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BA8F88-F088-8102-412D-5D60F9EF9483}" name="Martha" initials="HM" userId="Martha" providerId="None"/>
  <p188:author id="{5044C9CF-6518-D419-A4AB-B9313FF9ACAB}" name="Ann Shang Boren" initials="ASB" userId="Ann Shang Bor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1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5D9995-C22F-456A-877E-85702ED496F9}" type="doc">
      <dgm:prSet loTypeId="urn:diagrams.loki3.com/Bracket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2899B5-EF76-4106-9BFE-451820ECCC5E}">
      <dgm:prSet phldrT="[Text]"/>
      <dgm:spPr/>
      <dgm:t>
        <a:bodyPr/>
        <a:lstStyle/>
        <a:p>
          <a:r>
            <a:rPr lang="en-US" dirty="0"/>
            <a:t>NPRR1308  </a:t>
          </a:r>
        </a:p>
      </dgm:t>
    </dgm:pt>
    <dgm:pt modelId="{30873663-06D8-4B80-9D2A-4C8996487782}" type="parTrans" cxnId="{4544A8A2-C8C5-4FC2-A2F4-075AC91B023A}">
      <dgm:prSet/>
      <dgm:spPr/>
      <dgm:t>
        <a:bodyPr/>
        <a:lstStyle/>
        <a:p>
          <a:endParaRPr lang="en-US"/>
        </a:p>
      </dgm:t>
    </dgm:pt>
    <dgm:pt modelId="{68837E17-DED8-4942-B4A8-360D71EF0401}" type="sibTrans" cxnId="{4544A8A2-C8C5-4FC2-A2F4-075AC91B023A}">
      <dgm:prSet/>
      <dgm:spPr/>
      <dgm:t>
        <a:bodyPr/>
        <a:lstStyle/>
        <a:p>
          <a:endParaRPr lang="en-US"/>
        </a:p>
      </dgm:t>
    </dgm:pt>
    <dgm:pt modelId="{EFADED52-CED0-40FA-B2CC-ACD267FF26C9}">
      <dgm:prSet phldrT="[Text]" custT="1"/>
      <dgm:spPr/>
      <dgm:t>
        <a:bodyPr/>
        <a:lstStyle/>
        <a:p>
          <a:r>
            <a:rPr lang="en-US" sz="1800" dirty="0"/>
            <a:t>PRS tabled NPRR1308 at PRS and referred the issue to ROS</a:t>
          </a:r>
        </a:p>
      </dgm:t>
    </dgm:pt>
    <dgm:pt modelId="{705DBCB4-B7AE-45B3-90C5-615DEE8701A0}" type="parTrans" cxnId="{4C4C7C3E-1F05-4234-A9DC-7499CE8998C2}">
      <dgm:prSet/>
      <dgm:spPr/>
      <dgm:t>
        <a:bodyPr/>
        <a:lstStyle/>
        <a:p>
          <a:endParaRPr lang="en-US"/>
        </a:p>
      </dgm:t>
    </dgm:pt>
    <dgm:pt modelId="{1528FB79-B00B-4759-BFEB-2488A2ED73BB}" type="sibTrans" cxnId="{4C4C7C3E-1F05-4234-A9DC-7499CE8998C2}">
      <dgm:prSet/>
      <dgm:spPr/>
      <dgm:t>
        <a:bodyPr/>
        <a:lstStyle/>
        <a:p>
          <a:endParaRPr lang="en-US"/>
        </a:p>
      </dgm:t>
    </dgm:pt>
    <dgm:pt modelId="{0FDAC420-C0F9-467A-9D97-73F229B07074}">
      <dgm:prSet phldrT="[Text]"/>
      <dgm:spPr/>
      <dgm:t>
        <a:bodyPr/>
        <a:lstStyle/>
        <a:p>
          <a:r>
            <a:rPr lang="en-US" dirty="0"/>
            <a:t>NOGRR282</a:t>
          </a:r>
        </a:p>
      </dgm:t>
    </dgm:pt>
    <dgm:pt modelId="{EDE057AA-3699-44B3-8CF2-363FC2D340D9}" type="parTrans" cxnId="{D133D265-9558-4366-B205-92753209EBE8}">
      <dgm:prSet/>
      <dgm:spPr/>
      <dgm:t>
        <a:bodyPr/>
        <a:lstStyle/>
        <a:p>
          <a:endParaRPr lang="en-US"/>
        </a:p>
      </dgm:t>
    </dgm:pt>
    <dgm:pt modelId="{09A01964-CEFE-4F65-82C7-5405D8B4CCAE}" type="sibTrans" cxnId="{D133D265-9558-4366-B205-92753209EBE8}">
      <dgm:prSet/>
      <dgm:spPr/>
      <dgm:t>
        <a:bodyPr/>
        <a:lstStyle/>
        <a:p>
          <a:endParaRPr lang="en-US"/>
        </a:p>
      </dgm:t>
    </dgm:pt>
    <dgm:pt modelId="{E0B0B45E-9641-43A5-B282-81BED20B6617}">
      <dgm:prSet phldrT="[Text]" custT="1"/>
      <dgm:spPr/>
      <dgm:t>
        <a:bodyPr/>
        <a:lstStyle/>
        <a:p>
          <a:r>
            <a:rPr lang="en-US" sz="1800" dirty="0"/>
            <a:t>ROS tabled NOGRR282 at ROS and referred the issue to SPWG, DWG</a:t>
          </a:r>
        </a:p>
      </dgm:t>
    </dgm:pt>
    <dgm:pt modelId="{6247461B-D841-46F0-A6DA-89114E8B6DF9}" type="parTrans" cxnId="{9FDAD2D9-2B4B-4B33-9B50-D3BB5FB611F7}">
      <dgm:prSet/>
      <dgm:spPr/>
      <dgm:t>
        <a:bodyPr/>
        <a:lstStyle/>
        <a:p>
          <a:endParaRPr lang="en-US"/>
        </a:p>
      </dgm:t>
    </dgm:pt>
    <dgm:pt modelId="{77070BAF-3441-4106-9FCB-F07658C2D126}" type="sibTrans" cxnId="{9FDAD2D9-2B4B-4B33-9B50-D3BB5FB611F7}">
      <dgm:prSet/>
      <dgm:spPr/>
      <dgm:t>
        <a:bodyPr/>
        <a:lstStyle/>
        <a:p>
          <a:endParaRPr lang="en-US"/>
        </a:p>
      </dgm:t>
    </dgm:pt>
    <dgm:pt modelId="{FAB75B11-755C-49B4-AD7C-122F16F41D15}">
      <dgm:prSet phldrT="[Text]" custT="1"/>
      <dgm:spPr/>
      <dgm:t>
        <a:bodyPr/>
        <a:lstStyle/>
        <a:p>
          <a:r>
            <a:rPr lang="en-US" sz="1800" dirty="0"/>
            <a:t>ROS requested NPRR1308 continue to be tabled at PRS</a:t>
          </a:r>
        </a:p>
      </dgm:t>
    </dgm:pt>
    <dgm:pt modelId="{654AAB3E-846F-42B8-94A2-B00B2D0FA2FC}" type="parTrans" cxnId="{B2B5C88C-2168-4D7E-86BE-11333E8DCD33}">
      <dgm:prSet/>
      <dgm:spPr/>
      <dgm:t>
        <a:bodyPr/>
        <a:lstStyle/>
        <a:p>
          <a:endParaRPr lang="en-US"/>
        </a:p>
      </dgm:t>
    </dgm:pt>
    <dgm:pt modelId="{41BEA7E8-C55E-41EC-8798-A758381B6DFE}" type="sibTrans" cxnId="{B2B5C88C-2168-4D7E-86BE-11333E8DCD33}">
      <dgm:prSet/>
      <dgm:spPr/>
      <dgm:t>
        <a:bodyPr/>
        <a:lstStyle/>
        <a:p>
          <a:endParaRPr lang="en-US"/>
        </a:p>
      </dgm:t>
    </dgm:pt>
    <dgm:pt modelId="{5FE4C4B3-88B8-4A9F-83B0-7E15F8F9166D}" type="pres">
      <dgm:prSet presAssocID="{6E5D9995-C22F-456A-877E-85702ED496F9}" presName="Name0" presStyleCnt="0">
        <dgm:presLayoutVars>
          <dgm:dir/>
          <dgm:animLvl val="lvl"/>
          <dgm:resizeHandles val="exact"/>
        </dgm:presLayoutVars>
      </dgm:prSet>
      <dgm:spPr/>
    </dgm:pt>
    <dgm:pt modelId="{7646ED89-9852-4BC2-A6CB-99355748B037}" type="pres">
      <dgm:prSet presAssocID="{0D2899B5-EF76-4106-9BFE-451820ECCC5E}" presName="linNode" presStyleCnt="0"/>
      <dgm:spPr/>
    </dgm:pt>
    <dgm:pt modelId="{F36118CB-254C-4EAF-9AB2-62EE77D7C51A}" type="pres">
      <dgm:prSet presAssocID="{0D2899B5-EF76-4106-9BFE-451820ECCC5E}" presName="parTx" presStyleLbl="revTx" presStyleIdx="0" presStyleCnt="2" custLinFactNeighborX="-5156" custLinFactNeighborY="2461">
        <dgm:presLayoutVars>
          <dgm:chMax val="1"/>
          <dgm:bulletEnabled val="1"/>
        </dgm:presLayoutVars>
      </dgm:prSet>
      <dgm:spPr/>
    </dgm:pt>
    <dgm:pt modelId="{8BB9815A-5688-4D1C-89AD-6360C2015C93}" type="pres">
      <dgm:prSet presAssocID="{0D2899B5-EF76-4106-9BFE-451820ECCC5E}" presName="bracket" presStyleLbl="parChTrans1D1" presStyleIdx="0" presStyleCnt="2"/>
      <dgm:spPr/>
    </dgm:pt>
    <dgm:pt modelId="{7A828848-46EF-41E2-9058-8292D3BD75E8}" type="pres">
      <dgm:prSet presAssocID="{0D2899B5-EF76-4106-9BFE-451820ECCC5E}" presName="spH" presStyleCnt="0"/>
      <dgm:spPr/>
    </dgm:pt>
    <dgm:pt modelId="{C975FA00-D951-439E-B067-E387E5A63574}" type="pres">
      <dgm:prSet presAssocID="{0D2899B5-EF76-4106-9BFE-451820ECCC5E}" presName="desTx" presStyleLbl="node1" presStyleIdx="0" presStyleCnt="2">
        <dgm:presLayoutVars>
          <dgm:bulletEnabled val="1"/>
        </dgm:presLayoutVars>
      </dgm:prSet>
      <dgm:spPr/>
    </dgm:pt>
    <dgm:pt modelId="{BBCE86A8-A7A8-4612-AC53-2AB3CE6FD858}" type="pres">
      <dgm:prSet presAssocID="{68837E17-DED8-4942-B4A8-360D71EF0401}" presName="spV" presStyleCnt="0"/>
      <dgm:spPr/>
    </dgm:pt>
    <dgm:pt modelId="{38C21201-07A7-4437-9783-670F895BBCBA}" type="pres">
      <dgm:prSet presAssocID="{0FDAC420-C0F9-467A-9D97-73F229B07074}" presName="linNode" presStyleCnt="0"/>
      <dgm:spPr/>
    </dgm:pt>
    <dgm:pt modelId="{9381A649-43A6-4CD0-9E18-91849C0C886C}" type="pres">
      <dgm:prSet presAssocID="{0FDAC420-C0F9-467A-9D97-73F229B07074}" presName="parTx" presStyleLbl="revTx" presStyleIdx="1" presStyleCnt="2">
        <dgm:presLayoutVars>
          <dgm:chMax val="1"/>
          <dgm:bulletEnabled val="1"/>
        </dgm:presLayoutVars>
      </dgm:prSet>
      <dgm:spPr/>
    </dgm:pt>
    <dgm:pt modelId="{3AAA86AC-30B4-436E-9C51-EA2C374CD518}" type="pres">
      <dgm:prSet presAssocID="{0FDAC420-C0F9-467A-9D97-73F229B07074}" presName="bracket" presStyleLbl="parChTrans1D1" presStyleIdx="1" presStyleCnt="2"/>
      <dgm:spPr/>
    </dgm:pt>
    <dgm:pt modelId="{905186BB-FD99-4044-8F04-B17ADAC64FBB}" type="pres">
      <dgm:prSet presAssocID="{0FDAC420-C0F9-467A-9D97-73F229B07074}" presName="spH" presStyleCnt="0"/>
      <dgm:spPr/>
    </dgm:pt>
    <dgm:pt modelId="{3D134AC1-4E9D-4C73-9383-DBFC3CE61D4C}" type="pres">
      <dgm:prSet presAssocID="{0FDAC420-C0F9-467A-9D97-73F229B07074}" presName="desTx" presStyleLbl="node1" presStyleIdx="1" presStyleCnt="2">
        <dgm:presLayoutVars>
          <dgm:bulletEnabled val="1"/>
        </dgm:presLayoutVars>
      </dgm:prSet>
      <dgm:spPr/>
    </dgm:pt>
  </dgm:ptLst>
  <dgm:cxnLst>
    <dgm:cxn modelId="{63959909-F4CC-40B6-A32D-78FA56ADD016}" type="presOf" srcId="{0FDAC420-C0F9-467A-9D97-73F229B07074}" destId="{9381A649-43A6-4CD0-9E18-91849C0C886C}" srcOrd="0" destOrd="0" presId="urn:diagrams.loki3.com/BracketList"/>
    <dgm:cxn modelId="{A3DB2A30-2DC2-409C-8854-972EFF13EBC1}" type="presOf" srcId="{EFADED52-CED0-40FA-B2CC-ACD267FF26C9}" destId="{C975FA00-D951-439E-B067-E387E5A63574}" srcOrd="0" destOrd="0" presId="urn:diagrams.loki3.com/BracketList"/>
    <dgm:cxn modelId="{4C4C7C3E-1F05-4234-A9DC-7499CE8998C2}" srcId="{0D2899B5-EF76-4106-9BFE-451820ECCC5E}" destId="{EFADED52-CED0-40FA-B2CC-ACD267FF26C9}" srcOrd="0" destOrd="0" parTransId="{705DBCB4-B7AE-45B3-90C5-615DEE8701A0}" sibTransId="{1528FB79-B00B-4759-BFEB-2488A2ED73BB}"/>
    <dgm:cxn modelId="{5456D264-D262-4C43-94B2-A73C81E15028}" type="presOf" srcId="{FAB75B11-755C-49B4-AD7C-122F16F41D15}" destId="{C975FA00-D951-439E-B067-E387E5A63574}" srcOrd="0" destOrd="1" presId="urn:diagrams.loki3.com/BracketList"/>
    <dgm:cxn modelId="{D133D265-9558-4366-B205-92753209EBE8}" srcId="{6E5D9995-C22F-456A-877E-85702ED496F9}" destId="{0FDAC420-C0F9-467A-9D97-73F229B07074}" srcOrd="1" destOrd="0" parTransId="{EDE057AA-3699-44B3-8CF2-363FC2D340D9}" sibTransId="{09A01964-CEFE-4F65-82C7-5405D8B4CCAE}"/>
    <dgm:cxn modelId="{13B0396B-F178-43E3-8439-69D5E11C7ACA}" type="presOf" srcId="{E0B0B45E-9641-43A5-B282-81BED20B6617}" destId="{3D134AC1-4E9D-4C73-9383-DBFC3CE61D4C}" srcOrd="0" destOrd="0" presId="urn:diagrams.loki3.com/BracketList"/>
    <dgm:cxn modelId="{93130F77-4A66-49B5-AF8A-1EE186632D55}" type="presOf" srcId="{0D2899B5-EF76-4106-9BFE-451820ECCC5E}" destId="{F36118CB-254C-4EAF-9AB2-62EE77D7C51A}" srcOrd="0" destOrd="0" presId="urn:diagrams.loki3.com/BracketList"/>
    <dgm:cxn modelId="{23883587-32E7-402F-BB87-CCAE5B6ACFA1}" type="presOf" srcId="{6E5D9995-C22F-456A-877E-85702ED496F9}" destId="{5FE4C4B3-88B8-4A9F-83B0-7E15F8F9166D}" srcOrd="0" destOrd="0" presId="urn:diagrams.loki3.com/BracketList"/>
    <dgm:cxn modelId="{B2B5C88C-2168-4D7E-86BE-11333E8DCD33}" srcId="{0D2899B5-EF76-4106-9BFE-451820ECCC5E}" destId="{FAB75B11-755C-49B4-AD7C-122F16F41D15}" srcOrd="1" destOrd="0" parTransId="{654AAB3E-846F-42B8-94A2-B00B2D0FA2FC}" sibTransId="{41BEA7E8-C55E-41EC-8798-A758381B6DFE}"/>
    <dgm:cxn modelId="{4544A8A2-C8C5-4FC2-A2F4-075AC91B023A}" srcId="{6E5D9995-C22F-456A-877E-85702ED496F9}" destId="{0D2899B5-EF76-4106-9BFE-451820ECCC5E}" srcOrd="0" destOrd="0" parTransId="{30873663-06D8-4B80-9D2A-4C8996487782}" sibTransId="{68837E17-DED8-4942-B4A8-360D71EF0401}"/>
    <dgm:cxn modelId="{9FDAD2D9-2B4B-4B33-9B50-D3BB5FB611F7}" srcId="{0FDAC420-C0F9-467A-9D97-73F229B07074}" destId="{E0B0B45E-9641-43A5-B282-81BED20B6617}" srcOrd="0" destOrd="0" parTransId="{6247461B-D841-46F0-A6DA-89114E8B6DF9}" sibTransId="{77070BAF-3441-4106-9FCB-F07658C2D126}"/>
    <dgm:cxn modelId="{A94BBFB2-564E-4E97-A1A1-2D7D553EFA12}" type="presParOf" srcId="{5FE4C4B3-88B8-4A9F-83B0-7E15F8F9166D}" destId="{7646ED89-9852-4BC2-A6CB-99355748B037}" srcOrd="0" destOrd="0" presId="urn:diagrams.loki3.com/BracketList"/>
    <dgm:cxn modelId="{DFF7DBBE-6FB7-44F2-BA92-BAC82FE7FC16}" type="presParOf" srcId="{7646ED89-9852-4BC2-A6CB-99355748B037}" destId="{F36118CB-254C-4EAF-9AB2-62EE77D7C51A}" srcOrd="0" destOrd="0" presId="urn:diagrams.loki3.com/BracketList"/>
    <dgm:cxn modelId="{C809F32E-E9C0-4103-B138-4BDC006C444C}" type="presParOf" srcId="{7646ED89-9852-4BC2-A6CB-99355748B037}" destId="{8BB9815A-5688-4D1C-89AD-6360C2015C93}" srcOrd="1" destOrd="0" presId="urn:diagrams.loki3.com/BracketList"/>
    <dgm:cxn modelId="{8A441774-ACCB-457F-9693-C7B0E4C4FD99}" type="presParOf" srcId="{7646ED89-9852-4BC2-A6CB-99355748B037}" destId="{7A828848-46EF-41E2-9058-8292D3BD75E8}" srcOrd="2" destOrd="0" presId="urn:diagrams.loki3.com/BracketList"/>
    <dgm:cxn modelId="{000D5920-B60A-4796-A7B8-6A5A80E534A0}" type="presParOf" srcId="{7646ED89-9852-4BC2-A6CB-99355748B037}" destId="{C975FA00-D951-439E-B067-E387E5A63574}" srcOrd="3" destOrd="0" presId="urn:diagrams.loki3.com/BracketList"/>
    <dgm:cxn modelId="{32D67AFD-1133-4EB2-BE86-22CD887C56D3}" type="presParOf" srcId="{5FE4C4B3-88B8-4A9F-83B0-7E15F8F9166D}" destId="{BBCE86A8-A7A8-4612-AC53-2AB3CE6FD858}" srcOrd="1" destOrd="0" presId="urn:diagrams.loki3.com/BracketList"/>
    <dgm:cxn modelId="{714229C9-9361-435D-AE8B-F5AA82044228}" type="presParOf" srcId="{5FE4C4B3-88B8-4A9F-83B0-7E15F8F9166D}" destId="{38C21201-07A7-4437-9783-670F895BBCBA}" srcOrd="2" destOrd="0" presId="urn:diagrams.loki3.com/BracketList"/>
    <dgm:cxn modelId="{CEB586B6-7387-4F10-9756-1128363389FA}" type="presParOf" srcId="{38C21201-07A7-4437-9783-670F895BBCBA}" destId="{9381A649-43A6-4CD0-9E18-91849C0C886C}" srcOrd="0" destOrd="0" presId="urn:diagrams.loki3.com/BracketList"/>
    <dgm:cxn modelId="{3F92B229-EF3C-46F4-BEEC-1554A4E609DE}" type="presParOf" srcId="{38C21201-07A7-4437-9783-670F895BBCBA}" destId="{3AAA86AC-30B4-436E-9C51-EA2C374CD518}" srcOrd="1" destOrd="0" presId="urn:diagrams.loki3.com/BracketList"/>
    <dgm:cxn modelId="{FB596696-AF0C-4698-943D-1456051C36FF}" type="presParOf" srcId="{38C21201-07A7-4437-9783-670F895BBCBA}" destId="{905186BB-FD99-4044-8F04-B17ADAC64FBB}" srcOrd="2" destOrd="0" presId="urn:diagrams.loki3.com/BracketList"/>
    <dgm:cxn modelId="{33A5C028-D1AC-46B9-8B48-E0FA2185471D}" type="presParOf" srcId="{38C21201-07A7-4437-9783-670F895BBCBA}" destId="{3D134AC1-4E9D-4C73-9383-DBFC3CE61D4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C310A-B014-4AC2-88C3-303A32F7D6B5}" type="doc">
      <dgm:prSet loTypeId="urn:microsoft.com/office/officeart/2011/layout/TabList" loCatId="officeonlin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C3AAA9-3D2F-4251-9078-EA2985E2459E}">
      <dgm:prSet phldrT="[Text]" custT="1"/>
      <dgm:spPr/>
      <dgm:t>
        <a:bodyPr/>
        <a:lstStyle/>
        <a:p>
          <a:r>
            <a:rPr lang="en-US" sz="2000" dirty="0"/>
            <a:t>TAC</a:t>
          </a:r>
        </a:p>
      </dgm:t>
    </dgm:pt>
    <dgm:pt modelId="{BBE3F896-58BB-49B5-939E-96D7A2073086}" type="parTrans" cxnId="{FC14B730-103C-480E-BC7E-FD0AAD36EFC1}">
      <dgm:prSet/>
      <dgm:spPr/>
      <dgm:t>
        <a:bodyPr/>
        <a:lstStyle/>
        <a:p>
          <a:endParaRPr lang="en-US"/>
        </a:p>
      </dgm:t>
    </dgm:pt>
    <dgm:pt modelId="{D339AF33-B2BF-475C-816B-4868934D4F82}" type="sibTrans" cxnId="{FC14B730-103C-480E-BC7E-FD0AAD36EFC1}">
      <dgm:prSet/>
      <dgm:spPr/>
      <dgm:t>
        <a:bodyPr/>
        <a:lstStyle/>
        <a:p>
          <a:endParaRPr lang="en-US"/>
        </a:p>
      </dgm:t>
    </dgm:pt>
    <dgm:pt modelId="{184BEBB3-8698-411F-B5ED-5606B08D6845}">
      <dgm:prSet phldrT="[Text]" custT="1"/>
      <dgm:spPr/>
      <dgm:t>
        <a:bodyPr/>
        <a:lstStyle/>
        <a:p>
          <a:r>
            <a:rPr lang="en-US" sz="1600" dirty="0"/>
            <a:t>ERCOT requirements for EUCs</a:t>
          </a:r>
        </a:p>
      </dgm:t>
    </dgm:pt>
    <dgm:pt modelId="{D2855676-6AC4-46B1-9043-C09EFD16F2AC}" type="parTrans" cxnId="{C090B278-A6CB-4D24-A420-FC18CC6BE16A}">
      <dgm:prSet/>
      <dgm:spPr/>
      <dgm:t>
        <a:bodyPr/>
        <a:lstStyle/>
        <a:p>
          <a:endParaRPr lang="en-US"/>
        </a:p>
      </dgm:t>
    </dgm:pt>
    <dgm:pt modelId="{CDC549C7-835D-479D-8984-5D8E98CB83ED}" type="sibTrans" cxnId="{C090B278-A6CB-4D24-A420-FC18CC6BE16A}">
      <dgm:prSet/>
      <dgm:spPr/>
      <dgm:t>
        <a:bodyPr/>
        <a:lstStyle/>
        <a:p>
          <a:endParaRPr lang="en-US"/>
        </a:p>
      </dgm:t>
    </dgm:pt>
    <dgm:pt modelId="{6E7A94F9-3A46-466A-952C-E4D240EA91BD}">
      <dgm:prSet phldrT="[Text]" custT="1"/>
      <dgm:spPr/>
      <dgm:t>
        <a:bodyPr/>
        <a:lstStyle/>
        <a:p>
          <a:r>
            <a:rPr lang="en-US" sz="2000" dirty="0"/>
            <a:t>LLWG</a:t>
          </a:r>
        </a:p>
      </dgm:t>
    </dgm:pt>
    <dgm:pt modelId="{43F2934A-2025-439C-9EB7-B89BC66306AB}" type="parTrans" cxnId="{3BAC83B7-2913-403E-9139-23CB70513DB9}">
      <dgm:prSet/>
      <dgm:spPr/>
      <dgm:t>
        <a:bodyPr/>
        <a:lstStyle/>
        <a:p>
          <a:endParaRPr lang="en-US"/>
        </a:p>
      </dgm:t>
    </dgm:pt>
    <dgm:pt modelId="{1867FCCC-11B2-402B-86AC-100BBE303F48}" type="sibTrans" cxnId="{3BAC83B7-2913-403E-9139-23CB70513DB9}">
      <dgm:prSet/>
      <dgm:spPr/>
      <dgm:t>
        <a:bodyPr/>
        <a:lstStyle/>
        <a:p>
          <a:endParaRPr lang="en-US"/>
        </a:p>
      </dgm:t>
    </dgm:pt>
    <dgm:pt modelId="{7B080E63-EE05-47F8-BB53-0BDDB3E0F7D8}">
      <dgm:prSet phldrT="[Text]"/>
      <dgm:spPr/>
      <dgm:t>
        <a:bodyPr/>
        <a:lstStyle/>
        <a:p>
          <a:endParaRPr lang="en-US" dirty="0"/>
        </a:p>
      </dgm:t>
    </dgm:pt>
    <dgm:pt modelId="{DB8F3306-983C-4AB0-94D4-7345CB991DBC}" type="parTrans" cxnId="{D8BADBF1-D778-4DB2-9D91-7A8E831DF3BE}">
      <dgm:prSet/>
      <dgm:spPr/>
      <dgm:t>
        <a:bodyPr/>
        <a:lstStyle/>
        <a:p>
          <a:endParaRPr lang="en-US"/>
        </a:p>
      </dgm:t>
    </dgm:pt>
    <dgm:pt modelId="{CBA8DB96-93C8-4CA1-9C70-51B81BFB2865}" type="sibTrans" cxnId="{D8BADBF1-D778-4DB2-9D91-7A8E831DF3BE}">
      <dgm:prSet/>
      <dgm:spPr/>
      <dgm:t>
        <a:bodyPr/>
        <a:lstStyle/>
        <a:p>
          <a:endParaRPr lang="en-US"/>
        </a:p>
      </dgm:t>
    </dgm:pt>
    <dgm:pt modelId="{AB5523B6-A60E-43A0-9BD6-5327FB3D21F5}">
      <dgm:prSet phldrT="[Text]" custT="1"/>
      <dgm:spPr/>
      <dgm:t>
        <a:bodyPr/>
        <a:lstStyle/>
        <a:p>
          <a:r>
            <a:rPr lang="en-US" sz="1600" dirty="0"/>
            <a:t>LEL definition (NPRR1308)</a:t>
          </a:r>
        </a:p>
      </dgm:t>
    </dgm:pt>
    <dgm:pt modelId="{D41B63D0-A2C2-4BFB-9186-40B17D1B68F9}" type="parTrans" cxnId="{078B01E3-3795-4B5B-ABA5-71DBB24DA302}">
      <dgm:prSet/>
      <dgm:spPr/>
      <dgm:t>
        <a:bodyPr/>
        <a:lstStyle/>
        <a:p>
          <a:endParaRPr lang="en-US"/>
        </a:p>
      </dgm:t>
    </dgm:pt>
    <dgm:pt modelId="{D4684879-1D61-44D9-87CC-9E91DCD8D022}" type="sibTrans" cxnId="{078B01E3-3795-4B5B-ABA5-71DBB24DA302}">
      <dgm:prSet/>
      <dgm:spPr/>
      <dgm:t>
        <a:bodyPr/>
        <a:lstStyle/>
        <a:p>
          <a:endParaRPr lang="en-US"/>
        </a:p>
      </dgm:t>
    </dgm:pt>
    <dgm:pt modelId="{5B43C26C-4C75-41E0-B6BF-4424013D2FFF}">
      <dgm:prSet phldrT="[Text]" custT="1"/>
      <dgm:spPr/>
      <dgm:t>
        <a:bodyPr/>
        <a:lstStyle/>
        <a:p>
          <a:r>
            <a:rPr lang="en-US" sz="2000" dirty="0"/>
            <a:t>SPWG/DWG</a:t>
          </a:r>
        </a:p>
      </dgm:t>
    </dgm:pt>
    <dgm:pt modelId="{9AD399A6-D14A-4128-BB62-BE26C2701E5B}" type="parTrans" cxnId="{5D5686E4-1328-4222-B1FD-94637BC4FCA5}">
      <dgm:prSet/>
      <dgm:spPr/>
      <dgm:t>
        <a:bodyPr/>
        <a:lstStyle/>
        <a:p>
          <a:endParaRPr lang="en-US"/>
        </a:p>
      </dgm:t>
    </dgm:pt>
    <dgm:pt modelId="{BEC000A7-CF71-43C8-90C9-5BC89364520F}" type="sibTrans" cxnId="{5D5686E4-1328-4222-B1FD-94637BC4FCA5}">
      <dgm:prSet/>
      <dgm:spPr/>
      <dgm:t>
        <a:bodyPr/>
        <a:lstStyle/>
        <a:p>
          <a:endParaRPr lang="en-US"/>
        </a:p>
      </dgm:t>
    </dgm:pt>
    <dgm:pt modelId="{0CAFD5E4-76F7-4462-BDD6-430A2173020E}">
      <dgm:prSet phldrT="[Text]"/>
      <dgm:spPr/>
      <dgm:t>
        <a:bodyPr/>
        <a:lstStyle/>
        <a:p>
          <a:endParaRPr lang="en-US" dirty="0"/>
        </a:p>
      </dgm:t>
    </dgm:pt>
    <dgm:pt modelId="{B24CCB00-6874-48E7-8E45-9043CEA47CE5}" type="parTrans" cxnId="{8B94C81D-CC7F-4138-80F0-E8E1E9E82354}">
      <dgm:prSet/>
      <dgm:spPr/>
      <dgm:t>
        <a:bodyPr/>
        <a:lstStyle/>
        <a:p>
          <a:endParaRPr lang="en-US"/>
        </a:p>
      </dgm:t>
    </dgm:pt>
    <dgm:pt modelId="{6336D519-2C53-433D-B882-697EE20FBFA4}" type="sibTrans" cxnId="{8B94C81D-CC7F-4138-80F0-E8E1E9E82354}">
      <dgm:prSet/>
      <dgm:spPr/>
      <dgm:t>
        <a:bodyPr/>
        <a:lstStyle/>
        <a:p>
          <a:endParaRPr lang="en-US"/>
        </a:p>
      </dgm:t>
    </dgm:pt>
    <dgm:pt modelId="{ADA515D9-FD6E-4AD8-B03D-A487904A893F}">
      <dgm:prSet phldrT="[Text]" custT="1"/>
      <dgm:spPr/>
      <dgm:t>
        <a:bodyPr/>
        <a:lstStyle/>
        <a:p>
          <a:r>
            <a:rPr lang="en-US" sz="1600" dirty="0"/>
            <a:t>Technical details (NOGRR282 tables and adjacent language)</a:t>
          </a:r>
        </a:p>
      </dgm:t>
    </dgm:pt>
    <dgm:pt modelId="{818B5609-1AE9-4358-937C-BF7EC3B1BFFA}" type="parTrans" cxnId="{A1FB0F9A-B354-4D77-8552-E6278DFB9CAF}">
      <dgm:prSet/>
      <dgm:spPr/>
      <dgm:t>
        <a:bodyPr/>
        <a:lstStyle/>
        <a:p>
          <a:endParaRPr lang="en-US"/>
        </a:p>
      </dgm:t>
    </dgm:pt>
    <dgm:pt modelId="{D59B17E0-81CF-40AA-9CA2-906696FC8898}" type="sibTrans" cxnId="{A1FB0F9A-B354-4D77-8552-E6278DFB9CAF}">
      <dgm:prSet/>
      <dgm:spPr/>
      <dgm:t>
        <a:bodyPr/>
        <a:lstStyle/>
        <a:p>
          <a:endParaRPr lang="en-US"/>
        </a:p>
      </dgm:t>
    </dgm:pt>
    <dgm:pt modelId="{A1C480D4-791D-44CE-8973-9BC3077F146D}">
      <dgm:prSet phldrT="[Text]"/>
      <dgm:spPr/>
      <dgm:t>
        <a:bodyPr/>
        <a:lstStyle/>
        <a:p>
          <a:endParaRPr lang="en-US" dirty="0"/>
        </a:p>
      </dgm:t>
    </dgm:pt>
    <dgm:pt modelId="{E377DD18-8504-4740-9CC4-7B35DE2D119D}" type="sibTrans" cxnId="{8FDBFD08-57C5-442E-A39A-7279BC849B7E}">
      <dgm:prSet/>
      <dgm:spPr/>
      <dgm:t>
        <a:bodyPr/>
        <a:lstStyle/>
        <a:p>
          <a:endParaRPr lang="en-US"/>
        </a:p>
      </dgm:t>
    </dgm:pt>
    <dgm:pt modelId="{18C11DEE-7EB3-47D4-BBD6-6CC80C2B68E2}" type="parTrans" cxnId="{8FDBFD08-57C5-442E-A39A-7279BC849B7E}">
      <dgm:prSet/>
      <dgm:spPr/>
      <dgm:t>
        <a:bodyPr/>
        <a:lstStyle/>
        <a:p>
          <a:endParaRPr lang="en-US"/>
        </a:p>
      </dgm:t>
    </dgm:pt>
    <dgm:pt modelId="{06362726-9EA6-4D57-834B-6F196A29BF91}">
      <dgm:prSet phldrT="[Text]" custT="1"/>
      <dgm:spPr/>
      <dgm:t>
        <a:bodyPr/>
        <a:lstStyle/>
        <a:p>
          <a:r>
            <a:rPr lang="en-US" sz="1600" dirty="0"/>
            <a:t>Applicability</a:t>
          </a:r>
        </a:p>
      </dgm:t>
    </dgm:pt>
    <dgm:pt modelId="{18450A36-66BF-4143-81EF-4A576B8FF5D9}" type="parTrans" cxnId="{00CA9CB9-0DC9-4414-A1BC-8884D4EAF541}">
      <dgm:prSet/>
      <dgm:spPr/>
      <dgm:t>
        <a:bodyPr/>
        <a:lstStyle/>
        <a:p>
          <a:endParaRPr lang="en-US"/>
        </a:p>
      </dgm:t>
    </dgm:pt>
    <dgm:pt modelId="{5BB3F7D4-E779-4D36-9B2A-63DC7078952D}" type="sibTrans" cxnId="{00CA9CB9-0DC9-4414-A1BC-8884D4EAF541}">
      <dgm:prSet/>
      <dgm:spPr/>
      <dgm:t>
        <a:bodyPr/>
        <a:lstStyle/>
        <a:p>
          <a:endParaRPr lang="en-US"/>
        </a:p>
      </dgm:t>
    </dgm:pt>
    <dgm:pt modelId="{16CF310D-14F2-427E-A175-5500D8C057E7}">
      <dgm:prSet phldrT="[Text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</a:rPr>
            <a:t>Technical details (NOGRR282 tables and adjacent language)</a:t>
          </a:r>
        </a:p>
      </dgm:t>
    </dgm:pt>
    <dgm:pt modelId="{18FC2174-C9F0-4574-9EB6-8F3BB76F0398}" type="parTrans" cxnId="{D62D8B64-08B3-4FAF-8F25-D1A19539C9A4}">
      <dgm:prSet/>
      <dgm:spPr/>
      <dgm:t>
        <a:bodyPr/>
        <a:lstStyle/>
        <a:p>
          <a:endParaRPr lang="en-US"/>
        </a:p>
      </dgm:t>
    </dgm:pt>
    <dgm:pt modelId="{1BAE57FD-DC80-42BD-9C3A-066B7FAFE321}" type="sibTrans" cxnId="{D62D8B64-08B3-4FAF-8F25-D1A19539C9A4}">
      <dgm:prSet/>
      <dgm:spPr/>
      <dgm:t>
        <a:bodyPr/>
        <a:lstStyle/>
        <a:p>
          <a:endParaRPr lang="en-US"/>
        </a:p>
      </dgm:t>
    </dgm:pt>
    <dgm:pt modelId="{8DFCD297-9EF4-40BE-A868-B934B4FCA5D0}">
      <dgm:prSet phldrT="[Text]" custT="1"/>
      <dgm:spPr/>
      <dgm:t>
        <a:bodyPr/>
        <a:lstStyle/>
        <a:p>
          <a:endParaRPr lang="en-US" sz="1600" dirty="0"/>
        </a:p>
      </dgm:t>
    </dgm:pt>
    <dgm:pt modelId="{7F8D5E0A-D482-42B2-8676-18130F7D4D1D}" type="parTrans" cxnId="{618EE0FE-1717-4C6F-A39C-34EC377D194F}">
      <dgm:prSet/>
      <dgm:spPr/>
      <dgm:t>
        <a:bodyPr/>
        <a:lstStyle/>
        <a:p>
          <a:endParaRPr lang="en-US"/>
        </a:p>
      </dgm:t>
    </dgm:pt>
    <dgm:pt modelId="{F348B151-20C6-4078-8C24-994B64671258}" type="sibTrans" cxnId="{618EE0FE-1717-4C6F-A39C-34EC377D194F}">
      <dgm:prSet/>
      <dgm:spPr/>
      <dgm:t>
        <a:bodyPr/>
        <a:lstStyle/>
        <a:p>
          <a:endParaRPr lang="en-US"/>
        </a:p>
      </dgm:t>
    </dgm:pt>
    <dgm:pt modelId="{590D65E6-1D24-40F4-A9A5-0999CB666AE9}" type="pres">
      <dgm:prSet presAssocID="{932C310A-B014-4AC2-88C3-303A32F7D6B5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3E67E460-EA32-4CD0-89FD-8130BC1B5A49}" type="pres">
      <dgm:prSet presAssocID="{02C3AAA9-3D2F-4251-9078-EA2985E2459E}" presName="composite" presStyleCnt="0"/>
      <dgm:spPr/>
    </dgm:pt>
    <dgm:pt modelId="{655E50EE-CABE-4F6E-A4CB-201521AA714F}" type="pres">
      <dgm:prSet presAssocID="{02C3AAA9-3D2F-4251-9078-EA2985E2459E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35F3B829-6453-4FD0-ADFF-4E5EB4FD1BA6}" type="pres">
      <dgm:prSet presAssocID="{02C3AAA9-3D2F-4251-9078-EA2985E2459E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E8B9244B-EB81-4AB6-AA63-45DD16D29E25}" type="pres">
      <dgm:prSet presAssocID="{02C3AAA9-3D2F-4251-9078-EA2985E2459E}" presName="Accent" presStyleLbl="parChTrans1D1" presStyleIdx="0" presStyleCnt="3"/>
      <dgm:spPr/>
    </dgm:pt>
    <dgm:pt modelId="{F46BD189-C0FD-4D14-819F-C2F844A2B281}" type="pres">
      <dgm:prSet presAssocID="{02C3AAA9-3D2F-4251-9078-EA2985E2459E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61889001-FCE8-4EDB-B8B3-697FBB886FC7}" type="pres">
      <dgm:prSet presAssocID="{D339AF33-B2BF-475C-816B-4868934D4F82}" presName="sibTrans" presStyleCnt="0"/>
      <dgm:spPr/>
    </dgm:pt>
    <dgm:pt modelId="{E6963341-F0C8-4D27-8050-71C5F810548B}" type="pres">
      <dgm:prSet presAssocID="{6E7A94F9-3A46-466A-952C-E4D240EA91BD}" presName="composite" presStyleCnt="0"/>
      <dgm:spPr/>
    </dgm:pt>
    <dgm:pt modelId="{46C77B91-1440-4C97-815D-1BED7582C691}" type="pres">
      <dgm:prSet presAssocID="{6E7A94F9-3A46-466A-952C-E4D240EA91BD}" presName="FirstChild" presStyleLbl="revTx" presStyleIdx="2" presStyleCnt="6" custLinFactNeighborY="-80417">
        <dgm:presLayoutVars>
          <dgm:chMax val="0"/>
          <dgm:chPref val="0"/>
          <dgm:bulletEnabled val="1"/>
        </dgm:presLayoutVars>
      </dgm:prSet>
      <dgm:spPr/>
    </dgm:pt>
    <dgm:pt modelId="{494CFA7C-B0C6-4EA0-85A7-CF7A4B511353}" type="pres">
      <dgm:prSet presAssocID="{6E7A94F9-3A46-466A-952C-E4D240EA91BD}" presName="Parent" presStyleLbl="alignNode1" presStyleIdx="1" presStyleCnt="3" custLinFactNeighborX="513" custLinFactNeighborY="-2059">
        <dgm:presLayoutVars>
          <dgm:chMax val="3"/>
          <dgm:chPref val="3"/>
          <dgm:bulletEnabled val="1"/>
        </dgm:presLayoutVars>
      </dgm:prSet>
      <dgm:spPr/>
    </dgm:pt>
    <dgm:pt modelId="{3BB6F11C-80D3-424D-BB41-877B53EF8976}" type="pres">
      <dgm:prSet presAssocID="{6E7A94F9-3A46-466A-952C-E4D240EA91BD}" presName="Accent" presStyleLbl="parChTrans1D1" presStyleIdx="1" presStyleCnt="3"/>
      <dgm:spPr/>
    </dgm:pt>
    <dgm:pt modelId="{D94B3A21-7E63-4FA0-BE1C-51C2B1324718}" type="pres">
      <dgm:prSet presAssocID="{6E7A94F9-3A46-466A-952C-E4D240EA91BD}" presName="Child" presStyleLbl="revTx" presStyleIdx="3" presStyleCnt="6" custLinFactY="-3889" custLinFactNeighborY="-100000">
        <dgm:presLayoutVars>
          <dgm:chMax val="0"/>
          <dgm:chPref val="0"/>
          <dgm:bulletEnabled val="1"/>
        </dgm:presLayoutVars>
      </dgm:prSet>
      <dgm:spPr/>
    </dgm:pt>
    <dgm:pt modelId="{9031EC65-97A4-4F19-9889-820068BDA4C1}" type="pres">
      <dgm:prSet presAssocID="{1867FCCC-11B2-402B-86AC-100BBE303F48}" presName="sibTrans" presStyleCnt="0"/>
      <dgm:spPr/>
    </dgm:pt>
    <dgm:pt modelId="{79F37D46-8A9C-47D5-9D57-0996E39D5C0B}" type="pres">
      <dgm:prSet presAssocID="{5B43C26C-4C75-41E0-B6BF-4424013D2FFF}" presName="composite" presStyleCnt="0"/>
      <dgm:spPr/>
    </dgm:pt>
    <dgm:pt modelId="{F023A987-A395-4B17-BE16-AF1B3F744EF8}" type="pres">
      <dgm:prSet presAssocID="{5B43C26C-4C75-41E0-B6BF-4424013D2FFF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F9FB740A-76CA-45F9-B12C-6D69E76817C0}" type="pres">
      <dgm:prSet presAssocID="{5B43C26C-4C75-41E0-B6BF-4424013D2FFF}" presName="Parent" presStyleLbl="alignNode1" presStyleIdx="2" presStyleCnt="3" custScaleX="102950" custScaleY="102205" custLinFactNeighborX="207" custLinFactNeighborY="54976">
        <dgm:presLayoutVars>
          <dgm:chMax val="3"/>
          <dgm:chPref val="3"/>
          <dgm:bulletEnabled val="1"/>
        </dgm:presLayoutVars>
      </dgm:prSet>
      <dgm:spPr/>
    </dgm:pt>
    <dgm:pt modelId="{3EEB68DC-32BE-4021-81E9-EEC87DF15249}" type="pres">
      <dgm:prSet presAssocID="{5B43C26C-4C75-41E0-B6BF-4424013D2FFF}" presName="Accent" presStyleLbl="parChTrans1D1" presStyleIdx="2" presStyleCnt="3"/>
      <dgm:spPr/>
    </dgm:pt>
    <dgm:pt modelId="{46F5DE32-7896-4277-99D0-41295F919F07}" type="pres">
      <dgm:prSet presAssocID="{5B43C26C-4C75-41E0-B6BF-4424013D2FFF}" presName="Child" presStyleLbl="revTx" presStyleIdx="5" presStyleCnt="6" custLinFactNeighborX="446" custLinFactNeighborY="62162">
        <dgm:presLayoutVars>
          <dgm:chMax val="0"/>
          <dgm:chPref val="0"/>
          <dgm:bulletEnabled val="1"/>
        </dgm:presLayoutVars>
      </dgm:prSet>
      <dgm:spPr/>
    </dgm:pt>
  </dgm:ptLst>
  <dgm:cxnLst>
    <dgm:cxn modelId="{8FDBFD08-57C5-442E-A39A-7279BC849B7E}" srcId="{02C3AAA9-3D2F-4251-9078-EA2985E2459E}" destId="{A1C480D4-791D-44CE-8973-9BC3077F146D}" srcOrd="0" destOrd="0" parTransId="{18C11DEE-7EB3-47D4-BBD6-6CC80C2B68E2}" sibTransId="{E377DD18-8504-4740-9CC4-7B35DE2D119D}"/>
    <dgm:cxn modelId="{50737917-2513-48EA-AD4E-3F3FF66768F6}" type="presOf" srcId="{ADA515D9-FD6E-4AD8-B03D-A487904A893F}" destId="{46F5DE32-7896-4277-99D0-41295F919F07}" srcOrd="0" destOrd="1" presId="urn:microsoft.com/office/officeart/2011/layout/TabList"/>
    <dgm:cxn modelId="{8B94C81D-CC7F-4138-80F0-E8E1E9E82354}" srcId="{5B43C26C-4C75-41E0-B6BF-4424013D2FFF}" destId="{0CAFD5E4-76F7-4462-BDD6-430A2173020E}" srcOrd="0" destOrd="0" parTransId="{B24CCB00-6874-48E7-8E45-9043CEA47CE5}" sibTransId="{6336D519-2C53-433D-B882-697EE20FBFA4}"/>
    <dgm:cxn modelId="{686BE41E-ED2A-4F5B-AF58-CB99ED5560DB}" type="presOf" srcId="{8DFCD297-9EF4-40BE-A868-B934B4FCA5D0}" destId="{46F5DE32-7896-4277-99D0-41295F919F07}" srcOrd="0" destOrd="0" presId="urn:microsoft.com/office/officeart/2011/layout/TabList"/>
    <dgm:cxn modelId="{82ED8124-9854-453E-9983-AAEB17CDE7C8}" type="presOf" srcId="{06362726-9EA6-4D57-834B-6F196A29BF91}" destId="{D94B3A21-7E63-4FA0-BE1C-51C2B1324718}" srcOrd="0" destOrd="1" presId="urn:microsoft.com/office/officeart/2011/layout/TabList"/>
    <dgm:cxn modelId="{29369D28-0E30-4616-9E4F-72C450C59178}" type="presOf" srcId="{184BEBB3-8698-411F-B5ED-5606B08D6845}" destId="{F46BD189-C0FD-4D14-819F-C2F844A2B281}" srcOrd="0" destOrd="0" presId="urn:microsoft.com/office/officeart/2011/layout/TabList"/>
    <dgm:cxn modelId="{FC14B730-103C-480E-BC7E-FD0AAD36EFC1}" srcId="{932C310A-B014-4AC2-88C3-303A32F7D6B5}" destId="{02C3AAA9-3D2F-4251-9078-EA2985E2459E}" srcOrd="0" destOrd="0" parTransId="{BBE3F896-58BB-49B5-939E-96D7A2073086}" sibTransId="{D339AF33-B2BF-475C-816B-4868934D4F82}"/>
    <dgm:cxn modelId="{D62D8B64-08B3-4FAF-8F25-D1A19539C9A4}" srcId="{6E7A94F9-3A46-466A-952C-E4D240EA91BD}" destId="{16CF310D-14F2-427E-A175-5500D8C057E7}" srcOrd="3" destOrd="0" parTransId="{18FC2174-C9F0-4574-9EB6-8F3BB76F0398}" sibTransId="{1BAE57FD-DC80-42BD-9C3A-066B7FAFE321}"/>
    <dgm:cxn modelId="{D14E6E4B-1D09-4B92-8B5E-BC4CABA598D1}" type="presOf" srcId="{02C3AAA9-3D2F-4251-9078-EA2985E2459E}" destId="{35F3B829-6453-4FD0-ADFF-4E5EB4FD1BA6}" srcOrd="0" destOrd="0" presId="urn:microsoft.com/office/officeart/2011/layout/TabList"/>
    <dgm:cxn modelId="{A734B34F-6951-4A97-B59C-3837F607A8EB}" type="presOf" srcId="{AB5523B6-A60E-43A0-9BD6-5327FB3D21F5}" destId="{D94B3A21-7E63-4FA0-BE1C-51C2B1324718}" srcOrd="0" destOrd="0" presId="urn:microsoft.com/office/officeart/2011/layout/TabList"/>
    <dgm:cxn modelId="{C090B278-A6CB-4D24-A420-FC18CC6BE16A}" srcId="{02C3AAA9-3D2F-4251-9078-EA2985E2459E}" destId="{184BEBB3-8698-411F-B5ED-5606B08D6845}" srcOrd="1" destOrd="0" parTransId="{D2855676-6AC4-46B1-9043-C09EFD16F2AC}" sibTransId="{CDC549C7-835D-479D-8984-5D8E98CB83ED}"/>
    <dgm:cxn modelId="{A1FB0F9A-B354-4D77-8552-E6278DFB9CAF}" srcId="{5B43C26C-4C75-41E0-B6BF-4424013D2FFF}" destId="{ADA515D9-FD6E-4AD8-B03D-A487904A893F}" srcOrd="2" destOrd="0" parTransId="{818B5609-1AE9-4358-937C-BF7EC3B1BFFA}" sibTransId="{D59B17E0-81CF-40AA-9CA2-906696FC8898}"/>
    <dgm:cxn modelId="{447560B1-9074-4ED9-A921-5B094289B4C1}" type="presOf" srcId="{6E7A94F9-3A46-466A-952C-E4D240EA91BD}" destId="{494CFA7C-B0C6-4EA0-85A7-CF7A4B511353}" srcOrd="0" destOrd="0" presId="urn:microsoft.com/office/officeart/2011/layout/TabList"/>
    <dgm:cxn modelId="{5D0C26B3-27D3-48D6-A60E-81144A276C82}" type="presOf" srcId="{16CF310D-14F2-427E-A175-5500D8C057E7}" destId="{D94B3A21-7E63-4FA0-BE1C-51C2B1324718}" srcOrd="0" destOrd="2" presId="urn:microsoft.com/office/officeart/2011/layout/TabList"/>
    <dgm:cxn modelId="{FD2EBEB3-DFDB-4F58-A74D-A56A84ADD922}" type="presOf" srcId="{7B080E63-EE05-47F8-BB53-0BDDB3E0F7D8}" destId="{46C77B91-1440-4C97-815D-1BED7582C691}" srcOrd="0" destOrd="0" presId="urn:microsoft.com/office/officeart/2011/layout/TabList"/>
    <dgm:cxn modelId="{5C1E6EB6-4D5A-4746-9B1E-C6B64C5DCD95}" type="presOf" srcId="{A1C480D4-791D-44CE-8973-9BC3077F146D}" destId="{655E50EE-CABE-4F6E-A4CB-201521AA714F}" srcOrd="0" destOrd="0" presId="urn:microsoft.com/office/officeart/2011/layout/TabList"/>
    <dgm:cxn modelId="{3BAC83B7-2913-403E-9139-23CB70513DB9}" srcId="{932C310A-B014-4AC2-88C3-303A32F7D6B5}" destId="{6E7A94F9-3A46-466A-952C-E4D240EA91BD}" srcOrd="1" destOrd="0" parTransId="{43F2934A-2025-439C-9EB7-B89BC66306AB}" sibTransId="{1867FCCC-11B2-402B-86AC-100BBE303F48}"/>
    <dgm:cxn modelId="{00CA9CB9-0DC9-4414-A1BC-8884D4EAF541}" srcId="{6E7A94F9-3A46-466A-952C-E4D240EA91BD}" destId="{06362726-9EA6-4D57-834B-6F196A29BF91}" srcOrd="2" destOrd="0" parTransId="{18450A36-66BF-4143-81EF-4A576B8FF5D9}" sibTransId="{5BB3F7D4-E779-4D36-9B2A-63DC7078952D}"/>
    <dgm:cxn modelId="{043BA0C0-E5B1-483B-A2EF-47A74BE9AE3F}" type="presOf" srcId="{0CAFD5E4-76F7-4462-BDD6-430A2173020E}" destId="{F023A987-A395-4B17-BE16-AF1B3F744EF8}" srcOrd="0" destOrd="0" presId="urn:microsoft.com/office/officeart/2011/layout/TabList"/>
    <dgm:cxn modelId="{7CC51ADC-ABFB-4031-BD78-8D4C96D3A44D}" type="presOf" srcId="{5B43C26C-4C75-41E0-B6BF-4424013D2FFF}" destId="{F9FB740A-76CA-45F9-B12C-6D69E76817C0}" srcOrd="0" destOrd="0" presId="urn:microsoft.com/office/officeart/2011/layout/TabList"/>
    <dgm:cxn modelId="{078B01E3-3795-4B5B-ABA5-71DBB24DA302}" srcId="{6E7A94F9-3A46-466A-952C-E4D240EA91BD}" destId="{AB5523B6-A60E-43A0-9BD6-5327FB3D21F5}" srcOrd="1" destOrd="0" parTransId="{D41B63D0-A2C2-4BFB-9186-40B17D1B68F9}" sibTransId="{D4684879-1D61-44D9-87CC-9E91DCD8D022}"/>
    <dgm:cxn modelId="{5D5686E4-1328-4222-B1FD-94637BC4FCA5}" srcId="{932C310A-B014-4AC2-88C3-303A32F7D6B5}" destId="{5B43C26C-4C75-41E0-B6BF-4424013D2FFF}" srcOrd="2" destOrd="0" parTransId="{9AD399A6-D14A-4128-BB62-BE26C2701E5B}" sibTransId="{BEC000A7-CF71-43C8-90C9-5BC89364520F}"/>
    <dgm:cxn modelId="{D8BADBF1-D778-4DB2-9D91-7A8E831DF3BE}" srcId="{6E7A94F9-3A46-466A-952C-E4D240EA91BD}" destId="{7B080E63-EE05-47F8-BB53-0BDDB3E0F7D8}" srcOrd="0" destOrd="0" parTransId="{DB8F3306-983C-4AB0-94D4-7345CB991DBC}" sibTransId="{CBA8DB96-93C8-4CA1-9C70-51B81BFB2865}"/>
    <dgm:cxn modelId="{10CD63FB-4AA9-48D1-9724-C7693226BCBC}" type="presOf" srcId="{932C310A-B014-4AC2-88C3-303A32F7D6B5}" destId="{590D65E6-1D24-40F4-A9A5-0999CB666AE9}" srcOrd="0" destOrd="0" presId="urn:microsoft.com/office/officeart/2011/layout/TabList"/>
    <dgm:cxn modelId="{618EE0FE-1717-4C6F-A39C-34EC377D194F}" srcId="{5B43C26C-4C75-41E0-B6BF-4424013D2FFF}" destId="{8DFCD297-9EF4-40BE-A868-B934B4FCA5D0}" srcOrd="1" destOrd="0" parTransId="{7F8D5E0A-D482-42B2-8676-18130F7D4D1D}" sibTransId="{F348B151-20C6-4078-8C24-994B64671258}"/>
    <dgm:cxn modelId="{135538A6-C541-44D1-9083-9C6A29BFB41A}" type="presParOf" srcId="{590D65E6-1D24-40F4-A9A5-0999CB666AE9}" destId="{3E67E460-EA32-4CD0-89FD-8130BC1B5A49}" srcOrd="0" destOrd="0" presId="urn:microsoft.com/office/officeart/2011/layout/TabList"/>
    <dgm:cxn modelId="{CEF5FB75-BEB9-4344-A65F-AC176D9CEEDE}" type="presParOf" srcId="{3E67E460-EA32-4CD0-89FD-8130BC1B5A49}" destId="{655E50EE-CABE-4F6E-A4CB-201521AA714F}" srcOrd="0" destOrd="0" presId="urn:microsoft.com/office/officeart/2011/layout/TabList"/>
    <dgm:cxn modelId="{DB5C967C-FF99-4B41-B688-44C0A7CC8800}" type="presParOf" srcId="{3E67E460-EA32-4CD0-89FD-8130BC1B5A49}" destId="{35F3B829-6453-4FD0-ADFF-4E5EB4FD1BA6}" srcOrd="1" destOrd="0" presId="urn:microsoft.com/office/officeart/2011/layout/TabList"/>
    <dgm:cxn modelId="{61B3F82C-E98F-4584-B43B-B874CE40DBFD}" type="presParOf" srcId="{3E67E460-EA32-4CD0-89FD-8130BC1B5A49}" destId="{E8B9244B-EB81-4AB6-AA63-45DD16D29E25}" srcOrd="2" destOrd="0" presId="urn:microsoft.com/office/officeart/2011/layout/TabList"/>
    <dgm:cxn modelId="{BA2747A7-1FBB-44ED-AB42-B5FDFFDC8695}" type="presParOf" srcId="{590D65E6-1D24-40F4-A9A5-0999CB666AE9}" destId="{F46BD189-C0FD-4D14-819F-C2F844A2B281}" srcOrd="1" destOrd="0" presId="urn:microsoft.com/office/officeart/2011/layout/TabList"/>
    <dgm:cxn modelId="{5F7276D2-76B3-4853-9B02-D47303D8414F}" type="presParOf" srcId="{590D65E6-1D24-40F4-A9A5-0999CB666AE9}" destId="{61889001-FCE8-4EDB-B8B3-697FBB886FC7}" srcOrd="2" destOrd="0" presId="urn:microsoft.com/office/officeart/2011/layout/TabList"/>
    <dgm:cxn modelId="{0C9521A9-BCA0-42B2-A436-F890E5FEE7EA}" type="presParOf" srcId="{590D65E6-1D24-40F4-A9A5-0999CB666AE9}" destId="{E6963341-F0C8-4D27-8050-71C5F810548B}" srcOrd="3" destOrd="0" presId="urn:microsoft.com/office/officeart/2011/layout/TabList"/>
    <dgm:cxn modelId="{9537C2E9-5333-4A3E-8114-AFAA574660EF}" type="presParOf" srcId="{E6963341-F0C8-4D27-8050-71C5F810548B}" destId="{46C77B91-1440-4C97-815D-1BED7582C691}" srcOrd="0" destOrd="0" presId="urn:microsoft.com/office/officeart/2011/layout/TabList"/>
    <dgm:cxn modelId="{BD8266BC-24CC-450C-91D7-B98B1F3329A9}" type="presParOf" srcId="{E6963341-F0C8-4D27-8050-71C5F810548B}" destId="{494CFA7C-B0C6-4EA0-85A7-CF7A4B511353}" srcOrd="1" destOrd="0" presId="urn:microsoft.com/office/officeart/2011/layout/TabList"/>
    <dgm:cxn modelId="{95A3AC0A-9EB7-4B82-831A-17B1FB213D4B}" type="presParOf" srcId="{E6963341-F0C8-4D27-8050-71C5F810548B}" destId="{3BB6F11C-80D3-424D-BB41-877B53EF8976}" srcOrd="2" destOrd="0" presId="urn:microsoft.com/office/officeart/2011/layout/TabList"/>
    <dgm:cxn modelId="{9DF1E419-E189-4C6C-96E3-2D4A189256DD}" type="presParOf" srcId="{590D65E6-1D24-40F4-A9A5-0999CB666AE9}" destId="{D94B3A21-7E63-4FA0-BE1C-51C2B1324718}" srcOrd="4" destOrd="0" presId="urn:microsoft.com/office/officeart/2011/layout/TabList"/>
    <dgm:cxn modelId="{F63EC781-1468-419A-B6BB-B907542B5763}" type="presParOf" srcId="{590D65E6-1D24-40F4-A9A5-0999CB666AE9}" destId="{9031EC65-97A4-4F19-9889-820068BDA4C1}" srcOrd="5" destOrd="0" presId="urn:microsoft.com/office/officeart/2011/layout/TabList"/>
    <dgm:cxn modelId="{2B6F64CD-D545-4E74-8934-0C6611F70D4C}" type="presParOf" srcId="{590D65E6-1D24-40F4-A9A5-0999CB666AE9}" destId="{79F37D46-8A9C-47D5-9D57-0996E39D5C0B}" srcOrd="6" destOrd="0" presId="urn:microsoft.com/office/officeart/2011/layout/TabList"/>
    <dgm:cxn modelId="{279564B9-7EE4-4253-8D79-820C2A92B090}" type="presParOf" srcId="{79F37D46-8A9C-47D5-9D57-0996E39D5C0B}" destId="{F023A987-A395-4B17-BE16-AF1B3F744EF8}" srcOrd="0" destOrd="0" presId="urn:microsoft.com/office/officeart/2011/layout/TabList"/>
    <dgm:cxn modelId="{00B3D65B-2094-4887-BA79-120BCFC22464}" type="presParOf" srcId="{79F37D46-8A9C-47D5-9D57-0996E39D5C0B}" destId="{F9FB740A-76CA-45F9-B12C-6D69E76817C0}" srcOrd="1" destOrd="0" presId="urn:microsoft.com/office/officeart/2011/layout/TabList"/>
    <dgm:cxn modelId="{4D4C47D6-4066-4B9F-AA25-98C4BF289551}" type="presParOf" srcId="{79F37D46-8A9C-47D5-9D57-0996E39D5C0B}" destId="{3EEB68DC-32BE-4021-81E9-EEC87DF15249}" srcOrd="2" destOrd="0" presId="urn:microsoft.com/office/officeart/2011/layout/TabList"/>
    <dgm:cxn modelId="{379B111F-A57E-4F58-A5C7-F6495B92A782}" type="presParOf" srcId="{590D65E6-1D24-40F4-A9A5-0999CB666AE9}" destId="{46F5DE32-7896-4277-99D0-41295F919F07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6118CB-254C-4EAF-9AB2-62EE77D7C51A}">
      <dsp:nvSpPr>
        <dsp:cNvPr id="0" name=""/>
        <dsp:cNvSpPr/>
      </dsp:nvSpPr>
      <dsp:spPr>
        <a:xfrm>
          <a:off x="0" y="1289242"/>
          <a:ext cx="1397902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NPRR1308  </a:t>
          </a:r>
        </a:p>
      </dsp:txBody>
      <dsp:txXfrm>
        <a:off x="0" y="1289242"/>
        <a:ext cx="1397902" cy="376200"/>
      </dsp:txXfrm>
    </dsp:sp>
    <dsp:sp modelId="{8BB9815A-5688-4D1C-89AD-6360C2015C93}">
      <dsp:nvSpPr>
        <dsp:cNvPr id="0" name=""/>
        <dsp:cNvSpPr/>
      </dsp:nvSpPr>
      <dsp:spPr>
        <a:xfrm>
          <a:off x="1400635" y="868515"/>
          <a:ext cx="279580" cy="119913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5FA00-D951-439E-B067-E387E5A63574}">
      <dsp:nvSpPr>
        <dsp:cNvPr id="0" name=""/>
        <dsp:cNvSpPr/>
      </dsp:nvSpPr>
      <dsp:spPr>
        <a:xfrm>
          <a:off x="1792048" y="868515"/>
          <a:ext cx="3802295" cy="11991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PRS tabled NPRR1308 at PRS and referred the issue to ROS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ROS requested NPRR1308 continue to be tabled at PRS</a:t>
          </a:r>
        </a:p>
      </dsp:txBody>
      <dsp:txXfrm>
        <a:off x="1792048" y="868515"/>
        <a:ext cx="3802295" cy="1199137"/>
      </dsp:txXfrm>
    </dsp:sp>
    <dsp:sp modelId="{9381A649-43A6-4CD0-9E18-91849C0C886C}">
      <dsp:nvSpPr>
        <dsp:cNvPr id="0" name=""/>
        <dsp:cNvSpPr/>
      </dsp:nvSpPr>
      <dsp:spPr>
        <a:xfrm>
          <a:off x="2732" y="2271250"/>
          <a:ext cx="1397902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NOGRR282</a:t>
          </a:r>
        </a:p>
      </dsp:txBody>
      <dsp:txXfrm>
        <a:off x="2732" y="2271250"/>
        <a:ext cx="1397902" cy="376200"/>
      </dsp:txXfrm>
    </dsp:sp>
    <dsp:sp modelId="{3AAA86AC-30B4-436E-9C51-EA2C374CD518}">
      <dsp:nvSpPr>
        <dsp:cNvPr id="0" name=""/>
        <dsp:cNvSpPr/>
      </dsp:nvSpPr>
      <dsp:spPr>
        <a:xfrm>
          <a:off x="1400635" y="2136053"/>
          <a:ext cx="279580" cy="646593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34AC1-4E9D-4C73-9383-DBFC3CE61D4C}">
      <dsp:nvSpPr>
        <dsp:cNvPr id="0" name=""/>
        <dsp:cNvSpPr/>
      </dsp:nvSpPr>
      <dsp:spPr>
        <a:xfrm>
          <a:off x="1792048" y="2136053"/>
          <a:ext cx="3802295" cy="646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ROS tabled NOGRR282 at ROS and referred the issue to SPWG, DWG</a:t>
          </a:r>
        </a:p>
      </dsp:txBody>
      <dsp:txXfrm>
        <a:off x="1792048" y="2136053"/>
        <a:ext cx="3802295" cy="646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B68DC-32BE-4021-81E9-EEC87DF15249}">
      <dsp:nvSpPr>
        <dsp:cNvPr id="0" name=""/>
        <dsp:cNvSpPr/>
      </dsp:nvSpPr>
      <dsp:spPr>
        <a:xfrm>
          <a:off x="10263" y="2370831"/>
          <a:ext cx="535235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6F11C-80D3-424D-BB41-877B53EF8976}">
      <dsp:nvSpPr>
        <dsp:cNvPr id="0" name=""/>
        <dsp:cNvSpPr/>
      </dsp:nvSpPr>
      <dsp:spPr>
        <a:xfrm>
          <a:off x="0" y="1350784"/>
          <a:ext cx="535235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9244B-EB81-4AB6-AA63-45DD16D29E25}">
      <dsp:nvSpPr>
        <dsp:cNvPr id="0" name=""/>
        <dsp:cNvSpPr/>
      </dsp:nvSpPr>
      <dsp:spPr>
        <a:xfrm>
          <a:off x="0" y="334409"/>
          <a:ext cx="5352350" cy="0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E50EE-CABE-4F6E-A4CB-201521AA714F}">
      <dsp:nvSpPr>
        <dsp:cNvPr id="0" name=""/>
        <dsp:cNvSpPr/>
      </dsp:nvSpPr>
      <dsp:spPr>
        <a:xfrm>
          <a:off x="1391611" y="1205"/>
          <a:ext cx="3960739" cy="333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391611" y="1205"/>
        <a:ext cx="3960739" cy="333204"/>
      </dsp:txXfrm>
    </dsp:sp>
    <dsp:sp modelId="{35F3B829-6453-4FD0-ADFF-4E5EB4FD1BA6}">
      <dsp:nvSpPr>
        <dsp:cNvPr id="0" name=""/>
        <dsp:cNvSpPr/>
      </dsp:nvSpPr>
      <dsp:spPr>
        <a:xfrm>
          <a:off x="0" y="1205"/>
          <a:ext cx="1391611" cy="333204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TAC</a:t>
          </a:r>
        </a:p>
      </dsp:txBody>
      <dsp:txXfrm>
        <a:off x="16269" y="17474"/>
        <a:ext cx="1359073" cy="316935"/>
      </dsp:txXfrm>
    </dsp:sp>
    <dsp:sp modelId="{F46BD189-C0FD-4D14-819F-C2F844A2B281}">
      <dsp:nvSpPr>
        <dsp:cNvPr id="0" name=""/>
        <dsp:cNvSpPr/>
      </dsp:nvSpPr>
      <dsp:spPr>
        <a:xfrm>
          <a:off x="0" y="334409"/>
          <a:ext cx="5352350" cy="66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ERCOT requirements for EUCs</a:t>
          </a:r>
        </a:p>
      </dsp:txBody>
      <dsp:txXfrm>
        <a:off x="0" y="334409"/>
        <a:ext cx="5352350" cy="666509"/>
      </dsp:txXfrm>
    </dsp:sp>
    <dsp:sp modelId="{46C77B91-1440-4C97-815D-1BED7582C691}">
      <dsp:nvSpPr>
        <dsp:cNvPr id="0" name=""/>
        <dsp:cNvSpPr/>
      </dsp:nvSpPr>
      <dsp:spPr>
        <a:xfrm>
          <a:off x="1391611" y="749626"/>
          <a:ext cx="3960739" cy="333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391611" y="749626"/>
        <a:ext cx="3960739" cy="333204"/>
      </dsp:txXfrm>
    </dsp:sp>
    <dsp:sp modelId="{494CFA7C-B0C6-4EA0-85A7-CF7A4B511353}">
      <dsp:nvSpPr>
        <dsp:cNvPr id="0" name=""/>
        <dsp:cNvSpPr/>
      </dsp:nvSpPr>
      <dsp:spPr>
        <a:xfrm>
          <a:off x="7138" y="1010718"/>
          <a:ext cx="1391611" cy="333204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LLWG</a:t>
          </a:r>
        </a:p>
      </dsp:txBody>
      <dsp:txXfrm>
        <a:off x="23407" y="1026987"/>
        <a:ext cx="1359073" cy="316935"/>
      </dsp:txXfrm>
    </dsp:sp>
    <dsp:sp modelId="{D94B3A21-7E63-4FA0-BE1C-51C2B1324718}">
      <dsp:nvSpPr>
        <dsp:cNvPr id="0" name=""/>
        <dsp:cNvSpPr/>
      </dsp:nvSpPr>
      <dsp:spPr>
        <a:xfrm>
          <a:off x="0" y="1308203"/>
          <a:ext cx="5352350" cy="66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LEL definition (NPRR1308)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Applicability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</a:rPr>
            <a:t>Technical details (NOGRR282 tables and adjacent language)</a:t>
          </a:r>
        </a:p>
      </dsp:txBody>
      <dsp:txXfrm>
        <a:off x="0" y="1308203"/>
        <a:ext cx="5352350" cy="666509"/>
      </dsp:txXfrm>
    </dsp:sp>
    <dsp:sp modelId="{F023A987-A395-4B17-BE16-AF1B3F744EF8}">
      <dsp:nvSpPr>
        <dsp:cNvPr id="0" name=""/>
        <dsp:cNvSpPr/>
      </dsp:nvSpPr>
      <dsp:spPr>
        <a:xfrm>
          <a:off x="1401874" y="2037627"/>
          <a:ext cx="3960739" cy="333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401874" y="2037627"/>
        <a:ext cx="3960739" cy="333204"/>
      </dsp:txXfrm>
    </dsp:sp>
    <dsp:sp modelId="{F9FB740A-76CA-45F9-B12C-6D69E76817C0}">
      <dsp:nvSpPr>
        <dsp:cNvPr id="0" name=""/>
        <dsp:cNvSpPr/>
      </dsp:nvSpPr>
      <dsp:spPr>
        <a:xfrm>
          <a:off x="-7382" y="2217136"/>
          <a:ext cx="1432663" cy="340551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SPWG/DWG</a:t>
          </a:r>
        </a:p>
      </dsp:txBody>
      <dsp:txXfrm>
        <a:off x="9245" y="2233763"/>
        <a:ext cx="1399409" cy="323924"/>
      </dsp:txXfrm>
    </dsp:sp>
    <dsp:sp modelId="{46F5DE32-7896-4277-99D0-41295F919F07}">
      <dsp:nvSpPr>
        <dsp:cNvPr id="0" name=""/>
        <dsp:cNvSpPr/>
      </dsp:nvSpPr>
      <dsp:spPr>
        <a:xfrm>
          <a:off x="0" y="2375710"/>
          <a:ext cx="5352350" cy="666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Technical details (NOGRR282 tables and adjacent language)</a:t>
          </a:r>
        </a:p>
      </dsp:txBody>
      <dsp:txXfrm>
        <a:off x="0" y="2375710"/>
        <a:ext cx="5352350" cy="666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CD53-02D4-4056-9B3F-0299B7560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58C4B-2611-4F08-BC70-CD8BDB831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4D1C6-C773-4B01-9124-3B6B4758D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31ED-0E78-4831-B33A-179377F1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AE8E8-09F0-4A7D-A9CF-F4C8A42A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4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44897-24CE-4601-AA21-66B6DF735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6ED308-CF02-4687-8981-624E5296F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0A4D7-3B4B-4E89-83C6-6F3E8D30E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27202-88E1-465D-B15F-8969B2E8F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07EDE-285E-48C6-A1BF-13AE1DC46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5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7E9BE2-FE21-49F1-8975-925C904CD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07C7A0-C944-4B06-B8B4-9DB238C04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F2A03-2788-4DB4-A9A6-1E954BA5F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22F5E-F525-4AE6-A423-7215E93FA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5FCF6-D4E1-4E6A-B47E-8641C424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4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45173-D5F6-4C5C-AD81-993F83886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12B8C-03D7-41D2-B3DA-1EAA8D495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96CD2-4A5C-496A-9DE0-A9D722713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6C91C-4C21-4BC4-9E27-4D2E9B5EA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94680-A6EA-4437-8F85-6F249062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7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9313C-4BC6-403B-B8B6-64CECFBFE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64FC6-7896-4F5B-9E7E-85B4257B4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03F2F-5903-4959-AE28-EF7575FD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F95C5-E2FF-479B-9F44-B455BD5C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05BA7-2BE8-4CD0-ABE9-897AA18BA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5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0BB63-6EC6-4B49-B4A7-93D7B6373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F8932-5730-479E-BFDE-C48266CD76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4970A2-CFBC-44CD-B52F-C36F005DC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01E8E2-5B0B-4902-95C0-BEBF12A5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E0CB2-5195-4A74-BC21-DAD7EAF7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BF563D-BD78-4083-9EE0-64901F945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2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F3CAF-3D00-4597-B4E0-1452F2AA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1CE09-57BF-4EE9-A990-B0234D683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AC304F-21FE-407E-9CE0-D1E58F376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B3E4D7-5EEA-4601-BC1F-33DD89A44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B53C7-27D5-4853-B880-89448B566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74B260-F3D5-427D-9645-D681C25D5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ED73E1-A0CF-45DF-9BD3-800FB1688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2C228-0A05-4491-A7E7-C9AF89860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6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DEDE3-4770-45FB-97AF-96172BF47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F4414A-3010-458A-AC06-DD0575E4E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287AF-ACF8-44E4-9E1E-E4C7CE7E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676FF-98F7-4A63-80A3-86E391EA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7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CCA08E-2926-4363-9660-DFC854CC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E5121A-1345-4B52-9AA3-6B208DAC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2A217-E969-49AD-9429-3786FEC9F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12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F73E1-16F8-435A-946F-1274AB4E5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52F35-8E11-4973-A968-8A9056CCA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9B4F2-7B78-41A0-958E-1F1FE8EB9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398F8-0EB7-4EDD-A76C-7B93EC7F3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D2D79-1958-4E71-BE3C-895684FC2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31E17-A081-4902-9E58-820C11D5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8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11BC4-D5D8-4EC8-AA10-D4561D837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59F1A0-6A85-4CA3-BFD1-3FF38BD26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8CD0B-DABC-476F-9AEA-C6CDFB954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CDA549-1B87-481C-A41A-16733E2F8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B3050-04F3-4DD1-96E0-3EF3B8A73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12E72-E176-4DF5-ACE0-E8CFDC25E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8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0FFA2F-B29D-400A-A65B-456C64CE2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CD342-7699-42A1-8E79-6B905BE18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B9E03-2B49-4BEB-901A-14DF903A34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5B2D2-C4E7-4E69-A667-F32CBFF70BE8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243D3-5E39-441E-A87B-D9A09C2F29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1E62A-33E2-4C84-B52F-4857607D3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FD24E-B246-449A-8CC1-54C865D6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7AB772A-A5C6-4CBD-BEC1-11DB867A5C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4998991"/>
              </p:ext>
            </p:extLst>
          </p:nvPr>
        </p:nvGraphicFramePr>
        <p:xfrm>
          <a:off x="11683" y="0"/>
          <a:ext cx="5597077" cy="365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A10AEAF-FB77-432F-A011-012A3E54C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0303" y="143916"/>
            <a:ext cx="3296478" cy="85142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Proposed Timeline</a:t>
            </a:r>
            <a:endParaRPr lang="en-US" sz="2400" strike="sngStrike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53881-B2CF-4A30-906D-8F715377A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578" y="822737"/>
            <a:ext cx="6071483" cy="5616399"/>
          </a:xfrm>
        </p:spPr>
        <p:txBody>
          <a:bodyPr>
            <a:noAutofit/>
          </a:bodyPr>
          <a:lstStyle/>
          <a:p>
            <a:r>
              <a:rPr lang="en-US" sz="1400" b="1" dirty="0"/>
              <a:t>January</a:t>
            </a:r>
          </a:p>
          <a:p>
            <a:pPr lvl="1"/>
            <a:r>
              <a:rPr lang="en-US" sz="1200" dirty="0"/>
              <a:t>TAC discussion on ERCOT requirements for End Use Customers – Jan 21</a:t>
            </a:r>
          </a:p>
          <a:p>
            <a:pPr lvl="1"/>
            <a:r>
              <a:rPr lang="en-US" sz="1200" dirty="0"/>
              <a:t>LLWG – Jan 22</a:t>
            </a:r>
          </a:p>
          <a:p>
            <a:r>
              <a:rPr lang="en-US" sz="1400" b="1" dirty="0"/>
              <a:t>February</a:t>
            </a:r>
            <a:endParaRPr lang="en-US" sz="1200" strike="sngStrike" dirty="0"/>
          </a:p>
          <a:p>
            <a:pPr lvl="1"/>
            <a:r>
              <a:rPr lang="en-US" sz="1200" dirty="0"/>
              <a:t>BOD Update – Feb 9 – 10</a:t>
            </a:r>
          </a:p>
          <a:p>
            <a:pPr lvl="1"/>
            <a:r>
              <a:rPr lang="en-US" sz="1200" dirty="0"/>
              <a:t>DWG – Feb 12</a:t>
            </a:r>
          </a:p>
          <a:p>
            <a:pPr lvl="1"/>
            <a:r>
              <a:rPr lang="en-US" sz="1200" dirty="0"/>
              <a:t>LLWG – Feb 19</a:t>
            </a:r>
          </a:p>
          <a:p>
            <a:pPr lvl="1"/>
            <a:r>
              <a:rPr lang="en-US" sz="1200" dirty="0"/>
              <a:t>SPWG – Feb 24 </a:t>
            </a:r>
          </a:p>
          <a:p>
            <a:r>
              <a:rPr lang="en-US" sz="1400" b="1" dirty="0"/>
              <a:t>March</a:t>
            </a:r>
          </a:p>
          <a:p>
            <a:pPr lvl="1"/>
            <a:r>
              <a:rPr lang="en-US" sz="1200" dirty="0"/>
              <a:t>Gauge potential for ROS vote on NPRR &amp; NOGRR – March 5 </a:t>
            </a:r>
          </a:p>
          <a:p>
            <a:pPr lvl="1"/>
            <a:r>
              <a:rPr lang="en-US" sz="1200" dirty="0"/>
              <a:t>SPWG – March 17</a:t>
            </a:r>
          </a:p>
          <a:p>
            <a:pPr lvl="1"/>
            <a:r>
              <a:rPr lang="en-US" sz="1200" dirty="0"/>
              <a:t>LLWG – March 19</a:t>
            </a:r>
          </a:p>
          <a:p>
            <a:r>
              <a:rPr lang="en-US" sz="1400" b="1" dirty="0"/>
              <a:t>April</a:t>
            </a:r>
          </a:p>
          <a:p>
            <a:pPr lvl="1"/>
            <a:r>
              <a:rPr lang="en-US" sz="1200" dirty="0"/>
              <a:t>Target ROS vote on NPRR1308 and NOGRR282 – April 2</a:t>
            </a:r>
          </a:p>
          <a:p>
            <a:pPr lvl="1"/>
            <a:r>
              <a:rPr lang="en-US" sz="1200" dirty="0"/>
              <a:t>Target PRS vote on NPRR1308 – April 15</a:t>
            </a:r>
            <a:endParaRPr lang="en-US" sz="1200" strike="sngStrike" dirty="0"/>
          </a:p>
          <a:p>
            <a:pPr lvl="1"/>
            <a:r>
              <a:rPr lang="en-US" sz="1200" dirty="0"/>
              <a:t>BOD Update – April 20 – 21</a:t>
            </a:r>
          </a:p>
          <a:p>
            <a:pPr lvl="1"/>
            <a:r>
              <a:rPr lang="en-US" sz="1200" dirty="0"/>
              <a:t>LLWG – April 23</a:t>
            </a:r>
          </a:p>
          <a:p>
            <a:pPr lvl="1"/>
            <a:r>
              <a:rPr lang="en-US" sz="1200" dirty="0"/>
              <a:t>Possible TAC vote on NPRR1308 and NOGRR282 – April 29</a:t>
            </a:r>
          </a:p>
          <a:p>
            <a:r>
              <a:rPr lang="en-US" sz="1400" b="1" dirty="0"/>
              <a:t>May</a:t>
            </a:r>
          </a:p>
          <a:p>
            <a:pPr lvl="1"/>
            <a:r>
              <a:rPr lang="en-US" sz="1200" dirty="0"/>
              <a:t>TAC Vote on NPRR1308 and NOGRR282 – May 6 and/or May 20</a:t>
            </a:r>
          </a:p>
          <a:p>
            <a:r>
              <a:rPr lang="en-US" sz="1400" b="1" dirty="0"/>
              <a:t>June</a:t>
            </a:r>
          </a:p>
          <a:p>
            <a:pPr lvl="1"/>
            <a:r>
              <a:rPr lang="en-US" sz="1200" dirty="0"/>
              <a:t>BOD vote – June 1 – 2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B16A08-E42A-424B-85D7-71E7B4C4BF0E}"/>
              </a:ext>
            </a:extLst>
          </p:cNvPr>
          <p:cNvSpPr txBox="1">
            <a:spLocks/>
          </p:cNvSpPr>
          <p:nvPr/>
        </p:nvSpPr>
        <p:spPr>
          <a:xfrm>
            <a:off x="187681" y="40403"/>
            <a:ext cx="3296478" cy="851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B0F0"/>
                </a:solidFill>
              </a:rPr>
              <a:t>Current Status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0DCAAEB-163E-4D98-B59E-2EB6B99E1C71}"/>
              </a:ext>
            </a:extLst>
          </p:cNvPr>
          <p:cNvCxnSpPr/>
          <p:nvPr/>
        </p:nvCxnSpPr>
        <p:spPr>
          <a:xfrm>
            <a:off x="6003235" y="667284"/>
            <a:ext cx="0" cy="58760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810735-DF6F-441C-B8FA-D56AD3631A66}"/>
              </a:ext>
            </a:extLst>
          </p:cNvPr>
          <p:cNvCxnSpPr/>
          <p:nvPr/>
        </p:nvCxnSpPr>
        <p:spPr>
          <a:xfrm>
            <a:off x="457433" y="2996351"/>
            <a:ext cx="51444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63096702-E949-41FC-9DF2-CB6E52B654AE}"/>
              </a:ext>
            </a:extLst>
          </p:cNvPr>
          <p:cNvSpPr txBox="1">
            <a:spLocks/>
          </p:cNvSpPr>
          <p:nvPr/>
        </p:nvSpPr>
        <p:spPr>
          <a:xfrm>
            <a:off x="123597" y="3036754"/>
            <a:ext cx="4169131" cy="851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B0F0"/>
                </a:solidFill>
              </a:rPr>
              <a:t>Anticipated Tasks by Group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0A20A29-A676-4FE9-A0D9-B7883EBB97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3427806"/>
              </p:ext>
            </p:extLst>
          </p:nvPr>
        </p:nvGraphicFramePr>
        <p:xfrm>
          <a:off x="256409" y="3766937"/>
          <a:ext cx="5352351" cy="3042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2916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197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Proposed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Martha</dc:creator>
  <cp:lastModifiedBy>Clifton, Suzy</cp:lastModifiedBy>
  <cp:revision>34</cp:revision>
  <dcterms:created xsi:type="dcterms:W3CDTF">2026-01-14T17:54:46Z</dcterms:created>
  <dcterms:modified xsi:type="dcterms:W3CDTF">2026-01-26T22:07:39Z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2026-01-14T21:25:35Z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d3d7406a-a1c2-48dd-85d4-a8ae42bc498e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