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300" r:id="rId8"/>
    <p:sldId id="264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nojosa, Jose Luis" initials="HJL" lastIdx="1" clrIdx="0">
    <p:extLst>
      <p:ext uri="{19B8F6BF-5375-455C-9EA6-DF929625EA0E}">
        <p15:presenceInfo xmlns:p15="http://schemas.microsoft.com/office/powerpoint/2012/main" userId="S-1-5-21-639947351-343809578-3807592339-379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78614" autoAdjust="0"/>
  </p:normalViewPr>
  <p:slideViewPr>
    <p:cSldViewPr showGuides="1">
      <p:cViewPr varScale="1">
        <p:scale>
          <a:sx n="79" d="100"/>
          <a:sy n="79" d="100"/>
        </p:scale>
        <p:origin x="2142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unit experienced runback while carrying ~686 MW and tripped offline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Starting Frequency: 60.004 Hz</a:t>
            </a:r>
          </a:p>
          <a:p>
            <a:r>
              <a:rPr lang="en-US" baseline="0" dirty="0"/>
              <a:t>Minimum Frequency: 59.933 Hz</a:t>
            </a:r>
          </a:p>
          <a:p>
            <a:r>
              <a:rPr lang="en-US" baseline="0" dirty="0"/>
              <a:t>A-C Time : 4 seconds</a:t>
            </a:r>
          </a:p>
          <a:p>
            <a:r>
              <a:rPr lang="en-US" baseline="0" dirty="0"/>
              <a:t>Recovery Time(back to deadband): 3 minutes 49 seconds</a:t>
            </a:r>
          </a:p>
          <a:p>
            <a:r>
              <a:rPr lang="en-US" baseline="0" dirty="0"/>
              <a:t>ECRS Released: 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Trip Reason: </a:t>
            </a:r>
            <a:r>
              <a:rPr lang="en-US" b="0" i="0" dirty="0">
                <a:solidFill>
                  <a:srgbClr val="5B6770"/>
                </a:solidFill>
                <a:effectLst/>
                <a:latin typeface="Trade Gothic Pro Light"/>
              </a:rPr>
              <a:t> Unknown at this time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Contextual Information: A total of 452 MW of regulation Up was deployed during the event.</a:t>
            </a:r>
          </a:p>
          <a:p>
            <a:endParaRPr lang="en-US" baseline="0" dirty="0"/>
          </a:p>
          <a:p>
            <a:r>
              <a:rPr lang="en-US" baseline="0" dirty="0"/>
              <a:t>Reason for no selection:  C point is 59.933</a:t>
            </a:r>
          </a:p>
          <a:p>
            <a:endParaRPr lang="en-US" baseline="0" dirty="0"/>
          </a:p>
          <a:p>
            <a:endParaRPr lang="en-US" baseline="0" dirty="0"/>
          </a:p>
          <a:p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49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181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5B6770"/>
                </a:solidFill>
              </a:rPr>
              <a:t>ERCOT Frequency Events</a:t>
            </a:r>
          </a:p>
          <a:p>
            <a:r>
              <a:rPr lang="en-US" b="1" dirty="0">
                <a:solidFill>
                  <a:srgbClr val="5B6770"/>
                </a:solidFill>
              </a:rPr>
              <a:t>January 2026</a:t>
            </a:r>
          </a:p>
          <a:p>
            <a:endParaRPr lang="en-US" dirty="0">
              <a:solidFill>
                <a:srgbClr val="5B6770"/>
              </a:solidFill>
            </a:endParaRPr>
          </a:p>
          <a:p>
            <a:r>
              <a:rPr lang="en-US" dirty="0">
                <a:solidFill>
                  <a:srgbClr val="5B6770"/>
                </a:solidFill>
              </a:rPr>
              <a:t>ERCOT</a:t>
            </a:r>
          </a:p>
          <a:p>
            <a:r>
              <a:rPr lang="en-US" dirty="0">
                <a:solidFill>
                  <a:srgbClr val="5B6770"/>
                </a:solidFill>
              </a:rPr>
              <a:t>Operations Planning</a:t>
            </a:r>
          </a:p>
          <a:p>
            <a:endParaRPr lang="en-US" dirty="0">
              <a:solidFill>
                <a:srgbClr val="5B6770"/>
              </a:solidFill>
            </a:endParaRPr>
          </a:p>
          <a:p>
            <a:r>
              <a:rPr lang="en-US" dirty="0">
                <a:solidFill>
                  <a:srgbClr val="5B6770"/>
                </a:solidFill>
              </a:rPr>
              <a:t>PDCWG | Feb 18, 2024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1/17/2025 12:56:54 (Non-FME)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E285CA-C1A0-BEB6-413D-11DC9A83AF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295400"/>
            <a:ext cx="822960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751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77766965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48F63C-08AC-4CDD-B36F-0851B11853CB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43559</TotalTime>
  <Words>103</Words>
  <Application>Microsoft Office PowerPoint</Application>
  <PresentationFormat>On-screen Show (4:3)</PresentationFormat>
  <Paragraphs>26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Trade Gothic Pro Light</vt:lpstr>
      <vt:lpstr>1_Custom Design</vt:lpstr>
      <vt:lpstr>Office Theme</vt:lpstr>
      <vt:lpstr>Custom Design</vt:lpstr>
      <vt:lpstr>PowerPoint Presentation</vt:lpstr>
      <vt:lpstr>1/17/2025 12:56:54 (Non-FME) 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Lara, Marissa</cp:lastModifiedBy>
  <cp:revision>767</cp:revision>
  <cp:lastPrinted>2016-01-21T20:53:15Z</cp:lastPrinted>
  <dcterms:created xsi:type="dcterms:W3CDTF">2016-01-21T15:20:31Z</dcterms:created>
  <dcterms:modified xsi:type="dcterms:W3CDTF">2026-01-15T16:20:52Z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2024-03-18T21:24:07Z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4127d4af-8dd8-4877-a4f5-cbcc996acc3f</vt:lpwstr>
  </property>
  <property fmtid="{D5CDD505-2E9C-101B-9397-08002B2CF9AE}" pid="9" name="MSIP_Label_7084cbda-52b8-46fb-a7b7-cb5bd465ed85_ContentBits">
    <vt:lpwstr>0</vt:lpwstr>
  </property>
</Properties>
</file>