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9"/>
  </p:notesMasterIdLst>
  <p:handoutMasterIdLst>
    <p:handoutMasterId r:id="rId10"/>
  </p:handoutMasterIdLst>
  <p:sldIdLst>
    <p:sldId id="260" r:id="rId6"/>
    <p:sldId id="283" r:id="rId7"/>
    <p:sldId id="280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8A2301-AEEE-450E-B0D8-D0385BD4F088}" v="1" dt="2026-01-20T03:13:00.0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addSld modSld">
      <pc:chgData name="Badri, Sreenivas" userId="0b43dccd-042e-4be0-871d-afa1d90d6a2e" providerId="ADAL" clId="{467F39DD-4CFE-45E1-AA25-A1A8C9F836D1}" dt="2026-01-20T03:13:00.022" v="0"/>
      <pc:docMkLst>
        <pc:docMk/>
      </pc:docMkLst>
      <pc:sldChg chg="add">
        <pc:chgData name="Badri, Sreenivas" userId="0b43dccd-042e-4be0-871d-afa1d90d6a2e" providerId="ADAL" clId="{467F39DD-4CFE-45E1-AA25-A1A8C9F836D1}" dt="2026-01-20T03:13:00.022" v="0"/>
        <pc:sldMkLst>
          <pc:docMk/>
          <pc:sldMk cId="3446500615" sldId="28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97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reenivas.Badri@ercot.com" TargetMode="External"/><Relationship Id="rId2" Type="http://schemas.openxmlformats.org/officeDocument/2006/relationships/hyperlink" Target="mailto:Katherine.Li@ercot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Outage Scheduler (OS) Enhancements Project – MOTE Testing</a:t>
            </a:r>
          </a:p>
          <a:p>
            <a:endParaRPr lang="en-US" sz="2000" dirty="0"/>
          </a:p>
          <a:p>
            <a:r>
              <a:rPr lang="en-US" sz="2000" dirty="0"/>
              <a:t>Katherine Li</a:t>
            </a:r>
          </a:p>
          <a:p>
            <a:endParaRPr lang="en-US" sz="2000" dirty="0"/>
          </a:p>
          <a:p>
            <a:r>
              <a:rPr lang="en-US" sz="2000" dirty="0"/>
              <a:t>January 22,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F4D1D-88B9-768F-AC16-D6C572345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647E6-6A82-1658-77C7-8229CE4D1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Outage Scheduler (OS) Enhancements Project – MOTE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7A28B-D500-4283-0B04-A15CD003C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162497"/>
            <a:ext cx="8534400" cy="5052221"/>
          </a:xfrm>
        </p:spPr>
        <p:txBody>
          <a:bodyPr/>
          <a:lstStyle/>
          <a:p>
            <a:r>
              <a:rPr lang="en-US" sz="1600" i="1" dirty="0"/>
              <a:t>OS Enhancement introduces following changes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i="1" dirty="0"/>
              <a:t>Provide new warning messages when proposed resource planned outage(s)  exceeding MSRPOC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/>
              <a:t>Overlapping resource outages with 0-HSL are not allowed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/>
              <a:t>Overlapping resource outages with same LSL and/or HSL are allowed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/>
              <a:t>For M2 outages, entering a Planned Start less than 1 day before the start is not allowed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/>
              <a:t>For M3 outages, entering a Planned Start less than 3 days before the start is not allowed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/>
              <a:t>If an Outage has a Nature of Work (</a:t>
            </a:r>
            <a:r>
              <a:rPr lang="en-US" sz="1200" dirty="0" err="1"/>
              <a:t>NofW</a:t>
            </a:r>
            <a:r>
              <a:rPr lang="en-US" sz="1200" dirty="0"/>
              <a:t>) of (“Other” or “Unknown”), it is required that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200" dirty="0"/>
              <a:t>either change the </a:t>
            </a:r>
            <a:r>
              <a:rPr lang="en-US" sz="1200" dirty="0" err="1"/>
              <a:t>NofW</a:t>
            </a:r>
            <a:r>
              <a:rPr lang="en-US" sz="1200" dirty="0"/>
              <a:t>, If applicable, or a note must be added to the Supporting Notes section before the outage can be COMPLETED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/>
              <a:t>If an Outage has a Nature of Work(</a:t>
            </a:r>
            <a:r>
              <a:rPr lang="en-US" sz="1200" dirty="0" err="1"/>
              <a:t>NofW</a:t>
            </a:r>
            <a:r>
              <a:rPr lang="en-US" sz="1200" dirty="0"/>
              <a:t>) that is not (“Other” or “Unknown”), it may only be changed to a different </a:t>
            </a:r>
            <a:r>
              <a:rPr lang="en-US" sz="1200" dirty="0" err="1"/>
              <a:t>NofW</a:t>
            </a:r>
            <a:r>
              <a:rPr lang="en-US" sz="1200" dirty="0"/>
              <a:t> that is not (“Other” or “Unknown”)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200" dirty="0"/>
              <a:t>The only time we expect a </a:t>
            </a:r>
            <a:r>
              <a:rPr lang="en-US" sz="1200" dirty="0" err="1"/>
              <a:t>NofW</a:t>
            </a:r>
            <a:r>
              <a:rPr lang="en-US" sz="1200" dirty="0"/>
              <a:t> of (“Other” or “Unknown”) is when an outage is created. </a:t>
            </a:r>
            <a:endParaRPr lang="en-US" sz="1200" b="1" dirty="0"/>
          </a:p>
          <a:p>
            <a:pPr marL="0" indent="0">
              <a:buNone/>
            </a:pPr>
            <a:endParaRPr lang="en-US" sz="1600" b="1" dirty="0"/>
          </a:p>
          <a:p>
            <a:r>
              <a:rPr lang="en-US" sz="1600" dirty="0"/>
              <a:t>Currently, the above changes is planned to be available in MOTE for Market Participants testing from the week of February 2, 2026.</a:t>
            </a:r>
          </a:p>
          <a:p>
            <a:endParaRPr lang="en-US" sz="1600" dirty="0"/>
          </a:p>
          <a:p>
            <a:r>
              <a:rPr lang="en-US" sz="1600" dirty="0"/>
              <a:t>There are no XSD changes. </a:t>
            </a:r>
          </a:p>
          <a:p>
            <a:endParaRPr lang="en-US" sz="1600" dirty="0"/>
          </a:p>
          <a:p>
            <a:r>
              <a:rPr lang="en-US" sz="1600" dirty="0"/>
              <a:t>OS Enhancement Project is planned for Production along with ERCOT February release on </a:t>
            </a:r>
            <a:r>
              <a:rPr lang="en-US" sz="1600" u="sng" dirty="0"/>
              <a:t>02/26/2026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endParaRPr lang="en-US" sz="1600" b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57C12-D989-104B-245D-7339856F6F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1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685F-1180-4531-A811-679650AD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5348D-3465-46B4-89D9-D0499BC1F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</a:t>
            </a:r>
          </a:p>
          <a:p>
            <a:pPr marL="0" indent="0">
              <a:buNone/>
            </a:pPr>
            <a:r>
              <a:rPr lang="en-US" sz="2000" dirty="0"/>
              <a:t>    You can reach following contacts for any questions and feedback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/>
              <a:t>      Katherine </a:t>
            </a:r>
            <a:r>
              <a:rPr lang="en-US" sz="2000" dirty="0"/>
              <a:t>Li at </a:t>
            </a:r>
            <a:r>
              <a:rPr lang="en-US" sz="2000" dirty="0">
                <a:hlinkClick r:id="rId2"/>
              </a:rPr>
              <a:t>Katherine.Li@ercot.com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            or </a:t>
            </a:r>
          </a:p>
          <a:p>
            <a:pPr marL="0" indent="0">
              <a:buNone/>
            </a:pPr>
            <a:r>
              <a:rPr lang="en-US" sz="2000" dirty="0"/>
              <a:t>       Sreenivas at </a:t>
            </a:r>
            <a:r>
              <a:rPr lang="en-US" sz="2000" dirty="0">
                <a:hlinkClick r:id="rId3"/>
              </a:rPr>
              <a:t>Sreenivas.Badri@ercot.com</a:t>
            </a:r>
            <a:r>
              <a:rPr lang="en-US" sz="2000" dirty="0"/>
              <a:t>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37C10-9C43-4D1E-A853-17126AC6B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061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4594</TotalTime>
  <Words>297</Words>
  <Application>Microsoft Office PowerPoint</Application>
  <PresentationFormat>On-screen Show (4:3)</PresentationFormat>
  <Paragraphs>35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Courier New</vt:lpstr>
      <vt:lpstr>1_Custom Design</vt:lpstr>
      <vt:lpstr>Office Theme</vt:lpstr>
      <vt:lpstr>PowerPoint Presentation</vt:lpstr>
      <vt:lpstr>Outage Scheduler (OS) Enhancements Project – MOTE Testing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88</cp:revision>
  <cp:lastPrinted>2016-01-21T20:53:15Z</cp:lastPrinted>
  <dcterms:created xsi:type="dcterms:W3CDTF">2016-01-21T15:20:31Z</dcterms:created>
  <dcterms:modified xsi:type="dcterms:W3CDTF">2026-01-20T03:13:05Z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