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81" r:id="rId7"/>
    <p:sldId id="282" r:id="rId8"/>
    <p:sldId id="285" r:id="rId9"/>
    <p:sldId id="28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D275E-B37F-4532-BCCA-96DFEF44E228}" v="7" dt="2026-01-20T03:03:56.5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addSld delSld modSld">
      <pc:chgData name="Badri, Sreenivas" userId="0b43dccd-042e-4be0-871d-afa1d90d6a2e" providerId="ADAL" clId="{467F39DD-4CFE-45E1-AA25-A1A8C9F836D1}" dt="2026-01-20T03:04:34.874" v="292" actId="20577"/>
      <pc:docMkLst>
        <pc:docMk/>
      </pc:docMkLst>
      <pc:sldChg chg="modSp mod">
        <pc:chgData name="Badri, Sreenivas" userId="0b43dccd-042e-4be0-871d-afa1d90d6a2e" providerId="ADAL" clId="{467F39DD-4CFE-45E1-AA25-A1A8C9F836D1}" dt="2026-01-20T03:03:41.452" v="190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1-20T03:03:41.452" v="190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add mod">
        <pc:chgData name="Badri, Sreenivas" userId="0b43dccd-042e-4be0-871d-afa1d90d6a2e" providerId="ADAL" clId="{467F39DD-4CFE-45E1-AA25-A1A8C9F836D1}" dt="2026-01-20T03:04:34.874" v="292" actId="20577"/>
        <pc:sldMkLst>
          <pc:docMk/>
          <pc:sldMk cId="3446500615" sldId="280"/>
        </pc:sldMkLst>
        <pc:spChg chg="mod">
          <ac:chgData name="Badri, Sreenivas" userId="0b43dccd-042e-4be0-871d-afa1d90d6a2e" providerId="ADAL" clId="{467F39DD-4CFE-45E1-AA25-A1A8C9F836D1}" dt="2026-01-20T02:04:15.539" v="37" actId="20577"/>
          <ac:spMkLst>
            <pc:docMk/>
            <pc:sldMk cId="3446500615" sldId="280"/>
            <ac:spMk id="2" creationId="{54D5685F-1180-4531-A811-679650ADFC81}"/>
          </ac:spMkLst>
        </pc:spChg>
        <pc:spChg chg="mod">
          <ac:chgData name="Badri, Sreenivas" userId="0b43dccd-042e-4be0-871d-afa1d90d6a2e" providerId="ADAL" clId="{467F39DD-4CFE-45E1-AA25-A1A8C9F836D1}" dt="2026-01-20T03:04:34.874" v="292" actId="20577"/>
          <ac:spMkLst>
            <pc:docMk/>
            <pc:sldMk cId="3446500615" sldId="280"/>
            <ac:spMk id="3" creationId="{8265348D-3465-46B4-89D9-D0499BC1F3C7}"/>
          </ac:spMkLst>
        </pc:spChg>
      </pc:sldChg>
      <pc:sldChg chg="modSp mod">
        <pc:chgData name="Badri, Sreenivas" userId="0b43dccd-042e-4be0-871d-afa1d90d6a2e" providerId="ADAL" clId="{467F39DD-4CFE-45E1-AA25-A1A8C9F836D1}" dt="2026-01-20T03:02:55.217" v="166" actId="255"/>
        <pc:sldMkLst>
          <pc:docMk/>
          <pc:sldMk cId="4039836626" sldId="281"/>
        </pc:sldMkLst>
        <pc:spChg chg="mod">
          <ac:chgData name="Badri, Sreenivas" userId="0b43dccd-042e-4be0-871d-afa1d90d6a2e" providerId="ADAL" clId="{467F39DD-4CFE-45E1-AA25-A1A8C9F836D1}" dt="2026-01-20T03:02:55.217" v="166" actId="255"/>
          <ac:spMkLst>
            <pc:docMk/>
            <pc:sldMk cId="4039836626" sldId="281"/>
            <ac:spMk id="2" creationId="{500E73D0-07CE-45CE-7F02-091229A4612D}"/>
          </ac:spMkLst>
        </pc:spChg>
      </pc:sldChg>
      <pc:sldChg chg="modSp mod">
        <pc:chgData name="Badri, Sreenivas" userId="0b43dccd-042e-4be0-871d-afa1d90d6a2e" providerId="ADAL" clId="{467F39DD-4CFE-45E1-AA25-A1A8C9F836D1}" dt="2026-01-20T03:03:13.364" v="169" actId="255"/>
        <pc:sldMkLst>
          <pc:docMk/>
          <pc:sldMk cId="2467789277" sldId="282"/>
        </pc:sldMkLst>
        <pc:spChg chg="mod">
          <ac:chgData name="Badri, Sreenivas" userId="0b43dccd-042e-4be0-871d-afa1d90d6a2e" providerId="ADAL" clId="{467F39DD-4CFE-45E1-AA25-A1A8C9F836D1}" dt="2026-01-20T03:03:13.364" v="169" actId="255"/>
          <ac:spMkLst>
            <pc:docMk/>
            <pc:sldMk cId="2467789277" sldId="282"/>
            <ac:spMk id="2" creationId="{5057807F-562B-6D7D-4271-18DCDE0B9853}"/>
          </ac:spMkLst>
        </pc:spChg>
      </pc:sldChg>
      <pc:sldChg chg="del">
        <pc:chgData name="Badri, Sreenivas" userId="0b43dccd-042e-4be0-871d-afa1d90d6a2e" providerId="ADAL" clId="{467F39DD-4CFE-45E1-AA25-A1A8C9F836D1}" dt="2026-01-20T02:01:31.102" v="16" actId="47"/>
        <pc:sldMkLst>
          <pc:docMk/>
          <pc:sldMk cId="3317113737" sldId="283"/>
        </pc:sldMkLst>
      </pc:sldChg>
      <pc:sldChg chg="del">
        <pc:chgData name="Badri, Sreenivas" userId="0b43dccd-042e-4be0-871d-afa1d90d6a2e" providerId="ADAL" clId="{467F39DD-4CFE-45E1-AA25-A1A8C9F836D1}" dt="2026-01-20T02:01:31.935" v="17" actId="47"/>
        <pc:sldMkLst>
          <pc:docMk/>
          <pc:sldMk cId="66758188" sldId="284"/>
        </pc:sldMkLst>
      </pc:sldChg>
      <pc:sldChg chg="modSp mod">
        <pc:chgData name="Badri, Sreenivas" userId="0b43dccd-042e-4be0-871d-afa1d90d6a2e" providerId="ADAL" clId="{467F39DD-4CFE-45E1-AA25-A1A8C9F836D1}" dt="2026-01-20T02:03:18.499" v="26" actId="255"/>
        <pc:sldMkLst>
          <pc:docMk/>
          <pc:sldMk cId="1328026788" sldId="285"/>
        </pc:sldMkLst>
        <pc:spChg chg="mod">
          <ac:chgData name="Badri, Sreenivas" userId="0b43dccd-042e-4be0-871d-afa1d90d6a2e" providerId="ADAL" clId="{467F39DD-4CFE-45E1-AA25-A1A8C9F836D1}" dt="2026-01-20T02:03:18.499" v="26" actId="255"/>
          <ac:spMkLst>
            <pc:docMk/>
            <pc:sldMk cId="1328026788" sldId="285"/>
            <ac:spMk id="2" creationId="{3CB1FAD6-987B-7FD8-E81B-9487650AF69A}"/>
          </ac:spMkLst>
        </pc:spChg>
      </pc:sldChg>
      <pc:sldChg chg="del">
        <pc:chgData name="Badri, Sreenivas" userId="0b43dccd-042e-4be0-871d-afa1d90d6a2e" providerId="ADAL" clId="{467F39DD-4CFE-45E1-AA25-A1A8C9F836D1}" dt="2026-01-20T02:01:32.893" v="18" actId="47"/>
        <pc:sldMkLst>
          <pc:docMk/>
          <pc:sldMk cId="37816866" sldId="2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reenivas.Badri@ercot.com" TargetMode="External"/><Relationship Id="rId2" Type="http://schemas.openxmlformats.org/officeDocument/2006/relationships/hyperlink" Target="mailto:Katherine.Li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2026 January (R1) &amp; February (R2) Releases – Market Submissions Changes</a:t>
            </a:r>
          </a:p>
          <a:p>
            <a:endParaRPr lang="en-US" sz="2000" dirty="0"/>
          </a:p>
          <a:p>
            <a:r>
              <a:rPr lang="en-US" sz="2000" dirty="0"/>
              <a:t>Katherine Li</a:t>
            </a:r>
          </a:p>
          <a:p>
            <a:endParaRPr lang="en-US" sz="2000" dirty="0"/>
          </a:p>
          <a:p>
            <a:r>
              <a:rPr lang="en-US" sz="2000" dirty="0"/>
              <a:t>January 22,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F019A-8EDE-0569-A3BD-AD496B379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73D0-07CE-45CE-7F02-091229A4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2026 January (R1) Release – Market Submissions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AD9C-256F-36B2-7F81-88F713A2A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2026 January Release will be deployed into Production </a:t>
            </a:r>
            <a:r>
              <a:rPr lang="en-US" sz="1800" b="1" u="sng" dirty="0"/>
              <a:t>on 01/29/2026</a:t>
            </a:r>
            <a:r>
              <a:rPr lang="en-US" sz="1800" dirty="0"/>
              <a:t>, it includes following market submissions changes.</a:t>
            </a:r>
          </a:p>
          <a:p>
            <a:endParaRPr lang="en-US" sz="2000" dirty="0"/>
          </a:p>
          <a:p>
            <a:r>
              <a:rPr lang="en-US" sz="1800" i="1" dirty="0"/>
              <a:t>MMS should validate the RTM energy bid based the VOLL active based on the corresponding hour 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MMS checks VOLL at the beginning of a day, any VOLL change made in the middle of day is not considered.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MMS January release will address this issue considering latest valid VOLL.</a:t>
            </a:r>
          </a:p>
          <a:p>
            <a:pPr lvl="1"/>
            <a:endParaRPr lang="en-US" sz="1800" dirty="0"/>
          </a:p>
          <a:p>
            <a:r>
              <a:rPr lang="en-US" sz="1800" i="1" dirty="0"/>
              <a:t>NSPIN self-arrangement doesn't allow null NSPNM values if other NSPNM hours aren't null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self-arrangement of NSPINM does not allow a submission with MW of NULL for some hours, and numerical values for other hours. Other AS type, including ECRSS and ECRSM, such submission is valid.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With MMS January release, combination of NULL and numerical values of MW for different hours will be allowed.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r>
              <a:rPr lang="en-US" sz="1600" b="1" dirty="0"/>
              <a:t>These changes will be available in MOTE for Market Participants testing from the week of January 19.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52024-766B-77BC-9051-3473B30FD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3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4FDF4-FE53-A274-A2E5-4AAFF434C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7807F-562B-6D7D-4271-18DCDE0B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2026 January (R1) Release – Market Submissions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0A8C9-7C66-AC43-2C0C-32538DF73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i="1" dirty="0"/>
              <a:t>Clean up AS message relates submissions (AS offer, AS trade, AS self-schedule, AS Only offer, AS obligation)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some ‘AS’ spelling as ‘As’ in submission messages related to AS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With the change in January release, related message are updated with ‘AS’, instead of ‘As’</a:t>
            </a:r>
          </a:p>
          <a:p>
            <a:pPr lvl="1"/>
            <a:endParaRPr lang="en-US" sz="1800" dirty="0"/>
          </a:p>
          <a:p>
            <a:r>
              <a:rPr lang="en-US" sz="1800" i="1" dirty="0"/>
              <a:t>AS Offer submission via MMS UI will allow adding more Qty blocks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AS offer via MMS UI does not allow adding more Qty blocks  (i.e. “Add qty block” is not visible) when updating an existing AS offers.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With the change in January release, adding more Qty blocks will be allowed (i.e. “Add qty block” works as expected)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r>
              <a:rPr lang="en-US" sz="1600" b="1" dirty="0"/>
              <a:t>These changes will be available in MOTE for Market Participants testing from the week of January 19.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59EB0-0734-8CC5-7F0F-C25E73682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89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33461-4AAB-F73C-B814-9CBD943AA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FAD6-987B-7FD8-E81B-9487650AF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2026 February (R2) Release – Market Submissions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BB66F-1201-9667-A345-1082869CD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2026 February Release will be deployed into Production </a:t>
            </a:r>
            <a:r>
              <a:rPr lang="en-US" sz="1800" b="1" u="sng" dirty="0"/>
              <a:t>on 02/26/2026</a:t>
            </a:r>
            <a:r>
              <a:rPr lang="en-US" sz="1800" dirty="0"/>
              <a:t>, it includes following market submission change.</a:t>
            </a:r>
          </a:p>
          <a:p>
            <a:endParaRPr lang="en-US" sz="2000" dirty="0"/>
          </a:p>
          <a:p>
            <a:r>
              <a:rPr lang="en-US" sz="1800" dirty="0"/>
              <a:t>MMS UI Generator Parameter submission will allow non-ESR resources to submit/update generator parameters with ‘Max SOC’, ‘Min SOC’ and ‘Round Trip Efficiency’ being null/blank.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Currently MMS UI checks these fields, ‘0’are expected, and null/blank are not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With the change in February release, non-ESR resources’ updates can leave thee fields null/blank.</a:t>
            </a:r>
          </a:p>
          <a:p>
            <a:pPr lvl="1"/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1400" dirty="0"/>
          </a:p>
          <a:p>
            <a:r>
              <a:rPr lang="en-US" sz="1600" b="1" dirty="0"/>
              <a:t>These changes will be available in MOTE for Market Participants testing from the week of February 16.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76688-ED55-C4AE-1037-B07945CA7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2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sz="2000" dirty="0"/>
              <a:t>    You can reach following contacts for any questions and feedback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/>
              <a:t>      Katherine </a:t>
            </a:r>
            <a:r>
              <a:rPr lang="en-US" sz="2000" dirty="0"/>
              <a:t>Li at </a:t>
            </a:r>
            <a:r>
              <a:rPr lang="en-US" sz="2000" dirty="0">
                <a:hlinkClick r:id="rId2"/>
              </a:rPr>
              <a:t>Katherine.Li@ercot.com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            or </a:t>
            </a:r>
          </a:p>
          <a:p>
            <a:pPr marL="0" indent="0">
              <a:buNone/>
            </a:pPr>
            <a:r>
              <a:rPr lang="en-US" sz="2000" dirty="0"/>
              <a:t>       Sreenivas at </a:t>
            </a:r>
            <a:r>
              <a:rPr lang="en-US" sz="2000" dirty="0">
                <a:hlinkClick r:id="rId3"/>
              </a:rPr>
              <a:t>Sreenivas.Badri@ercot.com</a:t>
            </a:r>
            <a:r>
              <a:rPr lang="en-US" sz="2000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4652</TotalTime>
  <Words>510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1_Custom Design</vt:lpstr>
      <vt:lpstr>Office Theme</vt:lpstr>
      <vt:lpstr>PowerPoint Presentation</vt:lpstr>
      <vt:lpstr>2026 January (R1) Release – Market Submissions Changes</vt:lpstr>
      <vt:lpstr>2026 January (R1) Release – Market Submissions Changes</vt:lpstr>
      <vt:lpstr>2026 February (R2) Release – Market Submissions Changes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87</cp:revision>
  <cp:lastPrinted>2016-01-21T20:53:15Z</cp:lastPrinted>
  <dcterms:created xsi:type="dcterms:W3CDTF">2016-01-21T15:20:31Z</dcterms:created>
  <dcterms:modified xsi:type="dcterms:W3CDTF">2026-01-20T03:04:37Z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