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864" r:id="rId5"/>
    <p:sldMasterId id="2147483900" r:id="rId6"/>
    <p:sldMasterId id="2147483921" r:id="rId7"/>
    <p:sldMasterId id="2147483923" r:id="rId8"/>
  </p:sldMasterIdLst>
  <p:notesMasterIdLst>
    <p:notesMasterId r:id="rId17"/>
  </p:notesMasterIdLst>
  <p:handoutMasterIdLst>
    <p:handoutMasterId r:id="rId18"/>
  </p:handoutMasterIdLst>
  <p:sldIdLst>
    <p:sldId id="282" r:id="rId9"/>
    <p:sldId id="2147478763" r:id="rId10"/>
    <p:sldId id="2147478758" r:id="rId11"/>
    <p:sldId id="2147478759" r:id="rId12"/>
    <p:sldId id="2147478760" r:id="rId13"/>
    <p:sldId id="2147478761" r:id="rId14"/>
    <p:sldId id="2147478762" r:id="rId15"/>
    <p:sldId id="2734" r:id="rId16"/>
  </p:sldIdLst>
  <p:sldSz cx="12192000" cy="6858000"/>
  <p:notesSz cx="7102475" cy="9388475"/>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48A124-FC9B-9B09-702F-F0CC3BDC4514}" name="Daria Pavelieva" initials="DP" userId="S::Daria_Pavelieva@mckinsey.com::26a850a1-a95e-455c-9a37-e815bf9eaffd" providerId="AD"/>
  <p188:author id="{DBE91927-F6DB-6E1E-EA6F-582FF8FB4C6C}" name="Switzer, Christina" initials="CS" userId="S::Christina.Switzer@ercot.com::718fdc06-d185-42eb-a781-85958c100b82" providerId="AD"/>
  <p188:author id="{CA497640-9F12-D0D7-23C7-745A10EB2387}" name="Srikanth Jayarajan" initials="SJ" userId="dMYpSlfjzFcYPEDsXjVgLmU1LCIkAjLNCqtAilE+2dM=" providerId="None"/>
  <p188:author id="{8D28A544-8481-4CE7-18C4-411BDF89C587}" name="Filippo Lodesani" initials="FL" userId="S::Filippo_Lodesani@mckinsey.com::bb741084-ac2c-42d9-8acb-625b69471202" providerId="AD"/>
  <p188:author id="{4B68B257-EBAF-8D9E-C15F-4235FA49FCAF}" name="Daria Pavelieva" initials="DP" userId="S::daria_pavelieva@mckinsey.com::26a850a1-a95e-455c-9a37-e815bf9eaffd" providerId="AD"/>
  <p188:author id="{1B22DCAC-2D1E-774A-1B5F-3642DB91CF3E}" name="Nicholle Romero" initials="NR" userId="S::nicholle_romero@mckinsey.com::4ee983f0-df26-4581-bd1c-3984941e99c5" providerId="AD"/>
  <p188:author id="{80D18AC6-E546-52CB-6160-FA5F628B9FF0}" name="Nicholle Romero" initials="NR" userId="S::Nicholle_Romero@mckinsey.com::4ee983f0-df26-4581-bd1c-3984941e99c5" providerId="AD"/>
  <p188:author id="{AB81AEE2-1C27-4B98-BA3F-15B12C4EE1EE}" name="Bigbee, Nathan" initials="NB" userId="S::Nathan.Bigbee@ercot.com::e4190ea0-f4d7-405c-8c52-d27e363241f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ley Rich" initials="HR" lastIdx="1" clrIdx="0">
    <p:extLst>
      <p:ext uri="{19B8F6BF-5375-455C-9EA6-DF929625EA0E}">
        <p15:presenceInfo xmlns:p15="http://schemas.microsoft.com/office/powerpoint/2012/main" userId="S-1-5-21-1801674531-1788223648-725345543-118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1FF"/>
    <a:srgbClr val="FFFFFF"/>
    <a:srgbClr val="BFBFBF"/>
    <a:srgbClr val="D3DCFF"/>
    <a:srgbClr val="145DEA"/>
    <a:srgbClr val="B6C5FB"/>
    <a:srgbClr val="B3B3B3"/>
    <a:srgbClr val="D0D0D0"/>
    <a:srgbClr val="051C2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4" d="100"/>
          <a:sy n="114" d="100"/>
        </p:scale>
        <p:origin x="354"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handoutMaster" Target="handoutMasters/handout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notesMaster" Target="notesMasters/notesMaster1.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llo, Jeffrey" userId="c105959f-1c3a-49d3-b6c5-5ffb20d67f2e" providerId="ADAL" clId="{616BDC86-7BD1-4E83-BFE6-CA0CC78887DA}"/>
    <pc:docChg chg="modSld">
      <pc:chgData name="Billo, Jeffrey" userId="c105959f-1c3a-49d3-b6c5-5ffb20d67f2e" providerId="ADAL" clId="{616BDC86-7BD1-4E83-BFE6-CA0CC78887DA}" dt="2026-01-21T14:57:09.185" v="245" actId="1038"/>
      <pc:docMkLst>
        <pc:docMk/>
      </pc:docMkLst>
      <pc:sldChg chg="modSp mod">
        <pc:chgData name="Billo, Jeffrey" userId="c105959f-1c3a-49d3-b6c5-5ffb20d67f2e" providerId="ADAL" clId="{616BDC86-7BD1-4E83-BFE6-CA0CC78887DA}" dt="2026-01-21T14:43:58.413" v="6" actId="20577"/>
        <pc:sldMkLst>
          <pc:docMk/>
          <pc:sldMk cId="2788236009" sldId="2147478759"/>
        </pc:sldMkLst>
        <pc:spChg chg="mod">
          <ac:chgData name="Billo, Jeffrey" userId="c105959f-1c3a-49d3-b6c5-5ffb20d67f2e" providerId="ADAL" clId="{616BDC86-7BD1-4E83-BFE6-CA0CC78887DA}" dt="2026-01-21T14:43:41.950" v="2" actId="20577"/>
          <ac:spMkLst>
            <pc:docMk/>
            <pc:sldMk cId="2788236009" sldId="2147478759"/>
            <ac:spMk id="15" creationId="{ECB667A4-8AE1-1F9D-E591-61D389826329}"/>
          </ac:spMkLst>
        </pc:spChg>
        <pc:spChg chg="mod">
          <ac:chgData name="Billo, Jeffrey" userId="c105959f-1c3a-49d3-b6c5-5ffb20d67f2e" providerId="ADAL" clId="{616BDC86-7BD1-4E83-BFE6-CA0CC78887DA}" dt="2026-01-21T14:43:45.523" v="3" actId="20577"/>
          <ac:spMkLst>
            <pc:docMk/>
            <pc:sldMk cId="2788236009" sldId="2147478759"/>
            <ac:spMk id="23" creationId="{DC1F3E30-30D2-FB73-93FB-98A050D592B7}"/>
          </ac:spMkLst>
        </pc:spChg>
        <pc:spChg chg="mod">
          <ac:chgData name="Billo, Jeffrey" userId="c105959f-1c3a-49d3-b6c5-5ffb20d67f2e" providerId="ADAL" clId="{616BDC86-7BD1-4E83-BFE6-CA0CC78887DA}" dt="2026-01-21T14:43:48.922" v="4" actId="6549"/>
          <ac:spMkLst>
            <pc:docMk/>
            <pc:sldMk cId="2788236009" sldId="2147478759"/>
            <ac:spMk id="27" creationId="{4F02C49A-CDAD-0312-E422-D8CE01985AC9}"/>
          </ac:spMkLst>
        </pc:spChg>
        <pc:spChg chg="mod">
          <ac:chgData name="Billo, Jeffrey" userId="c105959f-1c3a-49d3-b6c5-5ffb20d67f2e" providerId="ADAL" clId="{616BDC86-7BD1-4E83-BFE6-CA0CC78887DA}" dt="2026-01-21T14:43:53.677" v="5" actId="20577"/>
          <ac:spMkLst>
            <pc:docMk/>
            <pc:sldMk cId="2788236009" sldId="2147478759"/>
            <ac:spMk id="36" creationId="{19F78B46-F875-E85E-B677-B7B466888261}"/>
          </ac:spMkLst>
        </pc:spChg>
        <pc:spChg chg="mod">
          <ac:chgData name="Billo, Jeffrey" userId="c105959f-1c3a-49d3-b6c5-5ffb20d67f2e" providerId="ADAL" clId="{616BDC86-7BD1-4E83-BFE6-CA0CC78887DA}" dt="2026-01-21T14:43:58.413" v="6" actId="20577"/>
          <ac:spMkLst>
            <pc:docMk/>
            <pc:sldMk cId="2788236009" sldId="2147478759"/>
            <ac:spMk id="40" creationId="{EEC43458-C8A2-D988-9873-6669942BEEE0}"/>
          </ac:spMkLst>
        </pc:spChg>
      </pc:sldChg>
      <pc:sldChg chg="addSp modSp mod">
        <pc:chgData name="Billo, Jeffrey" userId="c105959f-1c3a-49d3-b6c5-5ffb20d67f2e" providerId="ADAL" clId="{616BDC86-7BD1-4E83-BFE6-CA0CC78887DA}" dt="2026-01-21T14:57:09.185" v="245" actId="1038"/>
        <pc:sldMkLst>
          <pc:docMk/>
          <pc:sldMk cId="3547573941" sldId="2147478760"/>
        </pc:sldMkLst>
        <pc:spChg chg="mod">
          <ac:chgData name="Billo, Jeffrey" userId="c105959f-1c3a-49d3-b6c5-5ffb20d67f2e" providerId="ADAL" clId="{616BDC86-7BD1-4E83-BFE6-CA0CC78887DA}" dt="2026-01-21T14:44:56.681" v="26" actId="1035"/>
          <ac:spMkLst>
            <pc:docMk/>
            <pc:sldMk cId="3547573941" sldId="2147478760"/>
            <ac:spMk id="5" creationId="{CF25875D-D6AB-C52C-9F12-0894A2CA8794}"/>
          </ac:spMkLst>
        </pc:spChg>
        <pc:spChg chg="mod">
          <ac:chgData name="Billo, Jeffrey" userId="c105959f-1c3a-49d3-b6c5-5ffb20d67f2e" providerId="ADAL" clId="{616BDC86-7BD1-4E83-BFE6-CA0CC78887DA}" dt="2026-01-21T14:44:51.118" v="18" actId="1035"/>
          <ac:spMkLst>
            <pc:docMk/>
            <pc:sldMk cId="3547573941" sldId="2147478760"/>
            <ac:spMk id="6" creationId="{CAF7FBCA-09AA-7A48-F136-5F45DF2D4E2C}"/>
          </ac:spMkLst>
        </pc:spChg>
        <pc:spChg chg="mod">
          <ac:chgData name="Billo, Jeffrey" userId="c105959f-1c3a-49d3-b6c5-5ffb20d67f2e" providerId="ADAL" clId="{616BDC86-7BD1-4E83-BFE6-CA0CC78887DA}" dt="2026-01-21T14:44:56.681" v="26" actId="1035"/>
          <ac:spMkLst>
            <pc:docMk/>
            <pc:sldMk cId="3547573941" sldId="2147478760"/>
            <ac:spMk id="8" creationId="{88B855E0-AFA2-B10C-BC9B-C810A9E036B2}"/>
          </ac:spMkLst>
        </pc:spChg>
        <pc:spChg chg="mod">
          <ac:chgData name="Billo, Jeffrey" userId="c105959f-1c3a-49d3-b6c5-5ffb20d67f2e" providerId="ADAL" clId="{616BDC86-7BD1-4E83-BFE6-CA0CC78887DA}" dt="2026-01-21T14:44:51.118" v="18" actId="1035"/>
          <ac:spMkLst>
            <pc:docMk/>
            <pc:sldMk cId="3547573941" sldId="2147478760"/>
            <ac:spMk id="9" creationId="{21B797AB-6DC2-6301-2B33-FD64BC00FC98}"/>
          </ac:spMkLst>
        </pc:spChg>
        <pc:spChg chg="add mod">
          <ac:chgData name="Billo, Jeffrey" userId="c105959f-1c3a-49d3-b6c5-5ffb20d67f2e" providerId="ADAL" clId="{616BDC86-7BD1-4E83-BFE6-CA0CC78887DA}" dt="2026-01-21T14:47:30.052" v="44" actId="1076"/>
          <ac:spMkLst>
            <pc:docMk/>
            <pc:sldMk cId="3547573941" sldId="2147478760"/>
            <ac:spMk id="16" creationId="{01C4B3EF-E058-A2E2-F2F2-620C5F6F2CB3}"/>
          </ac:spMkLst>
        </pc:spChg>
        <pc:spChg chg="add mod">
          <ac:chgData name="Billo, Jeffrey" userId="c105959f-1c3a-49d3-b6c5-5ffb20d67f2e" providerId="ADAL" clId="{616BDC86-7BD1-4E83-BFE6-CA0CC78887DA}" dt="2026-01-21T14:57:09.185" v="245" actId="1038"/>
          <ac:spMkLst>
            <pc:docMk/>
            <pc:sldMk cId="3547573941" sldId="2147478760"/>
            <ac:spMk id="19" creationId="{D44670D0-4D90-798B-09DA-31EB9C8920CC}"/>
          </ac:spMkLst>
        </pc:spChg>
        <pc:spChg chg="add mod">
          <ac:chgData name="Billo, Jeffrey" userId="c105959f-1c3a-49d3-b6c5-5ffb20d67f2e" providerId="ADAL" clId="{616BDC86-7BD1-4E83-BFE6-CA0CC78887DA}" dt="2026-01-21T14:56:26.522" v="242" actId="20577"/>
          <ac:spMkLst>
            <pc:docMk/>
            <pc:sldMk cId="3547573941" sldId="2147478760"/>
            <ac:spMk id="20" creationId="{C3E0CBAD-F245-729F-4F1C-2F0989CE45C6}"/>
          </ac:spMkLst>
        </pc:spChg>
        <pc:cxnChg chg="add mod">
          <ac:chgData name="Billo, Jeffrey" userId="c105959f-1c3a-49d3-b6c5-5ffb20d67f2e" providerId="ADAL" clId="{616BDC86-7BD1-4E83-BFE6-CA0CC78887DA}" dt="2026-01-21T14:47:34.605" v="45" actId="14100"/>
          <ac:cxnSpMkLst>
            <pc:docMk/>
            <pc:sldMk cId="3547573941" sldId="2147478760"/>
            <ac:cxnSpMk id="15" creationId="{AE8F22C4-E669-0D29-F173-8B7E8E6E62E5}"/>
          </ac:cxnSpMkLst>
        </pc:cxnChg>
        <pc:cxnChg chg="add mod">
          <ac:chgData name="Billo, Jeffrey" userId="c105959f-1c3a-49d3-b6c5-5ffb20d67f2e" providerId="ADAL" clId="{616BDC86-7BD1-4E83-BFE6-CA0CC78887DA}" dt="2026-01-21T14:57:09.185" v="245" actId="1038"/>
          <ac:cxnSpMkLst>
            <pc:docMk/>
            <pc:sldMk cId="3547573941" sldId="2147478760"/>
            <ac:cxnSpMk id="18" creationId="{23901943-2B21-75A9-3B5E-64A861C8ED89}"/>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E11038-C648-4BF3-8167-6AE1FF3EFDF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A20C27A-FD2A-445A-A719-6C03AF8940F3}">
      <dgm:prSet phldrT="[Text]"/>
      <dgm:spPr>
        <a:solidFill>
          <a:srgbClr val="5B6770"/>
        </a:solidFill>
      </dgm:spPr>
      <dgm:t>
        <a:bodyPr/>
        <a:lstStyle/>
        <a:p>
          <a:r>
            <a:rPr lang="en-US"/>
            <a:t>Click to edit Master subtitle style</a:t>
          </a:r>
        </a:p>
      </dgm:t>
    </dgm:pt>
    <dgm:pt modelId="{70D27D20-9B5C-4ACA-A932-25F2CF915F48}" type="parTrans" cxnId="{A5351B5C-9190-4E1A-BDA3-BCFD1EA44514}">
      <dgm:prSet/>
      <dgm:spPr/>
      <dgm:t>
        <a:bodyPr/>
        <a:lstStyle/>
        <a:p>
          <a:endParaRPr lang="en-US"/>
        </a:p>
      </dgm:t>
    </dgm:pt>
    <dgm:pt modelId="{6F8B888A-19D7-43C8-BC5E-9BDE549DF313}" type="sibTrans" cxnId="{A5351B5C-9190-4E1A-BDA3-BCFD1EA44514}">
      <dgm:prSet/>
      <dgm:spPr/>
      <dgm:t>
        <a:bodyPr/>
        <a:lstStyle/>
        <a:p>
          <a:endParaRPr lang="en-US"/>
        </a:p>
      </dgm:t>
    </dgm:pt>
    <dgm:pt modelId="{E0CEC3AC-4F65-405E-9DD2-9D5A494B4AC7}">
      <dgm:prSet phldrT="[Text]"/>
      <dgm:spPr>
        <a:solidFill>
          <a:srgbClr val="00AEC7"/>
        </a:solidFill>
      </dgm:spPr>
      <dgm:t>
        <a:bodyPr/>
        <a:lstStyle/>
        <a:p>
          <a:r>
            <a:rPr lang="en-US"/>
            <a:t>Click to edit Master subtitle style</a:t>
          </a:r>
        </a:p>
      </dgm:t>
    </dgm:pt>
    <dgm:pt modelId="{EAB6D17A-4709-4A18-AFBB-0789B952020D}" type="parTrans" cxnId="{6C928428-284E-4E7D-9683-6F55F36228FB}">
      <dgm:prSet/>
      <dgm:spPr/>
      <dgm:t>
        <a:bodyPr/>
        <a:lstStyle/>
        <a:p>
          <a:endParaRPr lang="en-US"/>
        </a:p>
      </dgm:t>
    </dgm:pt>
    <dgm:pt modelId="{E80F0502-7CC7-44FF-B609-B9414F795B8A}" type="sibTrans" cxnId="{6C928428-284E-4E7D-9683-6F55F36228FB}">
      <dgm:prSet/>
      <dgm:spPr/>
      <dgm:t>
        <a:bodyPr/>
        <a:lstStyle/>
        <a:p>
          <a:endParaRPr lang="en-US"/>
        </a:p>
      </dgm:t>
    </dgm:pt>
    <dgm:pt modelId="{187606C4-A5C3-49B4-8A18-BB38CA4215D5}">
      <dgm:prSet phldrT="[Text]"/>
      <dgm:spPr>
        <a:solidFill>
          <a:srgbClr val="093C61"/>
        </a:solidFill>
      </dgm:spPr>
      <dgm:t>
        <a:bodyPr/>
        <a:lstStyle/>
        <a:p>
          <a:r>
            <a:rPr lang="en-US"/>
            <a:t>Click to edit Master subtitle style</a:t>
          </a:r>
        </a:p>
      </dgm:t>
    </dgm:pt>
    <dgm:pt modelId="{58AE02CB-D91D-41B6-A813-B4F035391B83}" type="parTrans" cxnId="{72D59750-5757-41CF-AF05-6C57B64FB7ED}">
      <dgm:prSet/>
      <dgm:spPr/>
      <dgm:t>
        <a:bodyPr/>
        <a:lstStyle/>
        <a:p>
          <a:endParaRPr lang="en-US"/>
        </a:p>
      </dgm:t>
    </dgm:pt>
    <dgm:pt modelId="{3CFCF34C-096A-4329-BCDD-0A8D1A075934}" type="sibTrans" cxnId="{72D59750-5757-41CF-AF05-6C57B64FB7ED}">
      <dgm:prSet/>
      <dgm:spPr/>
      <dgm:t>
        <a:bodyPr/>
        <a:lstStyle/>
        <a:p>
          <a:endParaRPr lang="en-US"/>
        </a:p>
      </dgm:t>
    </dgm:pt>
    <dgm:pt modelId="{075A3D39-E191-4C23-AF82-FED389D4714A}" type="pres">
      <dgm:prSet presAssocID="{32E11038-C648-4BF3-8167-6AE1FF3EFDF1}" presName="Name0" presStyleCnt="0">
        <dgm:presLayoutVars>
          <dgm:chMax val="7"/>
          <dgm:chPref val="7"/>
          <dgm:dir/>
        </dgm:presLayoutVars>
      </dgm:prSet>
      <dgm:spPr/>
    </dgm:pt>
    <dgm:pt modelId="{80725D32-2ED8-4B1F-81A2-9F7C840C4E0C}" type="pres">
      <dgm:prSet presAssocID="{32E11038-C648-4BF3-8167-6AE1FF3EFDF1}" presName="Name1" presStyleCnt="0"/>
      <dgm:spPr/>
    </dgm:pt>
    <dgm:pt modelId="{B6A82959-4BD9-4D99-A596-9C774D74AB1C}" type="pres">
      <dgm:prSet presAssocID="{32E11038-C648-4BF3-8167-6AE1FF3EFDF1}" presName="cycle" presStyleCnt="0"/>
      <dgm:spPr/>
    </dgm:pt>
    <dgm:pt modelId="{A2FCC776-BF52-47C4-92E4-17467F9AE6E1}" type="pres">
      <dgm:prSet presAssocID="{32E11038-C648-4BF3-8167-6AE1FF3EFDF1}" presName="srcNode" presStyleLbl="node1" presStyleIdx="0" presStyleCnt="3"/>
      <dgm:spPr/>
    </dgm:pt>
    <dgm:pt modelId="{6304DB4F-C21D-43CE-BC19-7FC9FE4143EB}" type="pres">
      <dgm:prSet presAssocID="{32E11038-C648-4BF3-8167-6AE1FF3EFDF1}" presName="conn" presStyleLbl="parChTrans1D2" presStyleIdx="0" presStyleCnt="1"/>
      <dgm:spPr/>
    </dgm:pt>
    <dgm:pt modelId="{0AC5C796-425F-48EC-9CE3-FF43A9E945D1}" type="pres">
      <dgm:prSet presAssocID="{32E11038-C648-4BF3-8167-6AE1FF3EFDF1}" presName="extraNode" presStyleLbl="node1" presStyleIdx="0" presStyleCnt="3"/>
      <dgm:spPr/>
    </dgm:pt>
    <dgm:pt modelId="{FEDB5C55-0F80-4976-AD26-0CEE89BEB7EA}" type="pres">
      <dgm:prSet presAssocID="{32E11038-C648-4BF3-8167-6AE1FF3EFDF1}" presName="dstNode" presStyleLbl="node1" presStyleIdx="0" presStyleCnt="3"/>
      <dgm:spPr/>
    </dgm:pt>
    <dgm:pt modelId="{89592E09-CC88-4904-BF5E-1629C8C5E634}" type="pres">
      <dgm:prSet presAssocID="{BA20C27A-FD2A-445A-A719-6C03AF8940F3}" presName="text_1" presStyleLbl="node1" presStyleIdx="0" presStyleCnt="3">
        <dgm:presLayoutVars>
          <dgm:bulletEnabled val="1"/>
        </dgm:presLayoutVars>
      </dgm:prSet>
      <dgm:spPr/>
    </dgm:pt>
    <dgm:pt modelId="{9A21976F-30D0-4847-9028-5756044BAAC3}" type="pres">
      <dgm:prSet presAssocID="{BA20C27A-FD2A-445A-A719-6C03AF8940F3}" presName="accent_1" presStyleCnt="0"/>
      <dgm:spPr/>
    </dgm:pt>
    <dgm:pt modelId="{36E4D279-9DCF-4996-B9DB-80023277EC34}" type="pres">
      <dgm:prSet presAssocID="{BA20C27A-FD2A-445A-A719-6C03AF8940F3}" presName="accentRepeatNode" presStyleLbl="solidFgAcc1" presStyleIdx="0" presStyleCnt="3"/>
      <dgm:spPr>
        <a:ln w="50800">
          <a:solidFill>
            <a:srgbClr val="5B6770"/>
          </a:solidFill>
        </a:ln>
      </dgm:spPr>
    </dgm:pt>
    <dgm:pt modelId="{FA8E3AD4-7354-43A8-B93D-74F840B6AEF6}" type="pres">
      <dgm:prSet presAssocID="{E0CEC3AC-4F65-405E-9DD2-9D5A494B4AC7}" presName="text_2" presStyleLbl="node1" presStyleIdx="1" presStyleCnt="3">
        <dgm:presLayoutVars>
          <dgm:bulletEnabled val="1"/>
        </dgm:presLayoutVars>
      </dgm:prSet>
      <dgm:spPr/>
    </dgm:pt>
    <dgm:pt modelId="{FDAFDD12-87AE-496F-A9BD-D8FA3C5C588E}" type="pres">
      <dgm:prSet presAssocID="{E0CEC3AC-4F65-405E-9DD2-9D5A494B4AC7}" presName="accent_2" presStyleCnt="0"/>
      <dgm:spPr/>
    </dgm:pt>
    <dgm:pt modelId="{CE0FEE12-C9DD-48AF-B095-635EAD24EB23}" type="pres">
      <dgm:prSet presAssocID="{E0CEC3AC-4F65-405E-9DD2-9D5A494B4AC7}" presName="accentRepeatNode" presStyleLbl="solidFgAcc1" presStyleIdx="1" presStyleCnt="3"/>
      <dgm:spPr>
        <a:ln w="50800">
          <a:solidFill>
            <a:srgbClr val="00AEC7"/>
          </a:solidFill>
        </a:ln>
      </dgm:spPr>
    </dgm:pt>
    <dgm:pt modelId="{30EB52CC-4F02-4C80-AAF8-62BFF5A038EA}" type="pres">
      <dgm:prSet presAssocID="{187606C4-A5C3-49B4-8A18-BB38CA4215D5}" presName="text_3" presStyleLbl="node1" presStyleIdx="2" presStyleCnt="3">
        <dgm:presLayoutVars>
          <dgm:bulletEnabled val="1"/>
        </dgm:presLayoutVars>
      </dgm:prSet>
      <dgm:spPr/>
    </dgm:pt>
    <dgm:pt modelId="{C8B76DD7-65EF-4958-B29D-8E09C2D14548}" type="pres">
      <dgm:prSet presAssocID="{187606C4-A5C3-49B4-8A18-BB38CA4215D5}" presName="accent_3" presStyleCnt="0"/>
      <dgm:spPr/>
    </dgm:pt>
    <dgm:pt modelId="{E96C1AF3-5332-4D40-8E92-7C851D843D9E}" type="pres">
      <dgm:prSet presAssocID="{187606C4-A5C3-49B4-8A18-BB38CA4215D5}" presName="accentRepeatNode" presStyleLbl="solidFgAcc1" presStyleIdx="2" presStyleCnt="3"/>
      <dgm:spPr>
        <a:ln w="50800">
          <a:solidFill>
            <a:srgbClr val="093C61"/>
          </a:solidFill>
        </a:ln>
      </dgm:spPr>
    </dgm:pt>
  </dgm:ptLst>
  <dgm:cxnLst>
    <dgm:cxn modelId="{6C928428-284E-4E7D-9683-6F55F36228FB}" srcId="{32E11038-C648-4BF3-8167-6AE1FF3EFDF1}" destId="{E0CEC3AC-4F65-405E-9DD2-9D5A494B4AC7}" srcOrd="1" destOrd="0" parTransId="{EAB6D17A-4709-4A18-AFBB-0789B952020D}" sibTransId="{E80F0502-7CC7-44FF-B609-B9414F795B8A}"/>
    <dgm:cxn modelId="{57C00C33-A140-4336-BF90-35942F94805A}" type="presOf" srcId="{187606C4-A5C3-49B4-8A18-BB38CA4215D5}" destId="{30EB52CC-4F02-4C80-AAF8-62BFF5A038EA}" srcOrd="0" destOrd="0" presId="urn:microsoft.com/office/officeart/2008/layout/VerticalCurvedList"/>
    <dgm:cxn modelId="{A5351B5C-9190-4E1A-BDA3-BCFD1EA44514}" srcId="{32E11038-C648-4BF3-8167-6AE1FF3EFDF1}" destId="{BA20C27A-FD2A-445A-A719-6C03AF8940F3}" srcOrd="0" destOrd="0" parTransId="{70D27D20-9B5C-4ACA-A932-25F2CF915F48}" sibTransId="{6F8B888A-19D7-43C8-BC5E-9BDE549DF313}"/>
    <dgm:cxn modelId="{53883844-14BD-4351-A151-F1F21DB11AA2}" type="presOf" srcId="{E0CEC3AC-4F65-405E-9DD2-9D5A494B4AC7}" destId="{FA8E3AD4-7354-43A8-B93D-74F840B6AEF6}" srcOrd="0" destOrd="0" presId="urn:microsoft.com/office/officeart/2008/layout/VerticalCurvedList"/>
    <dgm:cxn modelId="{72D59750-5757-41CF-AF05-6C57B64FB7ED}" srcId="{32E11038-C648-4BF3-8167-6AE1FF3EFDF1}" destId="{187606C4-A5C3-49B4-8A18-BB38CA4215D5}" srcOrd="2" destOrd="0" parTransId="{58AE02CB-D91D-41B6-A813-B4F035391B83}" sibTransId="{3CFCF34C-096A-4329-BCDD-0A8D1A075934}"/>
    <dgm:cxn modelId="{EBE72F74-33D1-4060-A3B4-F3A60F68D2DE}" type="presOf" srcId="{BA20C27A-FD2A-445A-A719-6C03AF8940F3}" destId="{89592E09-CC88-4904-BF5E-1629C8C5E634}" srcOrd="0" destOrd="0" presId="urn:microsoft.com/office/officeart/2008/layout/VerticalCurvedList"/>
    <dgm:cxn modelId="{44A009B9-4C6E-4056-A237-21B77C751944}" type="presOf" srcId="{32E11038-C648-4BF3-8167-6AE1FF3EFDF1}" destId="{075A3D39-E191-4C23-AF82-FED389D4714A}" srcOrd="0" destOrd="0" presId="urn:microsoft.com/office/officeart/2008/layout/VerticalCurvedList"/>
    <dgm:cxn modelId="{C12810DE-047C-44F0-893C-5DBF7D150250}" type="presOf" srcId="{6F8B888A-19D7-43C8-BC5E-9BDE549DF313}" destId="{6304DB4F-C21D-43CE-BC19-7FC9FE4143EB}" srcOrd="0" destOrd="0" presId="urn:microsoft.com/office/officeart/2008/layout/VerticalCurvedList"/>
    <dgm:cxn modelId="{C8DF18D6-9728-4B9E-8416-9844D37BED16}" type="presParOf" srcId="{075A3D39-E191-4C23-AF82-FED389D4714A}" destId="{80725D32-2ED8-4B1F-81A2-9F7C840C4E0C}" srcOrd="0" destOrd="0" presId="urn:microsoft.com/office/officeart/2008/layout/VerticalCurvedList"/>
    <dgm:cxn modelId="{E35D8989-C4EB-4877-88F9-278C7A5D79BE}" type="presParOf" srcId="{80725D32-2ED8-4B1F-81A2-9F7C840C4E0C}" destId="{B6A82959-4BD9-4D99-A596-9C774D74AB1C}" srcOrd="0" destOrd="0" presId="urn:microsoft.com/office/officeart/2008/layout/VerticalCurvedList"/>
    <dgm:cxn modelId="{2E10BBB5-BB5F-4213-81D6-299D4ED932F9}" type="presParOf" srcId="{B6A82959-4BD9-4D99-A596-9C774D74AB1C}" destId="{A2FCC776-BF52-47C4-92E4-17467F9AE6E1}" srcOrd="0" destOrd="0" presId="urn:microsoft.com/office/officeart/2008/layout/VerticalCurvedList"/>
    <dgm:cxn modelId="{5B23B201-EE0E-41FD-994F-D36FF4AEDA82}" type="presParOf" srcId="{B6A82959-4BD9-4D99-A596-9C774D74AB1C}" destId="{6304DB4F-C21D-43CE-BC19-7FC9FE4143EB}" srcOrd="1" destOrd="0" presId="urn:microsoft.com/office/officeart/2008/layout/VerticalCurvedList"/>
    <dgm:cxn modelId="{44830F56-0B6E-4957-B591-535E7C4AE88E}" type="presParOf" srcId="{B6A82959-4BD9-4D99-A596-9C774D74AB1C}" destId="{0AC5C796-425F-48EC-9CE3-FF43A9E945D1}" srcOrd="2" destOrd="0" presId="urn:microsoft.com/office/officeart/2008/layout/VerticalCurvedList"/>
    <dgm:cxn modelId="{B512C53B-041E-4F05-874B-6C14137472B2}" type="presParOf" srcId="{B6A82959-4BD9-4D99-A596-9C774D74AB1C}" destId="{FEDB5C55-0F80-4976-AD26-0CEE89BEB7EA}" srcOrd="3" destOrd="0" presId="urn:microsoft.com/office/officeart/2008/layout/VerticalCurvedList"/>
    <dgm:cxn modelId="{B5267D50-E7E0-4BB1-BFA8-A827CCA77309}" type="presParOf" srcId="{80725D32-2ED8-4B1F-81A2-9F7C840C4E0C}" destId="{89592E09-CC88-4904-BF5E-1629C8C5E634}" srcOrd="1" destOrd="0" presId="urn:microsoft.com/office/officeart/2008/layout/VerticalCurvedList"/>
    <dgm:cxn modelId="{B277B9AB-1A22-46B8-AB75-EA271659F9A9}" type="presParOf" srcId="{80725D32-2ED8-4B1F-81A2-9F7C840C4E0C}" destId="{9A21976F-30D0-4847-9028-5756044BAAC3}" srcOrd="2" destOrd="0" presId="urn:microsoft.com/office/officeart/2008/layout/VerticalCurvedList"/>
    <dgm:cxn modelId="{F63A9C37-6ADA-42F7-9567-B5030E7619A5}" type="presParOf" srcId="{9A21976F-30D0-4847-9028-5756044BAAC3}" destId="{36E4D279-9DCF-4996-B9DB-80023277EC34}" srcOrd="0" destOrd="0" presId="urn:microsoft.com/office/officeart/2008/layout/VerticalCurvedList"/>
    <dgm:cxn modelId="{F0AF24C9-085E-4E7F-84AF-44BDBD83C8D6}" type="presParOf" srcId="{80725D32-2ED8-4B1F-81A2-9F7C840C4E0C}" destId="{FA8E3AD4-7354-43A8-B93D-74F840B6AEF6}" srcOrd="3" destOrd="0" presId="urn:microsoft.com/office/officeart/2008/layout/VerticalCurvedList"/>
    <dgm:cxn modelId="{53C3BAA1-3CEB-4E9B-B244-D18A0E21044B}" type="presParOf" srcId="{80725D32-2ED8-4B1F-81A2-9F7C840C4E0C}" destId="{FDAFDD12-87AE-496F-A9BD-D8FA3C5C588E}" srcOrd="4" destOrd="0" presId="urn:microsoft.com/office/officeart/2008/layout/VerticalCurvedList"/>
    <dgm:cxn modelId="{D9AAB689-C278-446B-B50B-F0121693A922}" type="presParOf" srcId="{FDAFDD12-87AE-496F-A9BD-D8FA3C5C588E}" destId="{CE0FEE12-C9DD-48AF-B095-635EAD24EB23}" srcOrd="0" destOrd="0" presId="urn:microsoft.com/office/officeart/2008/layout/VerticalCurvedList"/>
    <dgm:cxn modelId="{6BE5BE6F-02B9-4318-9BB9-B7CD1051F0D2}" type="presParOf" srcId="{80725D32-2ED8-4B1F-81A2-9F7C840C4E0C}" destId="{30EB52CC-4F02-4C80-AAF8-62BFF5A038EA}" srcOrd="5" destOrd="0" presId="urn:microsoft.com/office/officeart/2008/layout/VerticalCurvedList"/>
    <dgm:cxn modelId="{37A2E405-9B83-4313-96A7-0A679F777B18}" type="presParOf" srcId="{80725D32-2ED8-4B1F-81A2-9F7C840C4E0C}" destId="{C8B76DD7-65EF-4958-B29D-8E09C2D14548}" srcOrd="6" destOrd="0" presId="urn:microsoft.com/office/officeart/2008/layout/VerticalCurvedList"/>
    <dgm:cxn modelId="{BA1CF7BF-1B96-48C4-ADB0-9317E5BC7454}" type="presParOf" srcId="{C8B76DD7-65EF-4958-B29D-8E09C2D14548}" destId="{E96C1AF3-5332-4D40-8E92-7C851D843D9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4DB4F-C21D-43CE-BC19-7FC9FE4143EB}">
      <dsp:nvSpPr>
        <dsp:cNvPr id="0" name=""/>
        <dsp:cNvSpPr/>
      </dsp:nvSpPr>
      <dsp:spPr>
        <a:xfrm>
          <a:off x="-6201673" y="-949060"/>
          <a:ext cx="7384521" cy="7384521"/>
        </a:xfrm>
        <a:prstGeom prst="blockArc">
          <a:avLst>
            <a:gd name="adj1" fmla="val 18900000"/>
            <a:gd name="adj2" fmla="val 2700000"/>
            <a:gd name="adj3" fmla="val 29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592E09-CC88-4904-BF5E-1629C8C5E634}">
      <dsp:nvSpPr>
        <dsp:cNvPr id="0" name=""/>
        <dsp:cNvSpPr/>
      </dsp:nvSpPr>
      <dsp:spPr>
        <a:xfrm>
          <a:off x="761512" y="548640"/>
          <a:ext cx="10541975" cy="1097280"/>
        </a:xfrm>
        <a:prstGeom prst="rect">
          <a:avLst/>
        </a:prstGeom>
        <a:solidFill>
          <a:srgbClr val="5B67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127000" rIns="127000" bIns="127000" numCol="1" spcCol="1270" anchor="ctr" anchorCtr="0">
          <a:noAutofit/>
        </a:bodyPr>
        <a:lstStyle/>
        <a:p>
          <a:pPr marL="0" lvl="0" indent="0" algn="l" defTabSz="2222500">
            <a:lnSpc>
              <a:spcPct val="90000"/>
            </a:lnSpc>
            <a:spcBef>
              <a:spcPct val="0"/>
            </a:spcBef>
            <a:spcAft>
              <a:spcPct val="35000"/>
            </a:spcAft>
            <a:buNone/>
          </a:pPr>
          <a:r>
            <a:rPr lang="en-US" sz="5000" kern="1200"/>
            <a:t>Click to edit Master subtitle style</a:t>
          </a:r>
        </a:p>
      </dsp:txBody>
      <dsp:txXfrm>
        <a:off x="761512" y="548640"/>
        <a:ext cx="10541975" cy="1097280"/>
      </dsp:txXfrm>
    </dsp:sp>
    <dsp:sp modelId="{36E4D279-9DCF-4996-B9DB-80023277EC34}">
      <dsp:nvSpPr>
        <dsp:cNvPr id="0" name=""/>
        <dsp:cNvSpPr/>
      </dsp:nvSpPr>
      <dsp:spPr>
        <a:xfrm>
          <a:off x="75712" y="411480"/>
          <a:ext cx="1371600" cy="1371600"/>
        </a:xfrm>
        <a:prstGeom prst="ellipse">
          <a:avLst/>
        </a:prstGeom>
        <a:solidFill>
          <a:schemeClr val="lt1">
            <a:hueOff val="0"/>
            <a:satOff val="0"/>
            <a:lumOff val="0"/>
            <a:alphaOff val="0"/>
          </a:schemeClr>
        </a:solidFill>
        <a:ln w="50800" cap="flat" cmpd="sng" algn="ctr">
          <a:solidFill>
            <a:srgbClr val="5B6770"/>
          </a:solidFill>
          <a:prstDash val="solid"/>
        </a:ln>
        <a:effectLst/>
      </dsp:spPr>
      <dsp:style>
        <a:lnRef idx="2">
          <a:scrgbClr r="0" g="0" b="0"/>
        </a:lnRef>
        <a:fillRef idx="1">
          <a:scrgbClr r="0" g="0" b="0"/>
        </a:fillRef>
        <a:effectRef idx="0">
          <a:scrgbClr r="0" g="0" b="0"/>
        </a:effectRef>
        <a:fontRef idx="minor"/>
      </dsp:style>
    </dsp:sp>
    <dsp:sp modelId="{FA8E3AD4-7354-43A8-B93D-74F840B6AEF6}">
      <dsp:nvSpPr>
        <dsp:cNvPr id="0" name=""/>
        <dsp:cNvSpPr/>
      </dsp:nvSpPr>
      <dsp:spPr>
        <a:xfrm>
          <a:off x="1160373" y="2194560"/>
          <a:ext cx="10143114" cy="1097280"/>
        </a:xfrm>
        <a:prstGeom prst="rect">
          <a:avLst/>
        </a:prstGeom>
        <a:solidFill>
          <a:srgbClr val="00AE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127000" rIns="127000" bIns="127000" numCol="1" spcCol="1270" anchor="ctr" anchorCtr="0">
          <a:noAutofit/>
        </a:bodyPr>
        <a:lstStyle/>
        <a:p>
          <a:pPr marL="0" lvl="0" indent="0" algn="l" defTabSz="2222500">
            <a:lnSpc>
              <a:spcPct val="90000"/>
            </a:lnSpc>
            <a:spcBef>
              <a:spcPct val="0"/>
            </a:spcBef>
            <a:spcAft>
              <a:spcPct val="35000"/>
            </a:spcAft>
            <a:buNone/>
          </a:pPr>
          <a:r>
            <a:rPr lang="en-US" sz="5000" kern="1200"/>
            <a:t>Click to edit Master subtitle style</a:t>
          </a:r>
        </a:p>
      </dsp:txBody>
      <dsp:txXfrm>
        <a:off x="1160373" y="2194560"/>
        <a:ext cx="10143114" cy="1097280"/>
      </dsp:txXfrm>
    </dsp:sp>
    <dsp:sp modelId="{CE0FEE12-C9DD-48AF-B095-635EAD24EB23}">
      <dsp:nvSpPr>
        <dsp:cNvPr id="0" name=""/>
        <dsp:cNvSpPr/>
      </dsp:nvSpPr>
      <dsp:spPr>
        <a:xfrm>
          <a:off x="474573" y="2057400"/>
          <a:ext cx="1371600" cy="1371600"/>
        </a:xfrm>
        <a:prstGeom prst="ellipse">
          <a:avLst/>
        </a:prstGeom>
        <a:solidFill>
          <a:schemeClr val="lt1">
            <a:hueOff val="0"/>
            <a:satOff val="0"/>
            <a:lumOff val="0"/>
            <a:alphaOff val="0"/>
          </a:schemeClr>
        </a:solidFill>
        <a:ln w="50800" cap="flat" cmpd="sng" algn="ctr">
          <a:solidFill>
            <a:srgbClr val="00AEC7"/>
          </a:solidFill>
          <a:prstDash val="solid"/>
        </a:ln>
        <a:effectLst/>
      </dsp:spPr>
      <dsp:style>
        <a:lnRef idx="2">
          <a:scrgbClr r="0" g="0" b="0"/>
        </a:lnRef>
        <a:fillRef idx="1">
          <a:scrgbClr r="0" g="0" b="0"/>
        </a:fillRef>
        <a:effectRef idx="0">
          <a:scrgbClr r="0" g="0" b="0"/>
        </a:effectRef>
        <a:fontRef idx="minor"/>
      </dsp:style>
    </dsp:sp>
    <dsp:sp modelId="{30EB52CC-4F02-4C80-AAF8-62BFF5A038EA}">
      <dsp:nvSpPr>
        <dsp:cNvPr id="0" name=""/>
        <dsp:cNvSpPr/>
      </dsp:nvSpPr>
      <dsp:spPr>
        <a:xfrm>
          <a:off x="761512" y="3840480"/>
          <a:ext cx="10541975" cy="1097280"/>
        </a:xfrm>
        <a:prstGeom prst="rect">
          <a:avLst/>
        </a:prstGeom>
        <a:solidFill>
          <a:srgbClr val="093C6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127000" rIns="127000" bIns="127000" numCol="1" spcCol="1270" anchor="ctr" anchorCtr="0">
          <a:noAutofit/>
        </a:bodyPr>
        <a:lstStyle/>
        <a:p>
          <a:pPr marL="0" lvl="0" indent="0" algn="l" defTabSz="2222500">
            <a:lnSpc>
              <a:spcPct val="90000"/>
            </a:lnSpc>
            <a:spcBef>
              <a:spcPct val="0"/>
            </a:spcBef>
            <a:spcAft>
              <a:spcPct val="35000"/>
            </a:spcAft>
            <a:buNone/>
          </a:pPr>
          <a:r>
            <a:rPr lang="en-US" sz="5000" kern="1200"/>
            <a:t>Click to edit Master subtitle style</a:t>
          </a:r>
        </a:p>
      </dsp:txBody>
      <dsp:txXfrm>
        <a:off x="761512" y="3840480"/>
        <a:ext cx="10541975" cy="1097280"/>
      </dsp:txXfrm>
    </dsp:sp>
    <dsp:sp modelId="{E96C1AF3-5332-4D40-8E92-7C851D843D9E}">
      <dsp:nvSpPr>
        <dsp:cNvPr id="0" name=""/>
        <dsp:cNvSpPr/>
      </dsp:nvSpPr>
      <dsp:spPr>
        <a:xfrm>
          <a:off x="75712" y="3703320"/>
          <a:ext cx="1371600" cy="1371600"/>
        </a:xfrm>
        <a:prstGeom prst="ellipse">
          <a:avLst/>
        </a:prstGeom>
        <a:solidFill>
          <a:schemeClr val="lt1">
            <a:hueOff val="0"/>
            <a:satOff val="0"/>
            <a:lumOff val="0"/>
            <a:alphaOff val="0"/>
          </a:schemeClr>
        </a:solidFill>
        <a:ln w="50800" cap="flat" cmpd="sng" algn="ctr">
          <a:solidFill>
            <a:srgbClr val="093C61"/>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4BC41E-EAC0-4D88-BA59-21A53C68F870}"/>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B5C4BB-B13C-4942-8E14-023ED14A3DB8}"/>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8A2741F0-6C83-4E61-8D24-7F9CA93B3A11}" type="datetime3">
              <a:rPr lang="en-US" smtClean="0"/>
              <a:t>21 January 2026</a:t>
            </a:fld>
            <a:endParaRPr lang="en-US"/>
          </a:p>
        </p:txBody>
      </p:sp>
      <p:sp>
        <p:nvSpPr>
          <p:cNvPr id="4" name="Footer Placeholder 3">
            <a:extLst>
              <a:ext uri="{FF2B5EF4-FFF2-40B4-BE49-F238E27FC236}">
                <a16:creationId xmlns:a16="http://schemas.microsoft.com/office/drawing/2014/main" id="{78221145-1027-4A39-B15A-DD84A26C2039}"/>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A147719-50F5-4089-8123-86F5AF9C8847}"/>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D2610F73-99D1-48E7-A408-B5EB5C8393F8}" type="slidenum">
              <a:rPr lang="en-US" smtClean="0"/>
              <a:t>‹#›</a:t>
            </a:fld>
            <a:endParaRPr lang="en-US"/>
          </a:p>
        </p:txBody>
      </p:sp>
    </p:spTree>
    <p:extLst>
      <p:ext uri="{BB962C8B-B14F-4D97-AF65-F5344CB8AC3E}">
        <p14:creationId xmlns:p14="http://schemas.microsoft.com/office/powerpoint/2010/main" val="24731965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14400" tIns="47114" rIns="94229" bIns="47114" rtlCol="0"/>
          <a:lstStyle>
            <a:lvl1pPr algn="l">
              <a:defRPr sz="900">
                <a:latin typeface="+mn-lt"/>
                <a:cs typeface="Arial" panose="020B0604020202020204" pitchFamily="34" charset="0"/>
              </a:defRPr>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14400" bIns="47114" rtlCol="0"/>
          <a:lstStyle>
            <a:lvl1pPr algn="r">
              <a:defRPr sz="900">
                <a:latin typeface="+mn-lt"/>
                <a:cs typeface="Arial" panose="020B0604020202020204" pitchFamily="34" charset="0"/>
              </a:defRPr>
            </a:lvl1pPr>
          </a:lstStyle>
          <a:p>
            <a:fld id="{8EE6FE06-0FC5-45E3-ABB6-17B151E168FD}" type="datetime3">
              <a:rPr lang="en-US" smtClean="0"/>
              <a:t>21 January 2026</a:t>
            </a:fld>
            <a:endParaRPr lang="en-US"/>
          </a:p>
        </p:txBody>
      </p:sp>
      <p:sp>
        <p:nvSpPr>
          <p:cNvPr id="4" name="Slide Image Placeholder 3"/>
          <p:cNvSpPr>
            <a:spLocks noGrp="1" noRot="1" noChangeAspect="1"/>
          </p:cNvSpPr>
          <p:nvPr>
            <p:ph type="sldImg" idx="2"/>
          </p:nvPr>
        </p:nvSpPr>
        <p:spPr>
          <a:xfrm>
            <a:off x="735013" y="563563"/>
            <a:ext cx="5632450" cy="3168650"/>
          </a:xfrm>
          <a:prstGeom prst="rect">
            <a:avLst/>
          </a:prstGeom>
          <a:noFill/>
          <a:ln w="6350">
            <a:solidFill>
              <a:prstClr val="black"/>
            </a:solidFill>
          </a:ln>
        </p:spPr>
        <p:txBody>
          <a:bodyPr vert="horz" lIns="94229" tIns="47114" rIns="94229" bIns="47114" rtlCol="0" anchor="ctr"/>
          <a:lstStyle/>
          <a:p>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14400" tIns="47114" rIns="94229" bIns="47114" rtlCol="0" anchor="b"/>
          <a:lstStyle>
            <a:lvl1pPr algn="l">
              <a:defRPr sz="900">
                <a:latin typeface="+mn-lt"/>
                <a:cs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14400" bIns="47114" rtlCol="0" anchor="b"/>
          <a:lstStyle>
            <a:lvl1pPr algn="r">
              <a:defRPr sz="900">
                <a:latin typeface="+mn-lt"/>
                <a:cs typeface="Arial" panose="020B0604020202020204" pitchFamily="34" charset="0"/>
              </a:defRPr>
            </a:lvl1pPr>
          </a:lstStyle>
          <a:p>
            <a:fld id="{CF5EBCF4-26FC-4F76-8DA1-52FDDC328D44}" type="slidenum">
              <a:rPr lang="en-US" smtClean="0"/>
              <a:pPr/>
              <a:t>‹#›</a:t>
            </a:fld>
            <a:endParaRPr lang="en-US"/>
          </a:p>
        </p:txBody>
      </p:sp>
      <p:sp>
        <p:nvSpPr>
          <p:cNvPr id="9" name="Notes Placeholder 8">
            <a:extLst>
              <a:ext uri="{FF2B5EF4-FFF2-40B4-BE49-F238E27FC236}">
                <a16:creationId xmlns:a16="http://schemas.microsoft.com/office/drawing/2014/main" id="{0CB7C52D-12F1-4B27-95B4-DB01358D59B9}"/>
              </a:ext>
            </a:extLst>
          </p:cNvPr>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0066646"/>
      </p:ext>
    </p:extLst>
  </p:cSld>
  <p:clrMap bg1="lt1" tx1="dk1" bg2="lt2" tx2="dk2" accent1="accent1" accent2="accent2" accent3="accent3" accent4="accent4" accent5="accent5" accent6="accent6" hlink="hlink" folHlink="folHlink"/>
  <p:hf hdr="0" ftr="0"/>
  <p:notesStyle>
    <a:lvl1pPr marL="0" algn="l" defTabSz="914400" rtl="0" eaLnBrk="1" latinLnBrk="0" hangingPunct="1">
      <a:lnSpc>
        <a:spcPct val="100000"/>
      </a:lnSpc>
      <a:spcBef>
        <a:spcPts val="400"/>
      </a:spcBef>
      <a:spcAft>
        <a:spcPts val="400"/>
      </a:spcAft>
      <a:defRPr lang="en-US" sz="1100" kern="1200">
        <a:solidFill>
          <a:schemeClr val="tx1"/>
        </a:solidFill>
        <a:latin typeface="+mn-lt"/>
        <a:ea typeface="+mn-ea"/>
        <a:cs typeface="Arial" panose="020B0604020202020204" pitchFamily="34" charset="0"/>
      </a:defRPr>
    </a:lvl1pPr>
    <a:lvl2pPr marL="171450" indent="-171450" algn="l" defTabSz="914400" rtl="0" eaLnBrk="1" latinLnBrk="0" hangingPunct="1">
      <a:buFont typeface="Wingdings" panose="05000000000000000000" pitchFamily="2" charset="2"/>
      <a:buChar char=""/>
      <a:defRPr lang="en-US" sz="1100" kern="1200">
        <a:solidFill>
          <a:schemeClr val="tx1"/>
        </a:solidFill>
        <a:latin typeface="+mn-lt"/>
        <a:ea typeface="+mn-ea"/>
        <a:cs typeface="+mn-cs"/>
      </a:defRPr>
    </a:lvl2pPr>
    <a:lvl3pPr marL="400050" indent="-171450" algn="l" defTabSz="914400" rtl="0" eaLnBrk="1" latinLnBrk="0" hangingPunct="1">
      <a:buFont typeface="Arial" panose="020B0604020202020204" pitchFamily="34" charset="0"/>
      <a:buChar char="―"/>
      <a:defRPr lang="en-US" sz="1100" kern="1200">
        <a:solidFill>
          <a:schemeClr val="tx1"/>
        </a:solidFill>
        <a:latin typeface="+mn-lt"/>
        <a:ea typeface="+mn-ea"/>
        <a:cs typeface="+mn-cs"/>
      </a:defRPr>
    </a:lvl3pPr>
    <a:lvl4pPr marL="579437" indent="-171450" algn="l" defTabSz="914400" rtl="0" eaLnBrk="1" latinLnBrk="0" hangingPunct="1">
      <a:buFont typeface="Arial" panose="020B0604020202020204" pitchFamily="34" charset="0"/>
      <a:buChar char="»"/>
      <a:defRPr lang="en-US" sz="1100" kern="1200">
        <a:solidFill>
          <a:schemeClr val="tx1"/>
        </a:solidFill>
        <a:latin typeface="+mn-lt"/>
        <a:ea typeface="+mn-ea"/>
        <a:cs typeface="+mn-cs"/>
      </a:defRPr>
    </a:lvl4pPr>
    <a:lvl5pPr marL="750887" indent="-171450" algn="l" defTabSz="914400" rtl="0" eaLnBrk="1" latinLnBrk="0" hangingPunct="1">
      <a:buFont typeface="Arial" panose="020B0604020202020204" pitchFamily="34" charset="0"/>
      <a:buChar char="›"/>
      <a:defRPr lang="en-US"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D2BCC714-8319-416A-AE1D-9E9C9314AAD1}" type="datetime3">
              <a:rPr lang="en-US" smtClean="0"/>
              <a:t>21 January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1</a:t>
            </a:fld>
            <a:endParaRPr lang="en-US"/>
          </a:p>
        </p:txBody>
      </p:sp>
    </p:spTree>
    <p:extLst>
      <p:ext uri="{BB962C8B-B14F-4D97-AF65-F5344CB8AC3E}">
        <p14:creationId xmlns:p14="http://schemas.microsoft.com/office/powerpoint/2010/main" val="31741063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image" Target="../media/image6.svg"/><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image" Target="../media/image5.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image" Target="../media/image4.jpeg"/><Relationship Id="rId5" Type="http://schemas.openxmlformats.org/officeDocument/2006/relationships/tags" Target="../tags/tag28.xml"/><Relationship Id="rId15" Type="http://schemas.openxmlformats.org/officeDocument/2006/relationships/image" Target="../media/image7.emf"/><Relationship Id="rId10" Type="http://schemas.openxmlformats.org/officeDocument/2006/relationships/slideMaster" Target="../slideMasters/slideMaster1.xml"/><Relationship Id="rId4" Type="http://schemas.openxmlformats.org/officeDocument/2006/relationships/tags" Target="../tags/tag27.xml"/><Relationship Id="rId9" Type="http://schemas.openxmlformats.org/officeDocument/2006/relationships/tags" Target="../tags/tag32.xml"/><Relationship Id="rId1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95.xml"/><Relationship Id="rId3" Type="http://schemas.openxmlformats.org/officeDocument/2006/relationships/tags" Target="../tags/tag90.xml"/><Relationship Id="rId7" Type="http://schemas.openxmlformats.org/officeDocument/2006/relationships/tags" Target="../tags/tag94.xml"/><Relationship Id="rId12" Type="http://schemas.openxmlformats.org/officeDocument/2006/relationships/image" Target="../media/image9.emf"/><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tags" Target="../tags/tag93.xml"/><Relationship Id="rId11" Type="http://schemas.openxmlformats.org/officeDocument/2006/relationships/oleObject" Target="../embeddings/oleObject9.bin"/><Relationship Id="rId5" Type="http://schemas.openxmlformats.org/officeDocument/2006/relationships/tags" Target="../tags/tag92.xml"/><Relationship Id="rId10" Type="http://schemas.openxmlformats.org/officeDocument/2006/relationships/slideMaster" Target="../slideMasters/slideMaster1.xml"/><Relationship Id="rId4" Type="http://schemas.openxmlformats.org/officeDocument/2006/relationships/tags" Target="../tags/tag91.xml"/><Relationship Id="rId9" Type="http://schemas.openxmlformats.org/officeDocument/2006/relationships/tags" Target="../tags/tag96.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104.xml"/><Relationship Id="rId3" Type="http://schemas.openxmlformats.org/officeDocument/2006/relationships/tags" Target="../tags/tag99.xml"/><Relationship Id="rId7" Type="http://schemas.openxmlformats.org/officeDocument/2006/relationships/tags" Target="../tags/tag103.xml"/><Relationship Id="rId12" Type="http://schemas.openxmlformats.org/officeDocument/2006/relationships/image" Target="../media/image1.emf"/><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tags" Target="../tags/tag102.xml"/><Relationship Id="rId11" Type="http://schemas.openxmlformats.org/officeDocument/2006/relationships/oleObject" Target="../embeddings/oleObject8.bin"/><Relationship Id="rId5" Type="http://schemas.openxmlformats.org/officeDocument/2006/relationships/tags" Target="../tags/tag101.xml"/><Relationship Id="rId10" Type="http://schemas.openxmlformats.org/officeDocument/2006/relationships/slideMaster" Target="../slideMasters/slideMaster1.xml"/><Relationship Id="rId4" Type="http://schemas.openxmlformats.org/officeDocument/2006/relationships/tags" Target="../tags/tag100.xml"/><Relationship Id="rId9" Type="http://schemas.openxmlformats.org/officeDocument/2006/relationships/tags" Target="../tags/tag105.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slideMaster" Target="../slideMasters/slideMaster1.xml"/><Relationship Id="rId5" Type="http://schemas.openxmlformats.org/officeDocument/2006/relationships/tags" Target="../tags/tag110.xml"/><Relationship Id="rId4" Type="http://schemas.openxmlformats.org/officeDocument/2006/relationships/tags" Target="../tags/tag109.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slideMaster" Target="../slideMasters/slideMaster1.xml"/><Relationship Id="rId4" Type="http://schemas.openxmlformats.org/officeDocument/2006/relationships/tags" Target="../tags/tag114.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tags" Target="../tags/tag117.xml"/><Relationship Id="rId7" Type="http://schemas.openxmlformats.org/officeDocument/2006/relationships/image" Target="../media/image10.png"/><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image" Target="../media/image4.jpeg"/><Relationship Id="rId5" Type="http://schemas.openxmlformats.org/officeDocument/2006/relationships/slideMaster" Target="../slideMasters/slideMaster1.xml"/><Relationship Id="rId10" Type="http://schemas.openxmlformats.org/officeDocument/2006/relationships/image" Target="../media/image7.emf"/><Relationship Id="rId4" Type="http://schemas.openxmlformats.org/officeDocument/2006/relationships/tags" Target="../tags/tag118.xml"/><Relationship Id="rId9" Type="http://schemas.openxmlformats.org/officeDocument/2006/relationships/oleObject" Target="../embeddings/oleObject10.bin"/></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47.xml"/><Relationship Id="rId13" Type="http://schemas.openxmlformats.org/officeDocument/2006/relationships/image" Target="../media/image6.svg"/><Relationship Id="rId3" Type="http://schemas.openxmlformats.org/officeDocument/2006/relationships/tags" Target="../tags/tag142.xml"/><Relationship Id="rId7" Type="http://schemas.openxmlformats.org/officeDocument/2006/relationships/tags" Target="../tags/tag146.xml"/><Relationship Id="rId12" Type="http://schemas.openxmlformats.org/officeDocument/2006/relationships/image" Target="../media/image5.png"/><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image" Target="../media/image4.jpeg"/><Relationship Id="rId5" Type="http://schemas.openxmlformats.org/officeDocument/2006/relationships/tags" Target="../tags/tag144.xml"/><Relationship Id="rId15" Type="http://schemas.openxmlformats.org/officeDocument/2006/relationships/image" Target="../media/image7.emf"/><Relationship Id="rId10" Type="http://schemas.openxmlformats.org/officeDocument/2006/relationships/slideMaster" Target="../slideMasters/slideMaster2.xml"/><Relationship Id="rId4" Type="http://schemas.openxmlformats.org/officeDocument/2006/relationships/tags" Target="../tags/tag143.xml"/><Relationship Id="rId9" Type="http://schemas.openxmlformats.org/officeDocument/2006/relationships/tags" Target="../tags/tag148.xml"/><Relationship Id="rId14" Type="http://schemas.openxmlformats.org/officeDocument/2006/relationships/oleObject" Target="../embeddings/oleObject12.bin"/></Relationships>
</file>

<file path=ppt/slideLayouts/_rels/slideLayout16.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51.xml"/><Relationship Id="rId7" Type="http://schemas.openxmlformats.org/officeDocument/2006/relationships/tags" Target="../tags/tag155.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tags" Target="../tags/tag154.xml"/><Relationship Id="rId5" Type="http://schemas.openxmlformats.org/officeDocument/2006/relationships/tags" Target="../tags/tag153.xml"/><Relationship Id="rId10" Type="http://schemas.openxmlformats.org/officeDocument/2006/relationships/image" Target="../media/image1.emf"/><Relationship Id="rId4" Type="http://schemas.openxmlformats.org/officeDocument/2006/relationships/tags" Target="../tags/tag152.xml"/><Relationship Id="rId9" Type="http://schemas.openxmlformats.org/officeDocument/2006/relationships/oleObject" Target="../embeddings/oleObject13.bin"/></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 Id="rId5" Type="http://schemas.openxmlformats.org/officeDocument/2006/relationships/slideMaster" Target="../slideMasters/slideMaster2.xml"/><Relationship Id="rId4" Type="http://schemas.openxmlformats.org/officeDocument/2006/relationships/tags" Target="../tags/tag159.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 Id="rId5" Type="http://schemas.openxmlformats.org/officeDocument/2006/relationships/slideMaster" Target="../slideMasters/slideMaster2.xml"/><Relationship Id="rId4" Type="http://schemas.openxmlformats.org/officeDocument/2006/relationships/tags" Target="../tags/tag163.xml"/></Relationships>
</file>

<file path=ppt/slideLayouts/_rels/slideLayout19.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tags" Target="../tags/tag166.xml"/><Relationship Id="rId7" Type="http://schemas.openxmlformats.org/officeDocument/2006/relationships/slideMaster" Target="../slideMasters/slideMaster2.xml"/><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tags" Target="../tags/tag169.xml"/><Relationship Id="rId5" Type="http://schemas.openxmlformats.org/officeDocument/2006/relationships/tags" Target="../tags/tag168.xml"/><Relationship Id="rId4" Type="http://schemas.openxmlformats.org/officeDocument/2006/relationships/tags" Target="../tags/tag167.xml"/><Relationship Id="rId9" Type="http://schemas.openxmlformats.org/officeDocument/2006/relationships/image" Target="../media/image8.emf"/></Relationships>
</file>

<file path=ppt/slideLayouts/_rels/slideLayout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5.xml"/><Relationship Id="rId7" Type="http://schemas.openxmlformats.org/officeDocument/2006/relationships/tags" Target="../tags/tag39.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10" Type="http://schemas.openxmlformats.org/officeDocument/2006/relationships/image" Target="../media/image1.emf"/><Relationship Id="rId4" Type="http://schemas.openxmlformats.org/officeDocument/2006/relationships/tags" Target="../tags/tag36.xml"/><Relationship Id="rId9"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72.xml"/><Relationship Id="rId7" Type="http://schemas.openxmlformats.org/officeDocument/2006/relationships/tags" Target="../tags/tag176.xml"/><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tags" Target="../tags/tag175.xml"/><Relationship Id="rId5" Type="http://schemas.openxmlformats.org/officeDocument/2006/relationships/tags" Target="../tags/tag174.xml"/><Relationship Id="rId10" Type="http://schemas.openxmlformats.org/officeDocument/2006/relationships/image" Target="../media/image8.emf"/><Relationship Id="rId4" Type="http://schemas.openxmlformats.org/officeDocument/2006/relationships/tags" Target="../tags/tag173.xml"/><Relationship Id="rId9" Type="http://schemas.openxmlformats.org/officeDocument/2006/relationships/oleObject" Target="../embeddings/oleObject15.bin"/></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184.xml"/><Relationship Id="rId3" Type="http://schemas.openxmlformats.org/officeDocument/2006/relationships/tags" Target="../tags/tag179.xml"/><Relationship Id="rId7" Type="http://schemas.openxmlformats.org/officeDocument/2006/relationships/tags" Target="../tags/tag183.xml"/><Relationship Id="rId12" Type="http://schemas.openxmlformats.org/officeDocument/2006/relationships/image" Target="../media/image1.emf"/><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tags" Target="../tags/tag182.xml"/><Relationship Id="rId11" Type="http://schemas.openxmlformats.org/officeDocument/2006/relationships/oleObject" Target="../embeddings/oleObject16.bin"/><Relationship Id="rId5" Type="http://schemas.openxmlformats.org/officeDocument/2006/relationships/tags" Target="../tags/tag181.xml"/><Relationship Id="rId10" Type="http://schemas.openxmlformats.org/officeDocument/2006/relationships/slideMaster" Target="../slideMasters/slideMaster2.xml"/><Relationship Id="rId4" Type="http://schemas.openxmlformats.org/officeDocument/2006/relationships/tags" Target="../tags/tag180.xml"/><Relationship Id="rId9" Type="http://schemas.openxmlformats.org/officeDocument/2006/relationships/tags" Target="../tags/tag185.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193.xml"/><Relationship Id="rId3" Type="http://schemas.openxmlformats.org/officeDocument/2006/relationships/tags" Target="../tags/tag188.xml"/><Relationship Id="rId7" Type="http://schemas.openxmlformats.org/officeDocument/2006/relationships/tags" Target="../tags/tag192.xml"/><Relationship Id="rId12" Type="http://schemas.openxmlformats.org/officeDocument/2006/relationships/image" Target="../media/image1.emf"/><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tags" Target="../tags/tag191.xml"/><Relationship Id="rId11" Type="http://schemas.openxmlformats.org/officeDocument/2006/relationships/oleObject" Target="../embeddings/oleObject17.bin"/><Relationship Id="rId5" Type="http://schemas.openxmlformats.org/officeDocument/2006/relationships/tags" Target="../tags/tag190.xml"/><Relationship Id="rId10" Type="http://schemas.openxmlformats.org/officeDocument/2006/relationships/slideMaster" Target="../slideMasters/slideMaster2.xml"/><Relationship Id="rId4" Type="http://schemas.openxmlformats.org/officeDocument/2006/relationships/tags" Target="../tags/tag189.xml"/><Relationship Id="rId9" Type="http://schemas.openxmlformats.org/officeDocument/2006/relationships/tags" Target="../tags/tag194.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202.xml"/><Relationship Id="rId3" Type="http://schemas.openxmlformats.org/officeDocument/2006/relationships/tags" Target="../tags/tag197.xml"/><Relationship Id="rId7" Type="http://schemas.openxmlformats.org/officeDocument/2006/relationships/tags" Target="../tags/tag201.xml"/><Relationship Id="rId12" Type="http://schemas.openxmlformats.org/officeDocument/2006/relationships/image" Target="../media/image14.emf"/><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tags" Target="../tags/tag200.xml"/><Relationship Id="rId11" Type="http://schemas.openxmlformats.org/officeDocument/2006/relationships/oleObject" Target="../embeddings/oleObject18.bin"/><Relationship Id="rId5" Type="http://schemas.openxmlformats.org/officeDocument/2006/relationships/tags" Target="../tags/tag199.xml"/><Relationship Id="rId10" Type="http://schemas.openxmlformats.org/officeDocument/2006/relationships/slideMaster" Target="../slideMasters/slideMaster2.xml"/><Relationship Id="rId4" Type="http://schemas.openxmlformats.org/officeDocument/2006/relationships/tags" Target="../tags/tag198.xml"/><Relationship Id="rId9" Type="http://schemas.openxmlformats.org/officeDocument/2006/relationships/tags" Target="../tags/tag203.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211.xml"/><Relationship Id="rId3" Type="http://schemas.openxmlformats.org/officeDocument/2006/relationships/tags" Target="../tags/tag206.xml"/><Relationship Id="rId7" Type="http://schemas.openxmlformats.org/officeDocument/2006/relationships/tags" Target="../tags/tag210.xml"/><Relationship Id="rId12" Type="http://schemas.openxmlformats.org/officeDocument/2006/relationships/image" Target="../media/image1.emf"/><Relationship Id="rId2" Type="http://schemas.openxmlformats.org/officeDocument/2006/relationships/tags" Target="../tags/tag205.xml"/><Relationship Id="rId1" Type="http://schemas.openxmlformats.org/officeDocument/2006/relationships/tags" Target="../tags/tag204.xml"/><Relationship Id="rId6" Type="http://schemas.openxmlformats.org/officeDocument/2006/relationships/tags" Target="../tags/tag209.xml"/><Relationship Id="rId11" Type="http://schemas.openxmlformats.org/officeDocument/2006/relationships/oleObject" Target="../embeddings/oleObject19.bin"/><Relationship Id="rId5" Type="http://schemas.openxmlformats.org/officeDocument/2006/relationships/tags" Target="../tags/tag208.xml"/><Relationship Id="rId10" Type="http://schemas.openxmlformats.org/officeDocument/2006/relationships/slideMaster" Target="../slideMasters/slideMaster2.xml"/><Relationship Id="rId4" Type="http://schemas.openxmlformats.org/officeDocument/2006/relationships/tags" Target="../tags/tag207.xml"/><Relationship Id="rId9" Type="http://schemas.openxmlformats.org/officeDocument/2006/relationships/tags" Target="../tags/tag212.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220.xml"/><Relationship Id="rId3" Type="http://schemas.openxmlformats.org/officeDocument/2006/relationships/tags" Target="../tags/tag215.xml"/><Relationship Id="rId7" Type="http://schemas.openxmlformats.org/officeDocument/2006/relationships/tags" Target="../tags/tag219.xml"/><Relationship Id="rId12" Type="http://schemas.openxmlformats.org/officeDocument/2006/relationships/image" Target="../media/image14.emf"/><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tags" Target="../tags/tag218.xml"/><Relationship Id="rId11" Type="http://schemas.openxmlformats.org/officeDocument/2006/relationships/oleObject" Target="../embeddings/oleObject20.bin"/><Relationship Id="rId5" Type="http://schemas.openxmlformats.org/officeDocument/2006/relationships/tags" Target="../tags/tag217.xml"/><Relationship Id="rId10" Type="http://schemas.openxmlformats.org/officeDocument/2006/relationships/slideMaster" Target="../slideMasters/slideMaster2.xml"/><Relationship Id="rId4" Type="http://schemas.openxmlformats.org/officeDocument/2006/relationships/tags" Target="../tags/tag216.xml"/><Relationship Id="rId9" Type="http://schemas.openxmlformats.org/officeDocument/2006/relationships/tags" Target="../tags/tag221.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229.xml"/><Relationship Id="rId3" Type="http://schemas.openxmlformats.org/officeDocument/2006/relationships/tags" Target="../tags/tag224.xml"/><Relationship Id="rId7" Type="http://schemas.openxmlformats.org/officeDocument/2006/relationships/tags" Target="../tags/tag228.xml"/><Relationship Id="rId12" Type="http://schemas.openxmlformats.org/officeDocument/2006/relationships/image" Target="../media/image14.emf"/><Relationship Id="rId2" Type="http://schemas.openxmlformats.org/officeDocument/2006/relationships/tags" Target="../tags/tag223.xml"/><Relationship Id="rId1" Type="http://schemas.openxmlformats.org/officeDocument/2006/relationships/tags" Target="../tags/tag222.xml"/><Relationship Id="rId6" Type="http://schemas.openxmlformats.org/officeDocument/2006/relationships/tags" Target="../tags/tag227.xml"/><Relationship Id="rId11" Type="http://schemas.openxmlformats.org/officeDocument/2006/relationships/oleObject" Target="../embeddings/oleObject21.bin"/><Relationship Id="rId5" Type="http://schemas.openxmlformats.org/officeDocument/2006/relationships/tags" Target="../tags/tag226.xml"/><Relationship Id="rId10" Type="http://schemas.openxmlformats.org/officeDocument/2006/relationships/slideMaster" Target="../slideMasters/slideMaster2.xml"/><Relationship Id="rId4" Type="http://schemas.openxmlformats.org/officeDocument/2006/relationships/tags" Target="../tags/tag225.xml"/><Relationship Id="rId9" Type="http://schemas.openxmlformats.org/officeDocument/2006/relationships/tags" Target="../tags/tag230.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238.xml"/><Relationship Id="rId3" Type="http://schemas.openxmlformats.org/officeDocument/2006/relationships/tags" Target="../tags/tag233.xml"/><Relationship Id="rId7" Type="http://schemas.openxmlformats.org/officeDocument/2006/relationships/tags" Target="../tags/tag237.xml"/><Relationship Id="rId12" Type="http://schemas.openxmlformats.org/officeDocument/2006/relationships/image" Target="../media/image1.emf"/><Relationship Id="rId2" Type="http://schemas.openxmlformats.org/officeDocument/2006/relationships/tags" Target="../tags/tag232.xml"/><Relationship Id="rId1" Type="http://schemas.openxmlformats.org/officeDocument/2006/relationships/tags" Target="../tags/tag231.xml"/><Relationship Id="rId6" Type="http://schemas.openxmlformats.org/officeDocument/2006/relationships/tags" Target="../tags/tag236.xml"/><Relationship Id="rId11" Type="http://schemas.openxmlformats.org/officeDocument/2006/relationships/oleObject" Target="../embeddings/oleObject22.bin"/><Relationship Id="rId5" Type="http://schemas.openxmlformats.org/officeDocument/2006/relationships/tags" Target="../tags/tag235.xml"/><Relationship Id="rId10" Type="http://schemas.openxmlformats.org/officeDocument/2006/relationships/slideMaster" Target="../slideMasters/slideMaster2.xml"/><Relationship Id="rId4" Type="http://schemas.openxmlformats.org/officeDocument/2006/relationships/tags" Target="../tags/tag234.xml"/><Relationship Id="rId9" Type="http://schemas.openxmlformats.org/officeDocument/2006/relationships/tags" Target="../tags/tag239.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247.xml"/><Relationship Id="rId3" Type="http://schemas.openxmlformats.org/officeDocument/2006/relationships/tags" Target="../tags/tag242.xml"/><Relationship Id="rId7" Type="http://schemas.openxmlformats.org/officeDocument/2006/relationships/tags" Target="../tags/tag246.xml"/><Relationship Id="rId12" Type="http://schemas.openxmlformats.org/officeDocument/2006/relationships/image" Target="../media/image1.emf"/><Relationship Id="rId2" Type="http://schemas.openxmlformats.org/officeDocument/2006/relationships/tags" Target="../tags/tag241.xml"/><Relationship Id="rId1" Type="http://schemas.openxmlformats.org/officeDocument/2006/relationships/tags" Target="../tags/tag240.xml"/><Relationship Id="rId6" Type="http://schemas.openxmlformats.org/officeDocument/2006/relationships/tags" Target="../tags/tag245.xml"/><Relationship Id="rId11" Type="http://schemas.openxmlformats.org/officeDocument/2006/relationships/oleObject" Target="../embeddings/oleObject23.bin"/><Relationship Id="rId5" Type="http://schemas.openxmlformats.org/officeDocument/2006/relationships/tags" Target="../tags/tag244.xml"/><Relationship Id="rId10" Type="http://schemas.openxmlformats.org/officeDocument/2006/relationships/slideMaster" Target="../slideMasters/slideMaster2.xml"/><Relationship Id="rId4" Type="http://schemas.openxmlformats.org/officeDocument/2006/relationships/tags" Target="../tags/tag243.xml"/><Relationship Id="rId9" Type="http://schemas.openxmlformats.org/officeDocument/2006/relationships/tags" Target="../tags/tag248.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tags" Target="../tags/tag249.xml"/><Relationship Id="rId6" Type="http://schemas.openxmlformats.org/officeDocument/2006/relationships/slideMaster" Target="../slideMasters/slideMaster2.xml"/><Relationship Id="rId5" Type="http://schemas.openxmlformats.org/officeDocument/2006/relationships/tags" Target="../tags/tag253.xml"/><Relationship Id="rId4" Type="http://schemas.openxmlformats.org/officeDocument/2006/relationships/tags" Target="../tags/tag25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slideMaster" Target="../slideMasters/slideMaster1.xml"/><Relationship Id="rId4" Type="http://schemas.openxmlformats.org/officeDocument/2006/relationships/tags" Target="../tags/tag43.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256.xml"/><Relationship Id="rId2" Type="http://schemas.openxmlformats.org/officeDocument/2006/relationships/tags" Target="../tags/tag255.xml"/><Relationship Id="rId1" Type="http://schemas.openxmlformats.org/officeDocument/2006/relationships/tags" Target="../tags/tag254.xml"/><Relationship Id="rId5" Type="http://schemas.openxmlformats.org/officeDocument/2006/relationships/slideMaster" Target="../slideMasters/slideMaster2.xml"/><Relationship Id="rId4" Type="http://schemas.openxmlformats.org/officeDocument/2006/relationships/tags" Target="../tags/tag257.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tags" Target="../tags/tag260.xml"/><Relationship Id="rId7" Type="http://schemas.openxmlformats.org/officeDocument/2006/relationships/image" Target="../media/image10.png"/><Relationship Id="rId2" Type="http://schemas.openxmlformats.org/officeDocument/2006/relationships/tags" Target="../tags/tag259.xml"/><Relationship Id="rId1" Type="http://schemas.openxmlformats.org/officeDocument/2006/relationships/tags" Target="../tags/tag258.xml"/><Relationship Id="rId6" Type="http://schemas.openxmlformats.org/officeDocument/2006/relationships/image" Target="../media/image4.jpeg"/><Relationship Id="rId5" Type="http://schemas.openxmlformats.org/officeDocument/2006/relationships/slideMaster" Target="../slideMasters/slideMaster2.xml"/><Relationship Id="rId10" Type="http://schemas.openxmlformats.org/officeDocument/2006/relationships/image" Target="../media/image7.emf"/><Relationship Id="rId4" Type="http://schemas.openxmlformats.org/officeDocument/2006/relationships/tags" Target="../tags/tag261.xml"/><Relationship Id="rId9" Type="http://schemas.openxmlformats.org/officeDocument/2006/relationships/oleObject" Target="../embeddings/oleObject24.bin"/></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slideMaster" Target="../slideMasters/slideMaster1.xml"/><Relationship Id="rId4" Type="http://schemas.openxmlformats.org/officeDocument/2006/relationships/tags" Target="../tags/tag47.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50.xml"/><Relationship Id="rId7"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9" Type="http://schemas.openxmlformats.org/officeDocument/2006/relationships/image" Target="../media/image8.emf"/></Relationships>
</file>

<file path=ppt/slideLayouts/_rels/slideLayout50.xml.rels><?xml version="1.0" encoding="UTF-8" standalone="yes"?>
<Relationships xmlns="http://schemas.openxmlformats.org/package/2006/relationships"><Relationship Id="rId8" Type="http://schemas.openxmlformats.org/officeDocument/2006/relationships/tags" Target="../tags/tag289.xml"/><Relationship Id="rId13" Type="http://schemas.openxmlformats.org/officeDocument/2006/relationships/image" Target="../media/image6.svg"/><Relationship Id="rId3" Type="http://schemas.openxmlformats.org/officeDocument/2006/relationships/tags" Target="../tags/tag284.xml"/><Relationship Id="rId7" Type="http://schemas.openxmlformats.org/officeDocument/2006/relationships/tags" Target="../tags/tag288.xml"/><Relationship Id="rId12" Type="http://schemas.openxmlformats.org/officeDocument/2006/relationships/image" Target="../media/image5.png"/><Relationship Id="rId2" Type="http://schemas.openxmlformats.org/officeDocument/2006/relationships/tags" Target="../tags/tag283.xml"/><Relationship Id="rId1" Type="http://schemas.openxmlformats.org/officeDocument/2006/relationships/tags" Target="../tags/tag282.xml"/><Relationship Id="rId6" Type="http://schemas.openxmlformats.org/officeDocument/2006/relationships/tags" Target="../tags/tag287.xml"/><Relationship Id="rId11" Type="http://schemas.openxmlformats.org/officeDocument/2006/relationships/image" Target="../media/image4.jpeg"/><Relationship Id="rId5" Type="http://schemas.openxmlformats.org/officeDocument/2006/relationships/tags" Target="../tags/tag286.xml"/><Relationship Id="rId15" Type="http://schemas.openxmlformats.org/officeDocument/2006/relationships/image" Target="../media/image7.emf"/><Relationship Id="rId10" Type="http://schemas.openxmlformats.org/officeDocument/2006/relationships/slideMaster" Target="../slideMasters/slideMaster3.xml"/><Relationship Id="rId4" Type="http://schemas.openxmlformats.org/officeDocument/2006/relationships/tags" Target="../tags/tag285.xml"/><Relationship Id="rId9" Type="http://schemas.openxmlformats.org/officeDocument/2006/relationships/tags" Target="../tags/tag290.xml"/><Relationship Id="rId14" Type="http://schemas.openxmlformats.org/officeDocument/2006/relationships/oleObject" Target="../embeddings/oleObject2.bin"/></Relationships>
</file>

<file path=ppt/slideLayouts/_rels/slideLayout51.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293.xml"/><Relationship Id="rId7" Type="http://schemas.openxmlformats.org/officeDocument/2006/relationships/tags" Target="../tags/tag297.xml"/><Relationship Id="rId2" Type="http://schemas.openxmlformats.org/officeDocument/2006/relationships/tags" Target="../tags/tag292.xml"/><Relationship Id="rId1" Type="http://schemas.openxmlformats.org/officeDocument/2006/relationships/tags" Target="../tags/tag291.xml"/><Relationship Id="rId6" Type="http://schemas.openxmlformats.org/officeDocument/2006/relationships/tags" Target="../tags/tag296.xml"/><Relationship Id="rId5" Type="http://schemas.openxmlformats.org/officeDocument/2006/relationships/tags" Target="../tags/tag295.xml"/><Relationship Id="rId10" Type="http://schemas.openxmlformats.org/officeDocument/2006/relationships/image" Target="../media/image1.emf"/><Relationship Id="rId4" Type="http://schemas.openxmlformats.org/officeDocument/2006/relationships/tags" Target="../tags/tag294.xml"/><Relationship Id="rId9" Type="http://schemas.openxmlformats.org/officeDocument/2006/relationships/oleObject" Target="../embeddings/oleObject3.bin"/></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6.xml"/><Relationship Id="rId7" Type="http://schemas.openxmlformats.org/officeDocument/2006/relationships/tags" Target="../tags/tag60.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5" Type="http://schemas.openxmlformats.org/officeDocument/2006/relationships/tags" Target="../tags/tag58.xml"/><Relationship Id="rId10" Type="http://schemas.openxmlformats.org/officeDocument/2006/relationships/image" Target="../media/image8.emf"/><Relationship Id="rId4" Type="http://schemas.openxmlformats.org/officeDocument/2006/relationships/tags" Target="../tags/tag57.xml"/><Relationship Id="rId9" Type="http://schemas.openxmlformats.org/officeDocument/2006/relationships/oleObject" Target="../embeddings/oleObject5.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68.xml"/><Relationship Id="rId3" Type="http://schemas.openxmlformats.org/officeDocument/2006/relationships/tags" Target="../tags/tag63.xml"/><Relationship Id="rId7" Type="http://schemas.openxmlformats.org/officeDocument/2006/relationships/tags" Target="../tags/tag67.xml"/><Relationship Id="rId12" Type="http://schemas.openxmlformats.org/officeDocument/2006/relationships/image" Target="../media/image1.emf"/><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oleObject" Target="../embeddings/oleObject6.bin"/><Relationship Id="rId5" Type="http://schemas.openxmlformats.org/officeDocument/2006/relationships/tags" Target="../tags/tag65.xml"/><Relationship Id="rId10" Type="http://schemas.openxmlformats.org/officeDocument/2006/relationships/slideMaster" Target="../slideMasters/slideMaster1.xml"/><Relationship Id="rId4" Type="http://schemas.openxmlformats.org/officeDocument/2006/relationships/tags" Target="../tags/tag64.xml"/><Relationship Id="rId9" Type="http://schemas.openxmlformats.org/officeDocument/2006/relationships/tags" Target="../tags/tag69.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77.xml"/><Relationship Id="rId3" Type="http://schemas.openxmlformats.org/officeDocument/2006/relationships/tags" Target="../tags/tag72.xml"/><Relationship Id="rId7" Type="http://schemas.openxmlformats.org/officeDocument/2006/relationships/tags" Target="../tags/tag76.xml"/><Relationship Id="rId12" Type="http://schemas.openxmlformats.org/officeDocument/2006/relationships/image" Target="../media/image1.emf"/><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11" Type="http://schemas.openxmlformats.org/officeDocument/2006/relationships/oleObject" Target="../embeddings/oleObject7.bin"/><Relationship Id="rId5" Type="http://schemas.openxmlformats.org/officeDocument/2006/relationships/tags" Target="../tags/tag74.xml"/><Relationship Id="rId10" Type="http://schemas.openxmlformats.org/officeDocument/2006/relationships/slideMaster" Target="../slideMasters/slideMaster1.xml"/><Relationship Id="rId4" Type="http://schemas.openxmlformats.org/officeDocument/2006/relationships/tags" Target="../tags/tag73.xml"/><Relationship Id="rId9" Type="http://schemas.openxmlformats.org/officeDocument/2006/relationships/tags" Target="../tags/tag78.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86.xml"/><Relationship Id="rId3" Type="http://schemas.openxmlformats.org/officeDocument/2006/relationships/tags" Target="../tags/tag81.xml"/><Relationship Id="rId7" Type="http://schemas.openxmlformats.org/officeDocument/2006/relationships/tags" Target="../tags/tag85.xml"/><Relationship Id="rId12" Type="http://schemas.openxmlformats.org/officeDocument/2006/relationships/image" Target="../media/image1.emf"/><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tags" Target="../tags/tag84.xml"/><Relationship Id="rId11" Type="http://schemas.openxmlformats.org/officeDocument/2006/relationships/oleObject" Target="../embeddings/oleObject8.bin"/><Relationship Id="rId5" Type="http://schemas.openxmlformats.org/officeDocument/2006/relationships/tags" Target="../tags/tag83.xml"/><Relationship Id="rId10" Type="http://schemas.openxmlformats.org/officeDocument/2006/relationships/slideMaster" Target="../slideMasters/slideMaster1.xml"/><Relationship Id="rId4" Type="http://schemas.openxmlformats.org/officeDocument/2006/relationships/tags" Target="../tags/tag82.xml"/><Relationship Id="rId9" Type="http://schemas.openxmlformats.org/officeDocument/2006/relationships/tags" Target="../tags/tag8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rgbClr val="FFFFFF"/>
        </a:solidFill>
        <a:effectLst/>
      </p:bgPr>
    </p:bg>
    <p:spTree>
      <p:nvGrpSpPr>
        <p:cNvPr id="1" name=""/>
        <p:cNvGrpSpPr/>
        <p:nvPr/>
      </p:nvGrpSpPr>
      <p:grpSpPr>
        <a:xfrm>
          <a:off x="0" y="0"/>
          <a:ext cx="0" cy="0"/>
          <a:chOff x="0" y="0"/>
          <a:chExt cx="0" cy="0"/>
        </a:xfrm>
      </p:grpSpPr>
      <p:pic>
        <p:nvPicPr>
          <p:cNvPr id="16" name="Background">
            <a:extLst>
              <a:ext uri="{FF2B5EF4-FFF2-40B4-BE49-F238E27FC236}">
                <a16:creationId xmlns:a16="http://schemas.microsoft.com/office/drawing/2014/main" id="{BCFEF986-9186-F0C0-29CC-344333767E31}"/>
              </a:ext>
            </a:extLst>
          </p:cNvPr>
          <p:cNvPicPr>
            <a:picLocks noChangeAspect="1"/>
          </p:cNvPicPr>
          <p:nvPr userDrawn="1">
            <p:custDataLst>
              <p:tags r:id="rId1"/>
            </p:custDataLst>
          </p:nvPr>
        </p:nvPicPr>
        <p:blipFill>
          <a:blip r:embed="rId11"/>
          <a:stretch>
            <a:fillRect/>
          </a:stretch>
        </p:blipFill>
        <p:spPr>
          <a:xfrm>
            <a:off x="0" y="0"/>
            <a:ext cx="12192000" cy="6858000"/>
          </a:xfrm>
          <a:prstGeom prst="rect">
            <a:avLst/>
          </a:prstGeom>
        </p:spPr>
      </p:pic>
      <p:pic>
        <p:nvPicPr>
          <p:cNvPr id="4" name="Partnership" hidden="1">
            <a:extLst>
              <a:ext uri="{FF2B5EF4-FFF2-40B4-BE49-F238E27FC236}">
                <a16:creationId xmlns:a16="http://schemas.microsoft.com/office/drawing/2014/main" id="{FB5CAFB0-12DB-3ECB-96AD-62B18CAF3BA0}"/>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0" y="0"/>
            <a:ext cx="12192000" cy="6858000"/>
          </a:xfrm>
          <a:prstGeom prst="rect">
            <a:avLst/>
          </a:prstGeom>
        </p:spPr>
      </p:pic>
      <p:graphicFrame>
        <p:nvGraphicFramePr>
          <p:cNvPr id="9" name="Object 8" hidden="1">
            <a:extLst>
              <a:ext uri="{FF2B5EF4-FFF2-40B4-BE49-F238E27FC236}">
                <a16:creationId xmlns:a16="http://schemas.microsoft.com/office/drawing/2014/main" id="{16EA533F-94AF-4D02-A54D-267AD6DA2E6D}"/>
              </a:ext>
            </a:extLst>
          </p:cNvPr>
          <p:cNvGraphicFramePr>
            <a:graphicFrameLocks noChangeAspect="1"/>
          </p:cNvGraphicFramePr>
          <p:nvPr userDrawn="1">
            <p:custDataLst>
              <p:tags r:id="rId2"/>
            </p:custDataLst>
            <p:extLst>
              <p:ext uri="{D42A27DB-BD31-4B8C-83A1-F6EECF244321}">
                <p14:modId xmlns:p14="http://schemas.microsoft.com/office/powerpoint/2010/main" val="11034748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344" imgH="344" progId="TCLayout.ActiveDocument.1">
                  <p:embed/>
                </p:oleObj>
              </mc:Choice>
              <mc:Fallback>
                <p:oleObj name="think-cell Slide" r:id="rId14" imgW="344" imgH="344" progId="TCLayout.ActiveDocument.1">
                  <p:embed/>
                  <p:pic>
                    <p:nvPicPr>
                      <p:cNvPr id="9" name="Object 8" hidden="1">
                        <a:extLst>
                          <a:ext uri="{FF2B5EF4-FFF2-40B4-BE49-F238E27FC236}">
                            <a16:creationId xmlns:a16="http://schemas.microsoft.com/office/drawing/2014/main" id="{16EA533F-94AF-4D02-A54D-267AD6DA2E6D}"/>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54CE3BD-55D7-42CB-8D9D-17E2A0D74581}"/>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Georgia" panose="02040502050405020303" pitchFamily="18" charset="0"/>
              <a:ea typeface="+mj-ea"/>
              <a:cs typeface="+mj-cs"/>
              <a:sym typeface="Georgia" panose="02040502050405020303" pitchFamily="18" charset="0"/>
            </a:endParaRPr>
          </a:p>
        </p:txBody>
      </p:sp>
      <p:grpSp>
        <p:nvGrpSpPr>
          <p:cNvPr id="17" name="logoimage" hidden="1">
            <a:extLst>
              <a:ext uri="{FF2B5EF4-FFF2-40B4-BE49-F238E27FC236}">
                <a16:creationId xmlns:a16="http://schemas.microsoft.com/office/drawing/2014/main" id="{949772D7-BAE9-BB95-C2D5-92588AD0D7EC}"/>
              </a:ext>
            </a:extLst>
          </p:cNvPr>
          <p:cNvGrpSpPr/>
          <p:nvPr userDrawn="1">
            <p:custDataLst>
              <p:tags r:id="rId4"/>
            </p:custDataLst>
          </p:nvPr>
        </p:nvGrpSpPr>
        <p:grpSpPr>
          <a:xfrm>
            <a:off x="551942" y="481160"/>
            <a:ext cx="1893201" cy="585216"/>
            <a:chOff x="551942" y="481160"/>
            <a:chExt cx="1893201" cy="585216"/>
          </a:xfrm>
        </p:grpSpPr>
        <p:sp>
          <p:nvSpPr>
            <p:cNvPr id="5" name="AutoShape 3" hidden="1">
              <a:extLst>
                <a:ext uri="{FF2B5EF4-FFF2-40B4-BE49-F238E27FC236}">
                  <a16:creationId xmlns:a16="http://schemas.microsoft.com/office/drawing/2014/main" id="{1F430752-9F46-430E-93A8-58E8FAF85299}"/>
                </a:ext>
              </a:extLst>
            </p:cNvPr>
            <p:cNvSpPr>
              <a:spLocks noChangeAspect="1" noChangeArrowheads="1" noTextEdit="1"/>
            </p:cNvSpPr>
            <p:nvPr userDrawn="1"/>
          </p:nvSpPr>
          <p:spPr bwMode="black">
            <a:xfrm>
              <a:off x="551942" y="481160"/>
              <a:ext cx="1893201" cy="58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sp>
          <p:nvSpPr>
            <p:cNvPr id="6" name="Freeform 5" hidden="1">
              <a:extLst>
                <a:ext uri="{FF2B5EF4-FFF2-40B4-BE49-F238E27FC236}">
                  <a16:creationId xmlns:a16="http://schemas.microsoft.com/office/drawing/2014/main" id="{20C9A1A2-5968-4C0E-9E0B-C061BA0E7F39}"/>
                </a:ext>
              </a:extLst>
            </p:cNvPr>
            <p:cNvSpPr>
              <a:spLocks noEditPoints="1"/>
            </p:cNvSpPr>
            <p:nvPr userDrawn="1"/>
          </p:nvSpPr>
          <p:spPr bwMode="black">
            <a:xfrm>
              <a:off x="551942" y="481407"/>
              <a:ext cx="1893201" cy="584969"/>
            </a:xfrm>
            <a:custGeom>
              <a:avLst/>
              <a:gdLst>
                <a:gd name="T0" fmla="*/ 4209 w 15155"/>
                <a:gd name="T1" fmla="*/ 2986 h 4678"/>
                <a:gd name="T2" fmla="*/ 3707 w 15155"/>
                <a:gd name="T3" fmla="*/ 2422 h 4678"/>
                <a:gd name="T4" fmla="*/ 3712 w 15155"/>
                <a:gd name="T5" fmla="*/ 2340 h 4678"/>
                <a:gd name="T6" fmla="*/ 4724 w 15155"/>
                <a:gd name="T7" fmla="*/ 4124 h 4678"/>
                <a:gd name="T8" fmla="*/ 3330 w 15155"/>
                <a:gd name="T9" fmla="*/ 3521 h 4678"/>
                <a:gd name="T10" fmla="*/ 5673 w 15155"/>
                <a:gd name="T11" fmla="*/ 3002 h 4678"/>
                <a:gd name="T12" fmla="*/ 6627 w 15155"/>
                <a:gd name="T13" fmla="*/ 2408 h 4678"/>
                <a:gd name="T14" fmla="*/ 6279 w 15155"/>
                <a:gd name="T15" fmla="*/ 4007 h 4678"/>
                <a:gd name="T16" fmla="*/ 10270 w 15155"/>
                <a:gd name="T17" fmla="*/ 3073 h 4678"/>
                <a:gd name="T18" fmla="*/ 10801 w 15155"/>
                <a:gd name="T19" fmla="*/ 4678 h 4678"/>
                <a:gd name="T20" fmla="*/ 11466 w 15155"/>
                <a:gd name="T21" fmla="*/ 3537 h 4678"/>
                <a:gd name="T22" fmla="*/ 10602 w 15155"/>
                <a:gd name="T23" fmla="*/ 3405 h 4678"/>
                <a:gd name="T24" fmla="*/ 14762 w 15155"/>
                <a:gd name="T25" fmla="*/ 3073 h 4678"/>
                <a:gd name="T26" fmla="*/ 14505 w 15155"/>
                <a:gd name="T27" fmla="*/ 2986 h 4678"/>
                <a:gd name="T28" fmla="*/ 14145 w 15155"/>
                <a:gd name="T29" fmla="*/ 4620 h 4678"/>
                <a:gd name="T30" fmla="*/ 15155 w 15155"/>
                <a:gd name="T31" fmla="*/ 2986 h 4678"/>
                <a:gd name="T32" fmla="*/ 10231 w 15155"/>
                <a:gd name="T33" fmla="*/ 4037 h 4678"/>
                <a:gd name="T34" fmla="*/ 9005 w 15155"/>
                <a:gd name="T35" fmla="*/ 2961 h 4678"/>
                <a:gd name="T36" fmla="*/ 8378 w 15155"/>
                <a:gd name="T37" fmla="*/ 3194 h 4678"/>
                <a:gd name="T38" fmla="*/ 8775 w 15155"/>
                <a:gd name="T39" fmla="*/ 4037 h 4678"/>
                <a:gd name="T40" fmla="*/ 9107 w 15155"/>
                <a:gd name="T41" fmla="*/ 3916 h 4678"/>
                <a:gd name="T42" fmla="*/ 9439 w 15155"/>
                <a:gd name="T43" fmla="*/ 4037 h 4678"/>
                <a:gd name="T44" fmla="*/ 9712 w 15155"/>
                <a:gd name="T45" fmla="*/ 4037 h 4678"/>
                <a:gd name="T46" fmla="*/ 7962 w 15155"/>
                <a:gd name="T47" fmla="*/ 3741 h 4678"/>
                <a:gd name="T48" fmla="*/ 7962 w 15155"/>
                <a:gd name="T49" fmla="*/ 3741 h 4678"/>
                <a:gd name="T50" fmla="*/ 12654 w 15155"/>
                <a:gd name="T51" fmla="*/ 2986 h 4678"/>
                <a:gd name="T52" fmla="*/ 12586 w 15155"/>
                <a:gd name="T53" fmla="*/ 4036 h 4678"/>
                <a:gd name="T54" fmla="*/ 11780 w 15155"/>
                <a:gd name="T55" fmla="*/ 3367 h 4678"/>
                <a:gd name="T56" fmla="*/ 11871 w 15155"/>
                <a:gd name="T57" fmla="*/ 4146 h 4678"/>
                <a:gd name="T58" fmla="*/ 13060 w 15155"/>
                <a:gd name="T59" fmla="*/ 3917 h 4678"/>
                <a:gd name="T60" fmla="*/ 13423 w 15155"/>
                <a:gd name="T61" fmla="*/ 4037 h 4678"/>
                <a:gd name="T62" fmla="*/ 12250 w 15155"/>
                <a:gd name="T63" fmla="*/ 3787 h 4678"/>
                <a:gd name="T64" fmla="*/ 12250 w 15155"/>
                <a:gd name="T65" fmla="*/ 3787 h 4678"/>
                <a:gd name="T66" fmla="*/ 8758 w 15155"/>
                <a:gd name="T67" fmla="*/ 1080 h 4678"/>
                <a:gd name="T68" fmla="*/ 8559 w 15155"/>
                <a:gd name="T69" fmla="*/ 1013 h 4678"/>
                <a:gd name="T70" fmla="*/ 9105 w 15155"/>
                <a:gd name="T71" fmla="*/ 2310 h 4678"/>
                <a:gd name="T72" fmla="*/ 9553 w 15155"/>
                <a:gd name="T73" fmla="*/ 626 h 4678"/>
                <a:gd name="T74" fmla="*/ 9293 w 15155"/>
                <a:gd name="T75" fmla="*/ 713 h 4678"/>
                <a:gd name="T76" fmla="*/ 8947 w 15155"/>
                <a:gd name="T77" fmla="*/ 843 h 4678"/>
                <a:gd name="T78" fmla="*/ 5105 w 15155"/>
                <a:gd name="T79" fmla="*/ 349 h 4678"/>
                <a:gd name="T80" fmla="*/ 3793 w 15155"/>
                <a:gd name="T81" fmla="*/ 882 h 4678"/>
                <a:gd name="T82" fmla="*/ 5848 w 15155"/>
                <a:gd name="T83" fmla="*/ 981 h 4678"/>
                <a:gd name="T84" fmla="*/ 6211 w 15155"/>
                <a:gd name="T85" fmla="*/ 1763 h 4678"/>
                <a:gd name="T86" fmla="*/ 6296 w 15155"/>
                <a:gd name="T87" fmla="*/ 601 h 4678"/>
                <a:gd name="T88" fmla="*/ 5638 w 15155"/>
                <a:gd name="T89" fmla="*/ 833 h 4678"/>
                <a:gd name="T90" fmla="*/ 4836 w 15155"/>
                <a:gd name="T91" fmla="*/ 625 h 4678"/>
                <a:gd name="T92" fmla="*/ 4778 w 15155"/>
                <a:gd name="T93" fmla="*/ 1676 h 4678"/>
                <a:gd name="T94" fmla="*/ 4692 w 15155"/>
                <a:gd name="T95" fmla="*/ 0 h 4678"/>
                <a:gd name="T96" fmla="*/ 3614 w 15155"/>
                <a:gd name="T97" fmla="*/ 221 h 4678"/>
                <a:gd name="T98" fmla="*/ 3236 w 15155"/>
                <a:gd name="T99" fmla="*/ 88 h 4678"/>
                <a:gd name="T100" fmla="*/ 3836 w 15155"/>
                <a:gd name="T101" fmla="*/ 1763 h 4678"/>
                <a:gd name="T102" fmla="*/ 7219 w 15155"/>
                <a:gd name="T103" fmla="*/ 683 h 4678"/>
                <a:gd name="T104" fmla="*/ 7226 w 15155"/>
                <a:gd name="T105" fmla="*/ 598 h 4678"/>
                <a:gd name="T106" fmla="*/ 6952 w 15155"/>
                <a:gd name="T107" fmla="*/ 1361 h 4678"/>
                <a:gd name="T108" fmla="*/ 7720 w 15155"/>
                <a:gd name="T109" fmla="*/ 1446 h 4678"/>
                <a:gd name="T110" fmla="*/ 3049 w 15155"/>
                <a:gd name="T111" fmla="*/ 753 h 4678"/>
                <a:gd name="T112" fmla="*/ 2703 w 15155"/>
                <a:gd name="T113" fmla="*/ 1584 h 4678"/>
                <a:gd name="T114" fmla="*/ 87 w 15155"/>
                <a:gd name="T115" fmla="*/ 88 h 4678"/>
                <a:gd name="T116" fmla="*/ 549 w 15155"/>
                <a:gd name="T117" fmla="*/ 1763 h 4678"/>
                <a:gd name="T118" fmla="*/ 1609 w 15155"/>
                <a:gd name="T119" fmla="*/ 259 h 4678"/>
                <a:gd name="T120" fmla="*/ 2069 w 15155"/>
                <a:gd name="T121" fmla="*/ 1676 h 4678"/>
                <a:gd name="T122" fmla="*/ 2070 w 15155"/>
                <a:gd name="T123" fmla="*/ 0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55" h="4678">
                  <a:moveTo>
                    <a:pt x="4451" y="3751"/>
                  </a:moveTo>
                  <a:cubicBezTo>
                    <a:pt x="4549" y="3607"/>
                    <a:pt x="4604" y="3438"/>
                    <a:pt x="4609" y="3264"/>
                  </a:cubicBezTo>
                  <a:cubicBezTo>
                    <a:pt x="4611" y="3211"/>
                    <a:pt x="4732" y="3072"/>
                    <a:pt x="4766" y="3072"/>
                  </a:cubicBezTo>
                  <a:cubicBezTo>
                    <a:pt x="4834" y="3072"/>
                    <a:pt x="4834" y="3072"/>
                    <a:pt x="4834" y="3072"/>
                  </a:cubicBezTo>
                  <a:cubicBezTo>
                    <a:pt x="4834" y="2986"/>
                    <a:pt x="4834" y="2986"/>
                    <a:pt x="4834" y="2986"/>
                  </a:cubicBezTo>
                  <a:cubicBezTo>
                    <a:pt x="4209" y="2986"/>
                    <a:pt x="4209" y="2986"/>
                    <a:pt x="4209" y="2986"/>
                  </a:cubicBezTo>
                  <a:cubicBezTo>
                    <a:pt x="4209" y="3073"/>
                    <a:pt x="4209" y="3073"/>
                    <a:pt x="4209" y="3073"/>
                  </a:cubicBezTo>
                  <a:cubicBezTo>
                    <a:pt x="4380" y="3078"/>
                    <a:pt x="4487" y="3175"/>
                    <a:pt x="4487" y="3337"/>
                  </a:cubicBezTo>
                  <a:cubicBezTo>
                    <a:pt x="4487" y="3482"/>
                    <a:pt x="4463" y="3591"/>
                    <a:pt x="4395" y="3702"/>
                  </a:cubicBezTo>
                  <a:cubicBezTo>
                    <a:pt x="4155" y="3489"/>
                    <a:pt x="3882" y="3230"/>
                    <a:pt x="3654" y="2986"/>
                  </a:cubicBezTo>
                  <a:cubicBezTo>
                    <a:pt x="3501" y="2928"/>
                    <a:pt x="3404" y="2814"/>
                    <a:pt x="3404" y="2673"/>
                  </a:cubicBezTo>
                  <a:cubicBezTo>
                    <a:pt x="3404" y="2514"/>
                    <a:pt x="3518" y="2422"/>
                    <a:pt x="3707" y="2422"/>
                  </a:cubicBezTo>
                  <a:cubicBezTo>
                    <a:pt x="3942" y="2422"/>
                    <a:pt x="4116" y="2659"/>
                    <a:pt x="4116" y="2777"/>
                  </a:cubicBezTo>
                  <a:cubicBezTo>
                    <a:pt x="4191" y="2777"/>
                    <a:pt x="4191" y="2777"/>
                    <a:pt x="4191" y="2777"/>
                  </a:cubicBezTo>
                  <a:cubicBezTo>
                    <a:pt x="4191" y="2362"/>
                    <a:pt x="4191" y="2362"/>
                    <a:pt x="4191" y="2362"/>
                  </a:cubicBezTo>
                  <a:cubicBezTo>
                    <a:pt x="4116" y="2362"/>
                    <a:pt x="4116" y="2362"/>
                    <a:pt x="4116" y="2362"/>
                  </a:cubicBezTo>
                  <a:cubicBezTo>
                    <a:pt x="4097" y="2391"/>
                    <a:pt x="4074" y="2393"/>
                    <a:pt x="4034" y="2393"/>
                  </a:cubicBezTo>
                  <a:cubicBezTo>
                    <a:pt x="3959" y="2393"/>
                    <a:pt x="3874" y="2340"/>
                    <a:pt x="3712" y="2340"/>
                  </a:cubicBezTo>
                  <a:cubicBezTo>
                    <a:pt x="3453" y="2340"/>
                    <a:pt x="3288" y="2480"/>
                    <a:pt x="3288" y="2732"/>
                  </a:cubicBezTo>
                  <a:cubicBezTo>
                    <a:pt x="3288" y="2887"/>
                    <a:pt x="3346" y="2991"/>
                    <a:pt x="3431" y="3100"/>
                  </a:cubicBezTo>
                  <a:cubicBezTo>
                    <a:pt x="3253" y="3219"/>
                    <a:pt x="3146" y="3420"/>
                    <a:pt x="3148" y="3634"/>
                  </a:cubicBezTo>
                  <a:cubicBezTo>
                    <a:pt x="3148" y="3944"/>
                    <a:pt x="3421" y="4155"/>
                    <a:pt x="3707" y="4155"/>
                  </a:cubicBezTo>
                  <a:cubicBezTo>
                    <a:pt x="3966" y="4155"/>
                    <a:pt x="4145" y="4080"/>
                    <a:pt x="4286" y="3944"/>
                  </a:cubicBezTo>
                  <a:cubicBezTo>
                    <a:pt x="4431" y="4078"/>
                    <a:pt x="4552" y="4124"/>
                    <a:pt x="4724" y="4124"/>
                  </a:cubicBezTo>
                  <a:cubicBezTo>
                    <a:pt x="4913" y="4124"/>
                    <a:pt x="4913" y="4124"/>
                    <a:pt x="4913" y="4124"/>
                  </a:cubicBezTo>
                  <a:cubicBezTo>
                    <a:pt x="4913" y="4036"/>
                    <a:pt x="4913" y="4036"/>
                    <a:pt x="4913" y="4036"/>
                  </a:cubicBezTo>
                  <a:cubicBezTo>
                    <a:pt x="4809" y="4036"/>
                    <a:pt x="4809" y="4036"/>
                    <a:pt x="4809" y="4036"/>
                  </a:cubicBezTo>
                  <a:cubicBezTo>
                    <a:pt x="4685" y="3947"/>
                    <a:pt x="4565" y="3852"/>
                    <a:pt x="4451" y="3751"/>
                  </a:cubicBezTo>
                  <a:close/>
                  <a:moveTo>
                    <a:pt x="3851" y="4015"/>
                  </a:moveTo>
                  <a:cubicBezTo>
                    <a:pt x="3599" y="4015"/>
                    <a:pt x="3330" y="3772"/>
                    <a:pt x="3330" y="3521"/>
                  </a:cubicBezTo>
                  <a:cubicBezTo>
                    <a:pt x="3330" y="3339"/>
                    <a:pt x="3378" y="3243"/>
                    <a:pt x="3470" y="3148"/>
                  </a:cubicBezTo>
                  <a:cubicBezTo>
                    <a:pt x="3707" y="3414"/>
                    <a:pt x="3962" y="3664"/>
                    <a:pt x="4233" y="3896"/>
                  </a:cubicBezTo>
                  <a:cubicBezTo>
                    <a:pt x="4134" y="3971"/>
                    <a:pt x="4008" y="4015"/>
                    <a:pt x="3851" y="4015"/>
                  </a:cubicBezTo>
                  <a:close/>
                  <a:moveTo>
                    <a:pt x="6279" y="4007"/>
                  </a:moveTo>
                  <a:cubicBezTo>
                    <a:pt x="5920" y="4007"/>
                    <a:pt x="5707" y="3758"/>
                    <a:pt x="5678" y="3450"/>
                  </a:cubicBezTo>
                  <a:cubicBezTo>
                    <a:pt x="5664" y="3301"/>
                    <a:pt x="5663" y="3151"/>
                    <a:pt x="5673" y="3002"/>
                  </a:cubicBezTo>
                  <a:cubicBezTo>
                    <a:pt x="5705" y="2605"/>
                    <a:pt x="5887" y="2435"/>
                    <a:pt x="6192" y="2435"/>
                  </a:cubicBezTo>
                  <a:cubicBezTo>
                    <a:pt x="6523" y="2435"/>
                    <a:pt x="6726" y="2803"/>
                    <a:pt x="6726" y="2985"/>
                  </a:cubicBezTo>
                  <a:cubicBezTo>
                    <a:pt x="6801" y="2985"/>
                    <a:pt x="6801" y="2985"/>
                    <a:pt x="6801" y="2985"/>
                  </a:cubicBezTo>
                  <a:cubicBezTo>
                    <a:pt x="6801" y="2362"/>
                    <a:pt x="6801" y="2362"/>
                    <a:pt x="6801" y="2362"/>
                  </a:cubicBezTo>
                  <a:cubicBezTo>
                    <a:pt x="6736" y="2362"/>
                    <a:pt x="6736" y="2362"/>
                    <a:pt x="6736" y="2362"/>
                  </a:cubicBezTo>
                  <a:cubicBezTo>
                    <a:pt x="6709" y="2393"/>
                    <a:pt x="6683" y="2408"/>
                    <a:pt x="6627" y="2408"/>
                  </a:cubicBezTo>
                  <a:cubicBezTo>
                    <a:pt x="6489" y="2408"/>
                    <a:pt x="6370" y="2330"/>
                    <a:pt x="6181" y="2330"/>
                  </a:cubicBezTo>
                  <a:cubicBezTo>
                    <a:pt x="5687" y="2330"/>
                    <a:pt x="5392" y="2732"/>
                    <a:pt x="5392" y="3236"/>
                  </a:cubicBezTo>
                  <a:cubicBezTo>
                    <a:pt x="5392" y="3740"/>
                    <a:pt x="5719" y="4156"/>
                    <a:pt x="6225" y="4156"/>
                  </a:cubicBezTo>
                  <a:cubicBezTo>
                    <a:pt x="6577" y="4156"/>
                    <a:pt x="6824" y="3967"/>
                    <a:pt x="6937" y="3652"/>
                  </a:cubicBezTo>
                  <a:cubicBezTo>
                    <a:pt x="6845" y="3652"/>
                    <a:pt x="6845" y="3652"/>
                    <a:pt x="6845" y="3652"/>
                  </a:cubicBezTo>
                  <a:cubicBezTo>
                    <a:pt x="6731" y="3884"/>
                    <a:pt x="6583" y="4007"/>
                    <a:pt x="6279" y="4007"/>
                  </a:cubicBezTo>
                  <a:close/>
                  <a:moveTo>
                    <a:pt x="11018" y="2957"/>
                  </a:moveTo>
                  <a:cubicBezTo>
                    <a:pt x="10830" y="2957"/>
                    <a:pt x="10704" y="3037"/>
                    <a:pt x="10605" y="3221"/>
                  </a:cubicBezTo>
                  <a:cubicBezTo>
                    <a:pt x="10566" y="2986"/>
                    <a:pt x="10566" y="2986"/>
                    <a:pt x="10566" y="2986"/>
                  </a:cubicBezTo>
                  <a:cubicBezTo>
                    <a:pt x="10195" y="2986"/>
                    <a:pt x="10195" y="2986"/>
                    <a:pt x="10195" y="2986"/>
                  </a:cubicBezTo>
                  <a:cubicBezTo>
                    <a:pt x="10195" y="3073"/>
                    <a:pt x="10195" y="3073"/>
                    <a:pt x="10195" y="3073"/>
                  </a:cubicBezTo>
                  <a:cubicBezTo>
                    <a:pt x="10270" y="3073"/>
                    <a:pt x="10270" y="3073"/>
                    <a:pt x="10270" y="3073"/>
                  </a:cubicBezTo>
                  <a:cubicBezTo>
                    <a:pt x="10304" y="3073"/>
                    <a:pt x="10391" y="3158"/>
                    <a:pt x="10391" y="3194"/>
                  </a:cubicBezTo>
                  <a:cubicBezTo>
                    <a:pt x="10391" y="4470"/>
                    <a:pt x="10391" y="4470"/>
                    <a:pt x="10391" y="4470"/>
                  </a:cubicBezTo>
                  <a:cubicBezTo>
                    <a:pt x="10391" y="4508"/>
                    <a:pt x="10304" y="4591"/>
                    <a:pt x="10270" y="4591"/>
                  </a:cubicBezTo>
                  <a:cubicBezTo>
                    <a:pt x="10195" y="4591"/>
                    <a:pt x="10195" y="4591"/>
                    <a:pt x="10195" y="4591"/>
                  </a:cubicBezTo>
                  <a:cubicBezTo>
                    <a:pt x="10195" y="4678"/>
                    <a:pt x="10195" y="4678"/>
                    <a:pt x="10195" y="4678"/>
                  </a:cubicBezTo>
                  <a:cubicBezTo>
                    <a:pt x="10801" y="4678"/>
                    <a:pt x="10801" y="4678"/>
                    <a:pt x="10801" y="4678"/>
                  </a:cubicBezTo>
                  <a:cubicBezTo>
                    <a:pt x="10801" y="4591"/>
                    <a:pt x="10801" y="4591"/>
                    <a:pt x="10801" y="4591"/>
                  </a:cubicBezTo>
                  <a:cubicBezTo>
                    <a:pt x="10726" y="4591"/>
                    <a:pt x="10726" y="4591"/>
                    <a:pt x="10726" y="4591"/>
                  </a:cubicBezTo>
                  <a:cubicBezTo>
                    <a:pt x="10694" y="4591"/>
                    <a:pt x="10605" y="4508"/>
                    <a:pt x="10605" y="4470"/>
                  </a:cubicBezTo>
                  <a:cubicBezTo>
                    <a:pt x="10605" y="3922"/>
                    <a:pt x="10605" y="3922"/>
                    <a:pt x="10605" y="3922"/>
                  </a:cubicBezTo>
                  <a:cubicBezTo>
                    <a:pt x="10687" y="4070"/>
                    <a:pt x="10793" y="4147"/>
                    <a:pt x="10994" y="4147"/>
                  </a:cubicBezTo>
                  <a:cubicBezTo>
                    <a:pt x="11272" y="4147"/>
                    <a:pt x="11466" y="3888"/>
                    <a:pt x="11466" y="3537"/>
                  </a:cubicBezTo>
                  <a:cubicBezTo>
                    <a:pt x="11466" y="3186"/>
                    <a:pt x="11297" y="2957"/>
                    <a:pt x="11018" y="2957"/>
                  </a:cubicBezTo>
                  <a:close/>
                  <a:moveTo>
                    <a:pt x="11246" y="3722"/>
                  </a:moveTo>
                  <a:cubicBezTo>
                    <a:pt x="11222" y="3903"/>
                    <a:pt x="11130" y="4027"/>
                    <a:pt x="10934" y="4027"/>
                  </a:cubicBezTo>
                  <a:cubicBezTo>
                    <a:pt x="10753" y="4029"/>
                    <a:pt x="10604" y="3884"/>
                    <a:pt x="10602" y="3703"/>
                  </a:cubicBezTo>
                  <a:cubicBezTo>
                    <a:pt x="10602" y="3701"/>
                    <a:pt x="10602" y="3698"/>
                    <a:pt x="10602" y="3695"/>
                  </a:cubicBezTo>
                  <a:cubicBezTo>
                    <a:pt x="10602" y="3405"/>
                    <a:pt x="10602" y="3405"/>
                    <a:pt x="10602" y="3405"/>
                  </a:cubicBezTo>
                  <a:cubicBezTo>
                    <a:pt x="10658" y="3225"/>
                    <a:pt x="10767" y="3092"/>
                    <a:pt x="10961" y="3092"/>
                  </a:cubicBezTo>
                  <a:cubicBezTo>
                    <a:pt x="11125" y="3092"/>
                    <a:pt x="11224" y="3208"/>
                    <a:pt x="11249" y="3390"/>
                  </a:cubicBezTo>
                  <a:cubicBezTo>
                    <a:pt x="11262" y="3500"/>
                    <a:pt x="11261" y="3612"/>
                    <a:pt x="11246" y="3722"/>
                  </a:cubicBezTo>
                  <a:close/>
                  <a:moveTo>
                    <a:pt x="14693" y="2986"/>
                  </a:moveTo>
                  <a:cubicBezTo>
                    <a:pt x="14693" y="3073"/>
                    <a:pt x="14693" y="3073"/>
                    <a:pt x="14693" y="3073"/>
                  </a:cubicBezTo>
                  <a:cubicBezTo>
                    <a:pt x="14762" y="3073"/>
                    <a:pt x="14762" y="3073"/>
                    <a:pt x="14762" y="3073"/>
                  </a:cubicBezTo>
                  <a:cubicBezTo>
                    <a:pt x="14794" y="3073"/>
                    <a:pt x="14864" y="3153"/>
                    <a:pt x="14862" y="3199"/>
                  </a:cubicBezTo>
                  <a:cubicBezTo>
                    <a:pt x="14610" y="3758"/>
                    <a:pt x="14610" y="3758"/>
                    <a:pt x="14610" y="3758"/>
                  </a:cubicBezTo>
                  <a:cubicBezTo>
                    <a:pt x="14335" y="3196"/>
                    <a:pt x="14335" y="3196"/>
                    <a:pt x="14335" y="3196"/>
                  </a:cubicBezTo>
                  <a:cubicBezTo>
                    <a:pt x="14335" y="3154"/>
                    <a:pt x="14403" y="3073"/>
                    <a:pt x="14434" y="3073"/>
                  </a:cubicBezTo>
                  <a:cubicBezTo>
                    <a:pt x="14505" y="3073"/>
                    <a:pt x="14505" y="3073"/>
                    <a:pt x="14505" y="3073"/>
                  </a:cubicBezTo>
                  <a:cubicBezTo>
                    <a:pt x="14505" y="2986"/>
                    <a:pt x="14505" y="2986"/>
                    <a:pt x="14505" y="2986"/>
                  </a:cubicBezTo>
                  <a:cubicBezTo>
                    <a:pt x="13889" y="2986"/>
                    <a:pt x="13889" y="2986"/>
                    <a:pt x="13889" y="2986"/>
                  </a:cubicBezTo>
                  <a:cubicBezTo>
                    <a:pt x="13889" y="3073"/>
                    <a:pt x="13889" y="3073"/>
                    <a:pt x="13889" y="3073"/>
                  </a:cubicBezTo>
                  <a:cubicBezTo>
                    <a:pt x="13940" y="3073"/>
                    <a:pt x="13940" y="3073"/>
                    <a:pt x="13940" y="3073"/>
                  </a:cubicBezTo>
                  <a:cubicBezTo>
                    <a:pt x="13969" y="3073"/>
                    <a:pt x="14068" y="3167"/>
                    <a:pt x="14087" y="3204"/>
                  </a:cubicBezTo>
                  <a:cubicBezTo>
                    <a:pt x="14489" y="3995"/>
                    <a:pt x="14489" y="3995"/>
                    <a:pt x="14489" y="3995"/>
                  </a:cubicBezTo>
                  <a:cubicBezTo>
                    <a:pt x="14145" y="4620"/>
                    <a:pt x="14145" y="4620"/>
                    <a:pt x="14145" y="4620"/>
                  </a:cubicBezTo>
                  <a:cubicBezTo>
                    <a:pt x="14245" y="4671"/>
                    <a:pt x="14245" y="4671"/>
                    <a:pt x="14245" y="4671"/>
                  </a:cubicBezTo>
                  <a:cubicBezTo>
                    <a:pt x="14584" y="4030"/>
                    <a:pt x="14584" y="4030"/>
                    <a:pt x="14584" y="4030"/>
                  </a:cubicBezTo>
                  <a:cubicBezTo>
                    <a:pt x="14968" y="3199"/>
                    <a:pt x="14968" y="3199"/>
                    <a:pt x="14968" y="3199"/>
                  </a:cubicBezTo>
                  <a:cubicBezTo>
                    <a:pt x="14993" y="3161"/>
                    <a:pt x="15075" y="3073"/>
                    <a:pt x="15102" y="3073"/>
                  </a:cubicBezTo>
                  <a:cubicBezTo>
                    <a:pt x="15155" y="3073"/>
                    <a:pt x="15155" y="3073"/>
                    <a:pt x="15155" y="3073"/>
                  </a:cubicBezTo>
                  <a:cubicBezTo>
                    <a:pt x="15155" y="2986"/>
                    <a:pt x="15155" y="2986"/>
                    <a:pt x="15155" y="2986"/>
                  </a:cubicBezTo>
                  <a:lnTo>
                    <a:pt x="14693" y="2986"/>
                  </a:lnTo>
                  <a:close/>
                  <a:moveTo>
                    <a:pt x="9712" y="4037"/>
                  </a:moveTo>
                  <a:cubicBezTo>
                    <a:pt x="9647" y="4037"/>
                    <a:pt x="9647" y="4037"/>
                    <a:pt x="9647" y="4037"/>
                  </a:cubicBezTo>
                  <a:cubicBezTo>
                    <a:pt x="9647" y="4124"/>
                    <a:pt x="9647" y="4124"/>
                    <a:pt x="9647" y="4124"/>
                  </a:cubicBezTo>
                  <a:cubicBezTo>
                    <a:pt x="10231" y="4124"/>
                    <a:pt x="10231" y="4124"/>
                    <a:pt x="10231" y="4124"/>
                  </a:cubicBezTo>
                  <a:cubicBezTo>
                    <a:pt x="10231" y="4037"/>
                    <a:pt x="10231" y="4037"/>
                    <a:pt x="10231" y="4037"/>
                  </a:cubicBezTo>
                  <a:cubicBezTo>
                    <a:pt x="10165" y="4037"/>
                    <a:pt x="10165" y="4037"/>
                    <a:pt x="10165" y="4037"/>
                  </a:cubicBezTo>
                  <a:cubicBezTo>
                    <a:pt x="10131" y="4037"/>
                    <a:pt x="10044" y="3954"/>
                    <a:pt x="10044" y="3916"/>
                  </a:cubicBezTo>
                  <a:cubicBezTo>
                    <a:pt x="10044" y="3288"/>
                    <a:pt x="10044" y="3288"/>
                    <a:pt x="10044" y="3288"/>
                  </a:cubicBezTo>
                  <a:cubicBezTo>
                    <a:pt x="10044" y="3080"/>
                    <a:pt x="9904" y="2964"/>
                    <a:pt x="9732" y="2964"/>
                  </a:cubicBezTo>
                  <a:cubicBezTo>
                    <a:pt x="9538" y="2964"/>
                    <a:pt x="9448" y="3066"/>
                    <a:pt x="9308" y="3204"/>
                  </a:cubicBezTo>
                  <a:cubicBezTo>
                    <a:pt x="9287" y="3044"/>
                    <a:pt x="9158" y="2961"/>
                    <a:pt x="9005" y="2961"/>
                  </a:cubicBezTo>
                  <a:cubicBezTo>
                    <a:pt x="8804" y="2961"/>
                    <a:pt x="8720" y="3068"/>
                    <a:pt x="8589" y="3206"/>
                  </a:cubicBezTo>
                  <a:cubicBezTo>
                    <a:pt x="8544" y="2986"/>
                    <a:pt x="8544" y="2986"/>
                    <a:pt x="8544" y="2986"/>
                  </a:cubicBezTo>
                  <a:cubicBezTo>
                    <a:pt x="8192" y="2986"/>
                    <a:pt x="8192" y="2986"/>
                    <a:pt x="8192" y="2986"/>
                  </a:cubicBezTo>
                  <a:cubicBezTo>
                    <a:pt x="8192" y="3073"/>
                    <a:pt x="8192" y="3073"/>
                    <a:pt x="8192" y="3073"/>
                  </a:cubicBezTo>
                  <a:cubicBezTo>
                    <a:pt x="8257" y="3073"/>
                    <a:pt x="8257" y="3073"/>
                    <a:pt x="8257" y="3073"/>
                  </a:cubicBezTo>
                  <a:cubicBezTo>
                    <a:pt x="8291" y="3073"/>
                    <a:pt x="8378" y="3158"/>
                    <a:pt x="8378" y="3194"/>
                  </a:cubicBezTo>
                  <a:cubicBezTo>
                    <a:pt x="8378" y="3916"/>
                    <a:pt x="8378" y="3916"/>
                    <a:pt x="8378" y="3916"/>
                  </a:cubicBezTo>
                  <a:cubicBezTo>
                    <a:pt x="8378" y="3954"/>
                    <a:pt x="8291" y="4037"/>
                    <a:pt x="8257" y="4037"/>
                  </a:cubicBezTo>
                  <a:cubicBezTo>
                    <a:pt x="8192" y="4037"/>
                    <a:pt x="8192" y="4037"/>
                    <a:pt x="8192" y="4037"/>
                  </a:cubicBezTo>
                  <a:cubicBezTo>
                    <a:pt x="8192" y="4124"/>
                    <a:pt x="8192" y="4124"/>
                    <a:pt x="8192" y="4124"/>
                  </a:cubicBezTo>
                  <a:cubicBezTo>
                    <a:pt x="8775" y="4124"/>
                    <a:pt x="8775" y="4124"/>
                    <a:pt x="8775" y="4124"/>
                  </a:cubicBezTo>
                  <a:cubicBezTo>
                    <a:pt x="8775" y="4037"/>
                    <a:pt x="8775" y="4037"/>
                    <a:pt x="8775" y="4037"/>
                  </a:cubicBezTo>
                  <a:cubicBezTo>
                    <a:pt x="8710" y="4037"/>
                    <a:pt x="8710" y="4037"/>
                    <a:pt x="8710" y="4037"/>
                  </a:cubicBezTo>
                  <a:cubicBezTo>
                    <a:pt x="8676" y="4037"/>
                    <a:pt x="8589" y="3954"/>
                    <a:pt x="8589" y="3916"/>
                  </a:cubicBezTo>
                  <a:cubicBezTo>
                    <a:pt x="8589" y="3330"/>
                    <a:pt x="8589" y="3330"/>
                    <a:pt x="8589" y="3330"/>
                  </a:cubicBezTo>
                  <a:cubicBezTo>
                    <a:pt x="8589" y="3252"/>
                    <a:pt x="8775" y="3099"/>
                    <a:pt x="8925" y="3099"/>
                  </a:cubicBezTo>
                  <a:cubicBezTo>
                    <a:pt x="9049" y="3099"/>
                    <a:pt x="9107" y="3177"/>
                    <a:pt x="9107" y="3288"/>
                  </a:cubicBezTo>
                  <a:cubicBezTo>
                    <a:pt x="9107" y="3916"/>
                    <a:pt x="9107" y="3916"/>
                    <a:pt x="9107" y="3916"/>
                  </a:cubicBezTo>
                  <a:cubicBezTo>
                    <a:pt x="9107" y="3954"/>
                    <a:pt x="9020" y="4037"/>
                    <a:pt x="8986" y="4037"/>
                  </a:cubicBezTo>
                  <a:cubicBezTo>
                    <a:pt x="8921" y="4037"/>
                    <a:pt x="8921" y="4037"/>
                    <a:pt x="8921" y="4037"/>
                  </a:cubicBezTo>
                  <a:cubicBezTo>
                    <a:pt x="8921" y="4124"/>
                    <a:pt x="8921" y="4124"/>
                    <a:pt x="8921" y="4124"/>
                  </a:cubicBezTo>
                  <a:cubicBezTo>
                    <a:pt x="9504" y="4124"/>
                    <a:pt x="9504" y="4124"/>
                    <a:pt x="9504" y="4124"/>
                  </a:cubicBezTo>
                  <a:cubicBezTo>
                    <a:pt x="9504" y="4037"/>
                    <a:pt x="9504" y="4037"/>
                    <a:pt x="9504" y="4037"/>
                  </a:cubicBezTo>
                  <a:cubicBezTo>
                    <a:pt x="9439" y="4037"/>
                    <a:pt x="9439" y="4037"/>
                    <a:pt x="9439" y="4037"/>
                  </a:cubicBezTo>
                  <a:cubicBezTo>
                    <a:pt x="9405" y="4037"/>
                    <a:pt x="9318" y="3954"/>
                    <a:pt x="9318" y="3916"/>
                  </a:cubicBezTo>
                  <a:cubicBezTo>
                    <a:pt x="9318" y="3323"/>
                    <a:pt x="9318" y="3323"/>
                    <a:pt x="9318" y="3323"/>
                  </a:cubicBezTo>
                  <a:cubicBezTo>
                    <a:pt x="9318" y="3246"/>
                    <a:pt x="9504" y="3101"/>
                    <a:pt x="9654" y="3101"/>
                  </a:cubicBezTo>
                  <a:cubicBezTo>
                    <a:pt x="9778" y="3101"/>
                    <a:pt x="9833" y="3178"/>
                    <a:pt x="9833" y="3289"/>
                  </a:cubicBezTo>
                  <a:cubicBezTo>
                    <a:pt x="9833" y="3917"/>
                    <a:pt x="9833" y="3917"/>
                    <a:pt x="9833" y="3917"/>
                  </a:cubicBezTo>
                  <a:cubicBezTo>
                    <a:pt x="9833" y="3954"/>
                    <a:pt x="9746" y="4037"/>
                    <a:pt x="9712" y="4037"/>
                  </a:cubicBezTo>
                  <a:close/>
                  <a:moveTo>
                    <a:pt x="7623" y="2957"/>
                  </a:moveTo>
                  <a:cubicBezTo>
                    <a:pt x="7320" y="2957"/>
                    <a:pt x="7051" y="3184"/>
                    <a:pt x="7051" y="3555"/>
                  </a:cubicBezTo>
                  <a:cubicBezTo>
                    <a:pt x="7051" y="3926"/>
                    <a:pt x="7320" y="4156"/>
                    <a:pt x="7623" y="4156"/>
                  </a:cubicBezTo>
                  <a:cubicBezTo>
                    <a:pt x="7925" y="4156"/>
                    <a:pt x="8192" y="3926"/>
                    <a:pt x="8192" y="3555"/>
                  </a:cubicBezTo>
                  <a:cubicBezTo>
                    <a:pt x="8192" y="3185"/>
                    <a:pt x="7925" y="2957"/>
                    <a:pt x="7623" y="2957"/>
                  </a:cubicBezTo>
                  <a:close/>
                  <a:moveTo>
                    <a:pt x="7962" y="3741"/>
                  </a:moveTo>
                  <a:cubicBezTo>
                    <a:pt x="7940" y="3920"/>
                    <a:pt x="7841" y="4044"/>
                    <a:pt x="7625" y="4044"/>
                  </a:cubicBezTo>
                  <a:cubicBezTo>
                    <a:pt x="7415" y="4044"/>
                    <a:pt x="7315" y="3916"/>
                    <a:pt x="7289" y="3739"/>
                  </a:cubicBezTo>
                  <a:cubicBezTo>
                    <a:pt x="7272" y="3613"/>
                    <a:pt x="7272" y="3485"/>
                    <a:pt x="7289" y="3359"/>
                  </a:cubicBezTo>
                  <a:cubicBezTo>
                    <a:pt x="7315" y="3177"/>
                    <a:pt x="7420" y="3056"/>
                    <a:pt x="7625" y="3056"/>
                  </a:cubicBezTo>
                  <a:cubicBezTo>
                    <a:pt x="7839" y="3056"/>
                    <a:pt x="7940" y="3177"/>
                    <a:pt x="7962" y="3361"/>
                  </a:cubicBezTo>
                  <a:cubicBezTo>
                    <a:pt x="7976" y="3487"/>
                    <a:pt x="7976" y="3615"/>
                    <a:pt x="7962" y="3741"/>
                  </a:cubicBezTo>
                  <a:close/>
                  <a:moveTo>
                    <a:pt x="13826" y="3916"/>
                  </a:moveTo>
                  <a:cubicBezTo>
                    <a:pt x="13826" y="3288"/>
                    <a:pt x="13826" y="3288"/>
                    <a:pt x="13826" y="3288"/>
                  </a:cubicBezTo>
                  <a:cubicBezTo>
                    <a:pt x="13826" y="3092"/>
                    <a:pt x="13685" y="2961"/>
                    <a:pt x="13509" y="2961"/>
                  </a:cubicBezTo>
                  <a:cubicBezTo>
                    <a:pt x="13303" y="2961"/>
                    <a:pt x="13196" y="3080"/>
                    <a:pt x="13058" y="3221"/>
                  </a:cubicBezTo>
                  <a:cubicBezTo>
                    <a:pt x="13016" y="2986"/>
                    <a:pt x="13016" y="2986"/>
                    <a:pt x="13016" y="2986"/>
                  </a:cubicBezTo>
                  <a:cubicBezTo>
                    <a:pt x="12654" y="2986"/>
                    <a:pt x="12654" y="2986"/>
                    <a:pt x="12654" y="2986"/>
                  </a:cubicBezTo>
                  <a:cubicBezTo>
                    <a:pt x="12654" y="3073"/>
                    <a:pt x="12654" y="3073"/>
                    <a:pt x="12654" y="3073"/>
                  </a:cubicBezTo>
                  <a:cubicBezTo>
                    <a:pt x="12724" y="3073"/>
                    <a:pt x="12724" y="3073"/>
                    <a:pt x="12724" y="3073"/>
                  </a:cubicBezTo>
                  <a:cubicBezTo>
                    <a:pt x="12758" y="3073"/>
                    <a:pt x="12850" y="3158"/>
                    <a:pt x="12850" y="3194"/>
                  </a:cubicBezTo>
                  <a:cubicBezTo>
                    <a:pt x="12850" y="3915"/>
                    <a:pt x="12850" y="3915"/>
                    <a:pt x="12850" y="3915"/>
                  </a:cubicBezTo>
                  <a:cubicBezTo>
                    <a:pt x="12850" y="3954"/>
                    <a:pt x="12758" y="4036"/>
                    <a:pt x="12724" y="4036"/>
                  </a:cubicBezTo>
                  <a:cubicBezTo>
                    <a:pt x="12586" y="4036"/>
                    <a:pt x="12586" y="4036"/>
                    <a:pt x="12586" y="4036"/>
                  </a:cubicBezTo>
                  <a:cubicBezTo>
                    <a:pt x="12555" y="4036"/>
                    <a:pt x="12460" y="3954"/>
                    <a:pt x="12460" y="3915"/>
                  </a:cubicBezTo>
                  <a:cubicBezTo>
                    <a:pt x="12460" y="3302"/>
                    <a:pt x="12460" y="3302"/>
                    <a:pt x="12460" y="3302"/>
                  </a:cubicBezTo>
                  <a:cubicBezTo>
                    <a:pt x="12460" y="3077"/>
                    <a:pt x="12267" y="2956"/>
                    <a:pt x="12020" y="2956"/>
                  </a:cubicBezTo>
                  <a:cubicBezTo>
                    <a:pt x="11787" y="2956"/>
                    <a:pt x="11639" y="3041"/>
                    <a:pt x="11545" y="3138"/>
                  </a:cubicBezTo>
                  <a:cubicBezTo>
                    <a:pt x="11698" y="3367"/>
                    <a:pt x="11698" y="3367"/>
                    <a:pt x="11698" y="3367"/>
                  </a:cubicBezTo>
                  <a:cubicBezTo>
                    <a:pt x="11780" y="3367"/>
                    <a:pt x="11780" y="3367"/>
                    <a:pt x="11780" y="3367"/>
                  </a:cubicBezTo>
                  <a:cubicBezTo>
                    <a:pt x="11695" y="3171"/>
                    <a:pt x="11773" y="3041"/>
                    <a:pt x="11969" y="3041"/>
                  </a:cubicBezTo>
                  <a:cubicBezTo>
                    <a:pt x="12175" y="3041"/>
                    <a:pt x="12252" y="3138"/>
                    <a:pt x="12250" y="3300"/>
                  </a:cubicBezTo>
                  <a:cubicBezTo>
                    <a:pt x="12247" y="3435"/>
                    <a:pt x="12247" y="3435"/>
                    <a:pt x="12247" y="3435"/>
                  </a:cubicBezTo>
                  <a:cubicBezTo>
                    <a:pt x="11952" y="3496"/>
                    <a:pt x="11952" y="3496"/>
                    <a:pt x="11952" y="3496"/>
                  </a:cubicBezTo>
                  <a:cubicBezTo>
                    <a:pt x="11790" y="3531"/>
                    <a:pt x="11578" y="3608"/>
                    <a:pt x="11578" y="3836"/>
                  </a:cubicBezTo>
                  <a:cubicBezTo>
                    <a:pt x="11578" y="4023"/>
                    <a:pt x="11714" y="4146"/>
                    <a:pt x="11871" y="4146"/>
                  </a:cubicBezTo>
                  <a:cubicBezTo>
                    <a:pt x="12041" y="4146"/>
                    <a:pt x="12162" y="4008"/>
                    <a:pt x="12254" y="3890"/>
                  </a:cubicBezTo>
                  <a:cubicBezTo>
                    <a:pt x="12283" y="4125"/>
                    <a:pt x="12283" y="4125"/>
                    <a:pt x="12283" y="4125"/>
                  </a:cubicBezTo>
                  <a:cubicBezTo>
                    <a:pt x="13251" y="4125"/>
                    <a:pt x="13251" y="4125"/>
                    <a:pt x="13251" y="4125"/>
                  </a:cubicBezTo>
                  <a:cubicBezTo>
                    <a:pt x="13251" y="4038"/>
                    <a:pt x="13251" y="4038"/>
                    <a:pt x="13251" y="4038"/>
                  </a:cubicBezTo>
                  <a:cubicBezTo>
                    <a:pt x="13186" y="4038"/>
                    <a:pt x="13186" y="4038"/>
                    <a:pt x="13186" y="4038"/>
                  </a:cubicBezTo>
                  <a:cubicBezTo>
                    <a:pt x="13152" y="4038"/>
                    <a:pt x="13060" y="3955"/>
                    <a:pt x="13060" y="3917"/>
                  </a:cubicBezTo>
                  <a:cubicBezTo>
                    <a:pt x="13060" y="3342"/>
                    <a:pt x="13060" y="3342"/>
                    <a:pt x="13060" y="3342"/>
                  </a:cubicBezTo>
                  <a:cubicBezTo>
                    <a:pt x="13060" y="3264"/>
                    <a:pt x="13271" y="3104"/>
                    <a:pt x="13433" y="3104"/>
                  </a:cubicBezTo>
                  <a:cubicBezTo>
                    <a:pt x="13557" y="3104"/>
                    <a:pt x="13615" y="3190"/>
                    <a:pt x="13615" y="3301"/>
                  </a:cubicBezTo>
                  <a:cubicBezTo>
                    <a:pt x="13615" y="3916"/>
                    <a:pt x="13615" y="3916"/>
                    <a:pt x="13615" y="3916"/>
                  </a:cubicBezTo>
                  <a:cubicBezTo>
                    <a:pt x="13615" y="3954"/>
                    <a:pt x="13523" y="4037"/>
                    <a:pt x="13489" y="4037"/>
                  </a:cubicBezTo>
                  <a:cubicBezTo>
                    <a:pt x="13423" y="4037"/>
                    <a:pt x="13423" y="4037"/>
                    <a:pt x="13423" y="4037"/>
                  </a:cubicBezTo>
                  <a:cubicBezTo>
                    <a:pt x="13423" y="4124"/>
                    <a:pt x="13423" y="4124"/>
                    <a:pt x="13423" y="4124"/>
                  </a:cubicBezTo>
                  <a:cubicBezTo>
                    <a:pt x="14022" y="4124"/>
                    <a:pt x="14022" y="4124"/>
                    <a:pt x="14022" y="4124"/>
                  </a:cubicBezTo>
                  <a:cubicBezTo>
                    <a:pt x="14022" y="4037"/>
                    <a:pt x="14022" y="4037"/>
                    <a:pt x="14022" y="4037"/>
                  </a:cubicBezTo>
                  <a:cubicBezTo>
                    <a:pt x="13952" y="4037"/>
                    <a:pt x="13952" y="4037"/>
                    <a:pt x="13952" y="4037"/>
                  </a:cubicBezTo>
                  <a:cubicBezTo>
                    <a:pt x="13918" y="4037"/>
                    <a:pt x="13826" y="3954"/>
                    <a:pt x="13826" y="3916"/>
                  </a:cubicBezTo>
                  <a:close/>
                  <a:moveTo>
                    <a:pt x="12250" y="3787"/>
                  </a:moveTo>
                  <a:cubicBezTo>
                    <a:pt x="12201" y="3873"/>
                    <a:pt x="12080" y="3988"/>
                    <a:pt x="11969" y="3988"/>
                  </a:cubicBezTo>
                  <a:cubicBezTo>
                    <a:pt x="11872" y="3993"/>
                    <a:pt x="11789" y="3918"/>
                    <a:pt x="11785" y="3820"/>
                  </a:cubicBezTo>
                  <a:cubicBezTo>
                    <a:pt x="11785" y="3816"/>
                    <a:pt x="11785" y="3811"/>
                    <a:pt x="11785" y="3807"/>
                  </a:cubicBezTo>
                  <a:cubicBezTo>
                    <a:pt x="11785" y="3693"/>
                    <a:pt x="11833" y="3618"/>
                    <a:pt x="11977" y="3582"/>
                  </a:cubicBezTo>
                  <a:cubicBezTo>
                    <a:pt x="12251" y="3511"/>
                    <a:pt x="12251" y="3511"/>
                    <a:pt x="12251" y="3511"/>
                  </a:cubicBezTo>
                  <a:lnTo>
                    <a:pt x="12250" y="3787"/>
                  </a:lnTo>
                  <a:close/>
                  <a:moveTo>
                    <a:pt x="8336" y="1790"/>
                  </a:moveTo>
                  <a:cubicBezTo>
                    <a:pt x="8617" y="1790"/>
                    <a:pt x="8765" y="1637"/>
                    <a:pt x="8840" y="1388"/>
                  </a:cubicBezTo>
                  <a:cubicBezTo>
                    <a:pt x="8769" y="1388"/>
                    <a:pt x="8769" y="1388"/>
                    <a:pt x="8769" y="1388"/>
                  </a:cubicBezTo>
                  <a:cubicBezTo>
                    <a:pt x="8697" y="1519"/>
                    <a:pt x="8605" y="1584"/>
                    <a:pt x="8411" y="1584"/>
                  </a:cubicBezTo>
                  <a:cubicBezTo>
                    <a:pt x="8152" y="1584"/>
                    <a:pt x="8002" y="1349"/>
                    <a:pt x="7997" y="1141"/>
                  </a:cubicBezTo>
                  <a:cubicBezTo>
                    <a:pt x="8758" y="1080"/>
                    <a:pt x="8758" y="1080"/>
                    <a:pt x="8758" y="1080"/>
                  </a:cubicBezTo>
                  <a:cubicBezTo>
                    <a:pt x="8753" y="997"/>
                    <a:pt x="8753" y="997"/>
                    <a:pt x="8753" y="997"/>
                  </a:cubicBezTo>
                  <a:cubicBezTo>
                    <a:pt x="8740" y="774"/>
                    <a:pt x="8595" y="600"/>
                    <a:pt x="8336" y="598"/>
                  </a:cubicBezTo>
                  <a:cubicBezTo>
                    <a:pt x="8041" y="595"/>
                    <a:pt x="7811" y="857"/>
                    <a:pt x="7811" y="1196"/>
                  </a:cubicBezTo>
                  <a:cubicBezTo>
                    <a:pt x="7811" y="1519"/>
                    <a:pt x="8033" y="1790"/>
                    <a:pt x="8336" y="1790"/>
                  </a:cubicBezTo>
                  <a:close/>
                  <a:moveTo>
                    <a:pt x="8331" y="686"/>
                  </a:moveTo>
                  <a:cubicBezTo>
                    <a:pt x="8554" y="686"/>
                    <a:pt x="8578" y="850"/>
                    <a:pt x="8559" y="1013"/>
                  </a:cubicBezTo>
                  <a:cubicBezTo>
                    <a:pt x="7990" y="1061"/>
                    <a:pt x="7990" y="1061"/>
                    <a:pt x="7990" y="1061"/>
                  </a:cubicBezTo>
                  <a:cubicBezTo>
                    <a:pt x="7997" y="882"/>
                    <a:pt x="8094" y="686"/>
                    <a:pt x="8331" y="686"/>
                  </a:cubicBezTo>
                  <a:close/>
                  <a:moveTo>
                    <a:pt x="8947" y="843"/>
                  </a:moveTo>
                  <a:cubicBezTo>
                    <a:pt x="9349" y="1635"/>
                    <a:pt x="9349" y="1635"/>
                    <a:pt x="9349" y="1635"/>
                  </a:cubicBezTo>
                  <a:cubicBezTo>
                    <a:pt x="9005" y="2259"/>
                    <a:pt x="9005" y="2259"/>
                    <a:pt x="9005" y="2259"/>
                  </a:cubicBezTo>
                  <a:cubicBezTo>
                    <a:pt x="9105" y="2310"/>
                    <a:pt x="9105" y="2310"/>
                    <a:pt x="9105" y="2310"/>
                  </a:cubicBezTo>
                  <a:cubicBezTo>
                    <a:pt x="9444" y="1669"/>
                    <a:pt x="9444" y="1669"/>
                    <a:pt x="9444" y="1669"/>
                  </a:cubicBezTo>
                  <a:cubicBezTo>
                    <a:pt x="9828" y="839"/>
                    <a:pt x="9828" y="839"/>
                    <a:pt x="9828" y="839"/>
                  </a:cubicBezTo>
                  <a:cubicBezTo>
                    <a:pt x="9853" y="800"/>
                    <a:pt x="9935" y="713"/>
                    <a:pt x="9962" y="713"/>
                  </a:cubicBezTo>
                  <a:cubicBezTo>
                    <a:pt x="10015" y="713"/>
                    <a:pt x="10015" y="713"/>
                    <a:pt x="10015" y="713"/>
                  </a:cubicBezTo>
                  <a:cubicBezTo>
                    <a:pt x="10015" y="626"/>
                    <a:pt x="10015" y="626"/>
                    <a:pt x="10015" y="626"/>
                  </a:cubicBezTo>
                  <a:cubicBezTo>
                    <a:pt x="9553" y="626"/>
                    <a:pt x="9553" y="626"/>
                    <a:pt x="9553" y="626"/>
                  </a:cubicBezTo>
                  <a:cubicBezTo>
                    <a:pt x="9553" y="713"/>
                    <a:pt x="9553" y="713"/>
                    <a:pt x="9553" y="713"/>
                  </a:cubicBezTo>
                  <a:cubicBezTo>
                    <a:pt x="9623" y="713"/>
                    <a:pt x="9623" y="713"/>
                    <a:pt x="9623" y="713"/>
                  </a:cubicBezTo>
                  <a:cubicBezTo>
                    <a:pt x="9654" y="713"/>
                    <a:pt x="9725" y="793"/>
                    <a:pt x="9722" y="839"/>
                  </a:cubicBezTo>
                  <a:cubicBezTo>
                    <a:pt x="9470" y="1398"/>
                    <a:pt x="9470" y="1398"/>
                    <a:pt x="9470" y="1398"/>
                  </a:cubicBezTo>
                  <a:cubicBezTo>
                    <a:pt x="9194" y="836"/>
                    <a:pt x="9194" y="836"/>
                    <a:pt x="9194" y="836"/>
                  </a:cubicBezTo>
                  <a:cubicBezTo>
                    <a:pt x="9194" y="794"/>
                    <a:pt x="9262" y="713"/>
                    <a:pt x="9293" y="713"/>
                  </a:cubicBezTo>
                  <a:cubicBezTo>
                    <a:pt x="9364" y="713"/>
                    <a:pt x="9364" y="713"/>
                    <a:pt x="9364" y="713"/>
                  </a:cubicBezTo>
                  <a:cubicBezTo>
                    <a:pt x="9364" y="626"/>
                    <a:pt x="9364" y="626"/>
                    <a:pt x="9364" y="626"/>
                  </a:cubicBezTo>
                  <a:cubicBezTo>
                    <a:pt x="8749" y="626"/>
                    <a:pt x="8749" y="626"/>
                    <a:pt x="8749" y="626"/>
                  </a:cubicBezTo>
                  <a:cubicBezTo>
                    <a:pt x="8749" y="713"/>
                    <a:pt x="8749" y="713"/>
                    <a:pt x="8749" y="713"/>
                  </a:cubicBezTo>
                  <a:cubicBezTo>
                    <a:pt x="8800" y="713"/>
                    <a:pt x="8800" y="713"/>
                    <a:pt x="8800" y="713"/>
                  </a:cubicBezTo>
                  <a:cubicBezTo>
                    <a:pt x="8829" y="712"/>
                    <a:pt x="8928" y="807"/>
                    <a:pt x="8947" y="843"/>
                  </a:cubicBezTo>
                  <a:close/>
                  <a:moveTo>
                    <a:pt x="5117" y="349"/>
                  </a:moveTo>
                  <a:cubicBezTo>
                    <a:pt x="5195" y="353"/>
                    <a:pt x="5261" y="293"/>
                    <a:pt x="5265" y="215"/>
                  </a:cubicBezTo>
                  <a:cubicBezTo>
                    <a:pt x="5265" y="210"/>
                    <a:pt x="5265" y="206"/>
                    <a:pt x="5265" y="201"/>
                  </a:cubicBezTo>
                  <a:cubicBezTo>
                    <a:pt x="5265" y="112"/>
                    <a:pt x="5202" y="56"/>
                    <a:pt x="5117" y="56"/>
                  </a:cubicBezTo>
                  <a:cubicBezTo>
                    <a:pt x="5032" y="56"/>
                    <a:pt x="4967" y="112"/>
                    <a:pt x="4967" y="201"/>
                  </a:cubicBezTo>
                  <a:cubicBezTo>
                    <a:pt x="4965" y="280"/>
                    <a:pt x="5026" y="346"/>
                    <a:pt x="5105" y="349"/>
                  </a:cubicBezTo>
                  <a:cubicBezTo>
                    <a:pt x="5109" y="349"/>
                    <a:pt x="5113" y="349"/>
                    <a:pt x="5117" y="349"/>
                  </a:cubicBezTo>
                  <a:close/>
                  <a:moveTo>
                    <a:pt x="3836" y="1676"/>
                  </a:moveTo>
                  <a:cubicBezTo>
                    <a:pt x="3749" y="1676"/>
                    <a:pt x="3749" y="1676"/>
                    <a:pt x="3749" y="1676"/>
                  </a:cubicBezTo>
                  <a:cubicBezTo>
                    <a:pt x="3715" y="1676"/>
                    <a:pt x="3613" y="1579"/>
                    <a:pt x="3613" y="1543"/>
                  </a:cubicBezTo>
                  <a:cubicBezTo>
                    <a:pt x="3613" y="1075"/>
                    <a:pt x="3613" y="1075"/>
                    <a:pt x="3613" y="1075"/>
                  </a:cubicBezTo>
                  <a:cubicBezTo>
                    <a:pt x="3793" y="882"/>
                    <a:pt x="3793" y="882"/>
                    <a:pt x="3793" y="882"/>
                  </a:cubicBezTo>
                  <a:cubicBezTo>
                    <a:pt x="4403" y="1763"/>
                    <a:pt x="4403" y="1763"/>
                    <a:pt x="4403" y="1763"/>
                  </a:cubicBezTo>
                  <a:cubicBezTo>
                    <a:pt x="6040" y="1763"/>
                    <a:pt x="6040" y="1763"/>
                    <a:pt x="6040" y="1763"/>
                  </a:cubicBezTo>
                  <a:cubicBezTo>
                    <a:pt x="6040" y="1676"/>
                    <a:pt x="6040" y="1676"/>
                    <a:pt x="6040" y="1676"/>
                  </a:cubicBezTo>
                  <a:cubicBezTo>
                    <a:pt x="5974" y="1676"/>
                    <a:pt x="5974" y="1676"/>
                    <a:pt x="5974" y="1676"/>
                  </a:cubicBezTo>
                  <a:cubicBezTo>
                    <a:pt x="5940" y="1676"/>
                    <a:pt x="5848" y="1594"/>
                    <a:pt x="5848" y="1555"/>
                  </a:cubicBezTo>
                  <a:cubicBezTo>
                    <a:pt x="5848" y="981"/>
                    <a:pt x="5848" y="981"/>
                    <a:pt x="5848" y="981"/>
                  </a:cubicBezTo>
                  <a:cubicBezTo>
                    <a:pt x="5848" y="904"/>
                    <a:pt x="6059" y="744"/>
                    <a:pt x="6221" y="744"/>
                  </a:cubicBezTo>
                  <a:cubicBezTo>
                    <a:pt x="6345" y="744"/>
                    <a:pt x="6403" y="829"/>
                    <a:pt x="6403" y="940"/>
                  </a:cubicBezTo>
                  <a:cubicBezTo>
                    <a:pt x="6403" y="1555"/>
                    <a:pt x="6403" y="1555"/>
                    <a:pt x="6403" y="1555"/>
                  </a:cubicBezTo>
                  <a:cubicBezTo>
                    <a:pt x="6403" y="1594"/>
                    <a:pt x="6311" y="1676"/>
                    <a:pt x="6277" y="1676"/>
                  </a:cubicBezTo>
                  <a:cubicBezTo>
                    <a:pt x="6211" y="1676"/>
                    <a:pt x="6211" y="1676"/>
                    <a:pt x="6211" y="1676"/>
                  </a:cubicBezTo>
                  <a:cubicBezTo>
                    <a:pt x="6211" y="1763"/>
                    <a:pt x="6211" y="1763"/>
                    <a:pt x="6211" y="1763"/>
                  </a:cubicBezTo>
                  <a:cubicBezTo>
                    <a:pt x="6810" y="1763"/>
                    <a:pt x="6810" y="1763"/>
                    <a:pt x="6810" y="1763"/>
                  </a:cubicBezTo>
                  <a:cubicBezTo>
                    <a:pt x="6810" y="1676"/>
                    <a:pt x="6810" y="1676"/>
                    <a:pt x="6810" y="1676"/>
                  </a:cubicBezTo>
                  <a:cubicBezTo>
                    <a:pt x="6739" y="1676"/>
                    <a:pt x="6739" y="1676"/>
                    <a:pt x="6739" y="1676"/>
                  </a:cubicBezTo>
                  <a:cubicBezTo>
                    <a:pt x="6706" y="1676"/>
                    <a:pt x="6613" y="1594"/>
                    <a:pt x="6613" y="1555"/>
                  </a:cubicBezTo>
                  <a:cubicBezTo>
                    <a:pt x="6613" y="928"/>
                    <a:pt x="6613" y="928"/>
                    <a:pt x="6613" y="928"/>
                  </a:cubicBezTo>
                  <a:cubicBezTo>
                    <a:pt x="6613" y="732"/>
                    <a:pt x="6473" y="601"/>
                    <a:pt x="6296" y="601"/>
                  </a:cubicBezTo>
                  <a:cubicBezTo>
                    <a:pt x="6091" y="601"/>
                    <a:pt x="5984" y="720"/>
                    <a:pt x="5846" y="860"/>
                  </a:cubicBezTo>
                  <a:cubicBezTo>
                    <a:pt x="5803" y="625"/>
                    <a:pt x="5803" y="625"/>
                    <a:pt x="5803" y="625"/>
                  </a:cubicBezTo>
                  <a:cubicBezTo>
                    <a:pt x="5441" y="625"/>
                    <a:pt x="5441" y="625"/>
                    <a:pt x="5441" y="625"/>
                  </a:cubicBezTo>
                  <a:cubicBezTo>
                    <a:pt x="5441" y="712"/>
                    <a:pt x="5441" y="712"/>
                    <a:pt x="5441" y="712"/>
                  </a:cubicBezTo>
                  <a:cubicBezTo>
                    <a:pt x="5512" y="712"/>
                    <a:pt x="5512" y="712"/>
                    <a:pt x="5512" y="712"/>
                  </a:cubicBezTo>
                  <a:cubicBezTo>
                    <a:pt x="5546" y="712"/>
                    <a:pt x="5638" y="798"/>
                    <a:pt x="5638" y="833"/>
                  </a:cubicBezTo>
                  <a:cubicBezTo>
                    <a:pt x="5638" y="1555"/>
                    <a:pt x="5638" y="1555"/>
                    <a:pt x="5638" y="1555"/>
                  </a:cubicBezTo>
                  <a:cubicBezTo>
                    <a:pt x="5638" y="1593"/>
                    <a:pt x="5546" y="1676"/>
                    <a:pt x="5512" y="1676"/>
                  </a:cubicBezTo>
                  <a:cubicBezTo>
                    <a:pt x="5371" y="1676"/>
                    <a:pt x="5371" y="1676"/>
                    <a:pt x="5371" y="1676"/>
                  </a:cubicBezTo>
                  <a:cubicBezTo>
                    <a:pt x="5340" y="1676"/>
                    <a:pt x="5245" y="1593"/>
                    <a:pt x="5245" y="1555"/>
                  </a:cubicBezTo>
                  <a:cubicBezTo>
                    <a:pt x="5245" y="625"/>
                    <a:pt x="5245" y="625"/>
                    <a:pt x="5245" y="625"/>
                  </a:cubicBezTo>
                  <a:cubicBezTo>
                    <a:pt x="4836" y="625"/>
                    <a:pt x="4836" y="625"/>
                    <a:pt x="4836" y="625"/>
                  </a:cubicBezTo>
                  <a:cubicBezTo>
                    <a:pt x="4836" y="712"/>
                    <a:pt x="4836" y="712"/>
                    <a:pt x="4836" y="712"/>
                  </a:cubicBezTo>
                  <a:cubicBezTo>
                    <a:pt x="4906" y="712"/>
                    <a:pt x="4906" y="712"/>
                    <a:pt x="4906" y="712"/>
                  </a:cubicBezTo>
                  <a:cubicBezTo>
                    <a:pt x="4940" y="712"/>
                    <a:pt x="5032" y="798"/>
                    <a:pt x="5032" y="833"/>
                  </a:cubicBezTo>
                  <a:cubicBezTo>
                    <a:pt x="5032" y="1555"/>
                    <a:pt x="5032" y="1555"/>
                    <a:pt x="5032" y="1555"/>
                  </a:cubicBezTo>
                  <a:cubicBezTo>
                    <a:pt x="5032" y="1594"/>
                    <a:pt x="4940" y="1676"/>
                    <a:pt x="4906" y="1676"/>
                  </a:cubicBezTo>
                  <a:cubicBezTo>
                    <a:pt x="4778" y="1676"/>
                    <a:pt x="4778" y="1676"/>
                    <a:pt x="4778" y="1676"/>
                  </a:cubicBezTo>
                  <a:cubicBezTo>
                    <a:pt x="4742" y="1676"/>
                    <a:pt x="4599" y="1567"/>
                    <a:pt x="4570" y="1528"/>
                  </a:cubicBezTo>
                  <a:cubicBezTo>
                    <a:pt x="3953" y="707"/>
                    <a:pt x="3953" y="707"/>
                    <a:pt x="3953" y="707"/>
                  </a:cubicBezTo>
                  <a:cubicBezTo>
                    <a:pt x="4381" y="247"/>
                    <a:pt x="4381" y="247"/>
                    <a:pt x="4381" y="247"/>
                  </a:cubicBezTo>
                  <a:cubicBezTo>
                    <a:pt x="4405" y="221"/>
                    <a:pt x="4572" y="88"/>
                    <a:pt x="4606" y="88"/>
                  </a:cubicBezTo>
                  <a:cubicBezTo>
                    <a:pt x="4692" y="88"/>
                    <a:pt x="4692" y="88"/>
                    <a:pt x="4692" y="88"/>
                  </a:cubicBezTo>
                  <a:cubicBezTo>
                    <a:pt x="4692" y="0"/>
                    <a:pt x="4692" y="0"/>
                    <a:pt x="4692" y="0"/>
                  </a:cubicBezTo>
                  <a:cubicBezTo>
                    <a:pt x="4052" y="0"/>
                    <a:pt x="4052" y="0"/>
                    <a:pt x="4052" y="0"/>
                  </a:cubicBezTo>
                  <a:cubicBezTo>
                    <a:pt x="4052" y="88"/>
                    <a:pt x="4052" y="88"/>
                    <a:pt x="4052" y="88"/>
                  </a:cubicBezTo>
                  <a:cubicBezTo>
                    <a:pt x="4137" y="88"/>
                    <a:pt x="4137" y="88"/>
                    <a:pt x="4137" y="88"/>
                  </a:cubicBezTo>
                  <a:cubicBezTo>
                    <a:pt x="4171" y="88"/>
                    <a:pt x="4270" y="209"/>
                    <a:pt x="4244" y="240"/>
                  </a:cubicBezTo>
                  <a:cubicBezTo>
                    <a:pt x="3614" y="942"/>
                    <a:pt x="3614" y="942"/>
                    <a:pt x="3614" y="942"/>
                  </a:cubicBezTo>
                  <a:cubicBezTo>
                    <a:pt x="3614" y="221"/>
                    <a:pt x="3614" y="221"/>
                    <a:pt x="3614" y="221"/>
                  </a:cubicBezTo>
                  <a:cubicBezTo>
                    <a:pt x="3614" y="184"/>
                    <a:pt x="3716" y="88"/>
                    <a:pt x="3750" y="88"/>
                  </a:cubicBezTo>
                  <a:cubicBezTo>
                    <a:pt x="3837" y="88"/>
                    <a:pt x="3837" y="88"/>
                    <a:pt x="3837" y="88"/>
                  </a:cubicBezTo>
                  <a:cubicBezTo>
                    <a:pt x="3837" y="0"/>
                    <a:pt x="3837" y="0"/>
                    <a:pt x="3837" y="0"/>
                  </a:cubicBezTo>
                  <a:cubicBezTo>
                    <a:pt x="3149" y="0"/>
                    <a:pt x="3149" y="0"/>
                    <a:pt x="3149" y="0"/>
                  </a:cubicBezTo>
                  <a:cubicBezTo>
                    <a:pt x="3149" y="88"/>
                    <a:pt x="3149" y="88"/>
                    <a:pt x="3149" y="88"/>
                  </a:cubicBezTo>
                  <a:cubicBezTo>
                    <a:pt x="3236" y="88"/>
                    <a:pt x="3236" y="88"/>
                    <a:pt x="3236" y="88"/>
                  </a:cubicBezTo>
                  <a:cubicBezTo>
                    <a:pt x="3270" y="88"/>
                    <a:pt x="3371" y="184"/>
                    <a:pt x="3371" y="221"/>
                  </a:cubicBezTo>
                  <a:cubicBezTo>
                    <a:pt x="3371" y="1543"/>
                    <a:pt x="3371" y="1543"/>
                    <a:pt x="3371" y="1543"/>
                  </a:cubicBezTo>
                  <a:cubicBezTo>
                    <a:pt x="3371" y="1579"/>
                    <a:pt x="3270" y="1676"/>
                    <a:pt x="3236" y="1676"/>
                  </a:cubicBezTo>
                  <a:cubicBezTo>
                    <a:pt x="3149" y="1676"/>
                    <a:pt x="3149" y="1676"/>
                    <a:pt x="3149" y="1676"/>
                  </a:cubicBezTo>
                  <a:cubicBezTo>
                    <a:pt x="3149" y="1763"/>
                    <a:pt x="3149" y="1763"/>
                    <a:pt x="3149" y="1763"/>
                  </a:cubicBezTo>
                  <a:cubicBezTo>
                    <a:pt x="3836" y="1763"/>
                    <a:pt x="3836" y="1763"/>
                    <a:pt x="3836" y="1763"/>
                  </a:cubicBezTo>
                  <a:lnTo>
                    <a:pt x="3836" y="1676"/>
                  </a:lnTo>
                  <a:close/>
                  <a:moveTo>
                    <a:pt x="7720" y="1446"/>
                  </a:moveTo>
                  <a:cubicBezTo>
                    <a:pt x="7720" y="1262"/>
                    <a:pt x="7579" y="1163"/>
                    <a:pt x="7456" y="1114"/>
                  </a:cubicBezTo>
                  <a:cubicBezTo>
                    <a:pt x="7361" y="1078"/>
                    <a:pt x="7296" y="1049"/>
                    <a:pt x="7209" y="1013"/>
                  </a:cubicBezTo>
                  <a:cubicBezTo>
                    <a:pt x="7090" y="962"/>
                    <a:pt x="7023" y="927"/>
                    <a:pt x="7023" y="829"/>
                  </a:cubicBezTo>
                  <a:cubicBezTo>
                    <a:pt x="7023" y="739"/>
                    <a:pt x="7085" y="683"/>
                    <a:pt x="7219" y="683"/>
                  </a:cubicBezTo>
                  <a:cubicBezTo>
                    <a:pt x="7432" y="683"/>
                    <a:pt x="7565" y="884"/>
                    <a:pt x="7565" y="979"/>
                  </a:cubicBezTo>
                  <a:cubicBezTo>
                    <a:pt x="7635" y="979"/>
                    <a:pt x="7635" y="979"/>
                    <a:pt x="7635" y="979"/>
                  </a:cubicBezTo>
                  <a:cubicBezTo>
                    <a:pt x="7635" y="625"/>
                    <a:pt x="7635" y="625"/>
                    <a:pt x="7635" y="625"/>
                  </a:cubicBezTo>
                  <a:cubicBezTo>
                    <a:pt x="7572" y="625"/>
                    <a:pt x="7572" y="625"/>
                    <a:pt x="7572" y="625"/>
                  </a:cubicBezTo>
                  <a:cubicBezTo>
                    <a:pt x="7562" y="649"/>
                    <a:pt x="7543" y="657"/>
                    <a:pt x="7509" y="657"/>
                  </a:cubicBezTo>
                  <a:cubicBezTo>
                    <a:pt x="7422" y="657"/>
                    <a:pt x="7352" y="598"/>
                    <a:pt x="7226" y="598"/>
                  </a:cubicBezTo>
                  <a:cubicBezTo>
                    <a:pt x="7015" y="598"/>
                    <a:pt x="6882" y="707"/>
                    <a:pt x="6882" y="913"/>
                  </a:cubicBezTo>
                  <a:cubicBezTo>
                    <a:pt x="6882" y="1071"/>
                    <a:pt x="6986" y="1160"/>
                    <a:pt x="7124" y="1223"/>
                  </a:cubicBezTo>
                  <a:cubicBezTo>
                    <a:pt x="7216" y="1264"/>
                    <a:pt x="7282" y="1291"/>
                    <a:pt x="7361" y="1325"/>
                  </a:cubicBezTo>
                  <a:cubicBezTo>
                    <a:pt x="7463" y="1367"/>
                    <a:pt x="7577" y="1412"/>
                    <a:pt x="7577" y="1540"/>
                  </a:cubicBezTo>
                  <a:cubicBezTo>
                    <a:pt x="7577" y="1647"/>
                    <a:pt x="7497" y="1695"/>
                    <a:pt x="7354" y="1695"/>
                  </a:cubicBezTo>
                  <a:cubicBezTo>
                    <a:pt x="7107" y="1695"/>
                    <a:pt x="6952" y="1468"/>
                    <a:pt x="6952" y="1361"/>
                  </a:cubicBezTo>
                  <a:cubicBezTo>
                    <a:pt x="6882" y="1361"/>
                    <a:pt x="6882" y="1361"/>
                    <a:pt x="6882" y="1361"/>
                  </a:cubicBezTo>
                  <a:cubicBezTo>
                    <a:pt x="6882" y="1763"/>
                    <a:pt x="6882" y="1763"/>
                    <a:pt x="6882" y="1763"/>
                  </a:cubicBezTo>
                  <a:cubicBezTo>
                    <a:pt x="6938" y="1763"/>
                    <a:pt x="6938" y="1763"/>
                    <a:pt x="6938" y="1763"/>
                  </a:cubicBezTo>
                  <a:cubicBezTo>
                    <a:pt x="6967" y="1737"/>
                    <a:pt x="6979" y="1725"/>
                    <a:pt x="7025" y="1725"/>
                  </a:cubicBezTo>
                  <a:cubicBezTo>
                    <a:pt x="7124" y="1725"/>
                    <a:pt x="7209" y="1790"/>
                    <a:pt x="7354" y="1790"/>
                  </a:cubicBezTo>
                  <a:cubicBezTo>
                    <a:pt x="7570" y="1790"/>
                    <a:pt x="7720" y="1664"/>
                    <a:pt x="7720" y="1446"/>
                  </a:cubicBezTo>
                  <a:close/>
                  <a:moveTo>
                    <a:pt x="2703" y="1584"/>
                  </a:moveTo>
                  <a:cubicBezTo>
                    <a:pt x="2442" y="1584"/>
                    <a:pt x="2282" y="1383"/>
                    <a:pt x="2282" y="1129"/>
                  </a:cubicBezTo>
                  <a:cubicBezTo>
                    <a:pt x="2282" y="860"/>
                    <a:pt x="2391" y="683"/>
                    <a:pt x="2618" y="683"/>
                  </a:cubicBezTo>
                  <a:cubicBezTo>
                    <a:pt x="2815" y="683"/>
                    <a:pt x="2844" y="840"/>
                    <a:pt x="2812" y="1017"/>
                  </a:cubicBezTo>
                  <a:cubicBezTo>
                    <a:pt x="2882" y="1013"/>
                    <a:pt x="2882" y="1013"/>
                    <a:pt x="2882" y="1013"/>
                  </a:cubicBezTo>
                  <a:cubicBezTo>
                    <a:pt x="3049" y="753"/>
                    <a:pt x="3049" y="753"/>
                    <a:pt x="3049" y="753"/>
                  </a:cubicBezTo>
                  <a:cubicBezTo>
                    <a:pt x="2945" y="649"/>
                    <a:pt x="2824" y="596"/>
                    <a:pt x="2645" y="596"/>
                  </a:cubicBezTo>
                  <a:cubicBezTo>
                    <a:pt x="2345" y="596"/>
                    <a:pt x="2100" y="833"/>
                    <a:pt x="2100" y="1201"/>
                  </a:cubicBezTo>
                  <a:cubicBezTo>
                    <a:pt x="2100" y="1526"/>
                    <a:pt x="2306" y="1792"/>
                    <a:pt x="2623" y="1792"/>
                  </a:cubicBezTo>
                  <a:cubicBezTo>
                    <a:pt x="2909" y="1792"/>
                    <a:pt x="3061" y="1635"/>
                    <a:pt x="3136" y="1386"/>
                  </a:cubicBezTo>
                  <a:cubicBezTo>
                    <a:pt x="3066" y="1386"/>
                    <a:pt x="3066" y="1386"/>
                    <a:pt x="3066" y="1386"/>
                  </a:cubicBezTo>
                  <a:cubicBezTo>
                    <a:pt x="2986" y="1519"/>
                    <a:pt x="2902" y="1584"/>
                    <a:pt x="2703" y="1584"/>
                  </a:cubicBezTo>
                  <a:close/>
                  <a:moveTo>
                    <a:pt x="1053" y="1322"/>
                  </a:moveTo>
                  <a:cubicBezTo>
                    <a:pt x="1041" y="1322"/>
                    <a:pt x="1041" y="1322"/>
                    <a:pt x="1041" y="1322"/>
                  </a:cubicBezTo>
                  <a:cubicBezTo>
                    <a:pt x="511" y="0"/>
                    <a:pt x="511" y="0"/>
                    <a:pt x="511" y="0"/>
                  </a:cubicBezTo>
                  <a:cubicBezTo>
                    <a:pt x="0" y="0"/>
                    <a:pt x="0" y="0"/>
                    <a:pt x="0" y="0"/>
                  </a:cubicBezTo>
                  <a:cubicBezTo>
                    <a:pt x="0" y="88"/>
                    <a:pt x="0" y="88"/>
                    <a:pt x="0" y="88"/>
                  </a:cubicBezTo>
                  <a:cubicBezTo>
                    <a:pt x="87" y="88"/>
                    <a:pt x="87" y="88"/>
                    <a:pt x="87" y="88"/>
                  </a:cubicBezTo>
                  <a:cubicBezTo>
                    <a:pt x="121" y="88"/>
                    <a:pt x="223" y="184"/>
                    <a:pt x="223" y="221"/>
                  </a:cubicBezTo>
                  <a:cubicBezTo>
                    <a:pt x="223" y="1543"/>
                    <a:pt x="223" y="1543"/>
                    <a:pt x="223" y="1543"/>
                  </a:cubicBezTo>
                  <a:cubicBezTo>
                    <a:pt x="223" y="1579"/>
                    <a:pt x="121" y="1676"/>
                    <a:pt x="87" y="1676"/>
                  </a:cubicBezTo>
                  <a:cubicBezTo>
                    <a:pt x="0" y="1676"/>
                    <a:pt x="0" y="1676"/>
                    <a:pt x="0" y="1676"/>
                  </a:cubicBezTo>
                  <a:cubicBezTo>
                    <a:pt x="0" y="1763"/>
                    <a:pt x="0" y="1763"/>
                    <a:pt x="0" y="1763"/>
                  </a:cubicBezTo>
                  <a:cubicBezTo>
                    <a:pt x="549" y="1763"/>
                    <a:pt x="549" y="1763"/>
                    <a:pt x="549" y="1763"/>
                  </a:cubicBezTo>
                  <a:cubicBezTo>
                    <a:pt x="549" y="1676"/>
                    <a:pt x="549" y="1676"/>
                    <a:pt x="549" y="1676"/>
                  </a:cubicBezTo>
                  <a:cubicBezTo>
                    <a:pt x="462" y="1676"/>
                    <a:pt x="462" y="1676"/>
                    <a:pt x="462" y="1676"/>
                  </a:cubicBezTo>
                  <a:cubicBezTo>
                    <a:pt x="428" y="1676"/>
                    <a:pt x="327" y="1579"/>
                    <a:pt x="327" y="1543"/>
                  </a:cubicBezTo>
                  <a:cubicBezTo>
                    <a:pt x="327" y="233"/>
                    <a:pt x="327" y="233"/>
                    <a:pt x="327" y="233"/>
                  </a:cubicBezTo>
                  <a:cubicBezTo>
                    <a:pt x="968" y="1794"/>
                    <a:pt x="968" y="1794"/>
                    <a:pt x="968" y="1794"/>
                  </a:cubicBezTo>
                  <a:cubicBezTo>
                    <a:pt x="1609" y="259"/>
                    <a:pt x="1609" y="259"/>
                    <a:pt x="1609" y="259"/>
                  </a:cubicBezTo>
                  <a:cubicBezTo>
                    <a:pt x="1609" y="1543"/>
                    <a:pt x="1609" y="1543"/>
                    <a:pt x="1609" y="1543"/>
                  </a:cubicBezTo>
                  <a:cubicBezTo>
                    <a:pt x="1609" y="1579"/>
                    <a:pt x="1507" y="1676"/>
                    <a:pt x="1473" y="1676"/>
                  </a:cubicBezTo>
                  <a:cubicBezTo>
                    <a:pt x="1386" y="1676"/>
                    <a:pt x="1386" y="1676"/>
                    <a:pt x="1386" y="1676"/>
                  </a:cubicBezTo>
                  <a:cubicBezTo>
                    <a:pt x="1386" y="1763"/>
                    <a:pt x="1386" y="1763"/>
                    <a:pt x="1386" y="1763"/>
                  </a:cubicBezTo>
                  <a:cubicBezTo>
                    <a:pt x="2069" y="1763"/>
                    <a:pt x="2069" y="1763"/>
                    <a:pt x="2069" y="1763"/>
                  </a:cubicBezTo>
                  <a:cubicBezTo>
                    <a:pt x="2069" y="1676"/>
                    <a:pt x="2069" y="1676"/>
                    <a:pt x="2069" y="1676"/>
                  </a:cubicBezTo>
                  <a:cubicBezTo>
                    <a:pt x="1983" y="1676"/>
                    <a:pt x="1983" y="1676"/>
                    <a:pt x="1983" y="1676"/>
                  </a:cubicBezTo>
                  <a:cubicBezTo>
                    <a:pt x="1949" y="1676"/>
                    <a:pt x="1848" y="1579"/>
                    <a:pt x="1848" y="1543"/>
                  </a:cubicBezTo>
                  <a:cubicBezTo>
                    <a:pt x="1848" y="221"/>
                    <a:pt x="1848" y="221"/>
                    <a:pt x="1848" y="221"/>
                  </a:cubicBezTo>
                  <a:cubicBezTo>
                    <a:pt x="1848" y="184"/>
                    <a:pt x="1949" y="88"/>
                    <a:pt x="1983" y="88"/>
                  </a:cubicBezTo>
                  <a:cubicBezTo>
                    <a:pt x="2070" y="88"/>
                    <a:pt x="2070" y="88"/>
                    <a:pt x="2070" y="88"/>
                  </a:cubicBezTo>
                  <a:cubicBezTo>
                    <a:pt x="2070" y="0"/>
                    <a:pt x="2070" y="0"/>
                    <a:pt x="2070" y="0"/>
                  </a:cubicBezTo>
                  <a:cubicBezTo>
                    <a:pt x="1610" y="0"/>
                    <a:pt x="1610" y="0"/>
                    <a:pt x="1610" y="0"/>
                  </a:cubicBezTo>
                  <a:lnTo>
                    <a:pt x="1053" y="132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grpSp>
      <p:sp>
        <p:nvSpPr>
          <p:cNvPr id="3" name="ClientLogo">
            <a:extLst>
              <a:ext uri="{FF2B5EF4-FFF2-40B4-BE49-F238E27FC236}">
                <a16:creationId xmlns:a16="http://schemas.microsoft.com/office/drawing/2014/main" id="{0D1A260D-45D1-4D8D-ACC4-246C7DD9AFAD}"/>
              </a:ext>
            </a:extLst>
          </p:cNvPr>
          <p:cNvSpPr>
            <a:spLocks noGrp="1"/>
          </p:cNvSpPr>
          <p:nvPr userDrawn="1">
            <p:ph type="pic" sz="quarter" idx="14" hasCustomPrompt="1"/>
            <p:custDataLst>
              <p:tags r:id="rId5"/>
            </p:custDataLst>
          </p:nvPr>
        </p:nvSpPr>
        <p:spPr>
          <a:xfrm>
            <a:off x="551942" y="4984025"/>
            <a:ext cx="1901952" cy="969264"/>
          </a:xfrm>
          <a:prstGeom prst="rect">
            <a:avLst/>
          </a:prstGeom>
        </p:spPr>
        <p:txBody>
          <a:bodyPr>
            <a:noAutofit/>
          </a:bodyPr>
          <a:lstStyle>
            <a:lvl1pPr algn="ctr">
              <a:defRPr sz="1200">
                <a:solidFill>
                  <a:schemeClr val="tx2"/>
                </a:solidFill>
              </a:defRPr>
            </a:lvl1pPr>
          </a:lstStyle>
          <a:p>
            <a:r>
              <a:rPr lang="en-US"/>
              <a:t>Client logo goes here.</a:t>
            </a:r>
          </a:p>
        </p:txBody>
      </p:sp>
      <p:sp>
        <p:nvSpPr>
          <p:cNvPr id="15" name="Documenttype">
            <a:extLst>
              <a:ext uri="{FF2B5EF4-FFF2-40B4-BE49-F238E27FC236}">
                <a16:creationId xmlns:a16="http://schemas.microsoft.com/office/drawing/2014/main" id="{CB5FF56E-DA90-4199-AF9A-359BE08E9A15}"/>
              </a:ext>
            </a:extLst>
          </p:cNvPr>
          <p:cNvSpPr>
            <a:spLocks noGrp="1"/>
          </p:cNvSpPr>
          <p:nvPr userDrawn="1">
            <p:ph type="body" sz="quarter" idx="13" hasCustomPrompt="1"/>
            <p:custDataLst>
              <p:tags r:id="rId6"/>
            </p:custDataLst>
          </p:nvPr>
        </p:nvSpPr>
        <p:spPr>
          <a:xfrm>
            <a:off x="554736" y="4510168"/>
            <a:ext cx="6016752" cy="215444"/>
          </a:xfrm>
          <a:prstGeom prst="rect">
            <a:avLst/>
          </a:prstGeom>
        </p:spPr>
        <p:txBody>
          <a:bodyPr wrap="square">
            <a:noAutofit/>
          </a:bodyPr>
          <a:lstStyle>
            <a:lvl1pPr>
              <a:buNone/>
              <a:defRPr sz="1400">
                <a:solidFill>
                  <a:schemeClr val="tx2"/>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Edit date or title/role</a:t>
            </a:r>
          </a:p>
        </p:txBody>
      </p:sp>
      <p:sp>
        <p:nvSpPr>
          <p:cNvPr id="14" name="Subtitle">
            <a:extLst>
              <a:ext uri="{FF2B5EF4-FFF2-40B4-BE49-F238E27FC236}">
                <a16:creationId xmlns:a16="http://schemas.microsoft.com/office/drawing/2014/main" id="{BFC960F1-3A46-4C93-83F3-47AB2EB0D15E}"/>
              </a:ext>
            </a:extLst>
          </p:cNvPr>
          <p:cNvSpPr>
            <a:spLocks noGrp="1"/>
          </p:cNvSpPr>
          <p:nvPr userDrawn="1">
            <p:ph type="subTitle" idx="1"/>
            <p:custDataLst>
              <p:tags r:id="rId7"/>
            </p:custDataLst>
          </p:nvPr>
        </p:nvSpPr>
        <p:spPr>
          <a:xfrm>
            <a:off x="551942" y="4092559"/>
            <a:ext cx="6016752" cy="307777"/>
          </a:xfrm>
          <a:prstGeom prst="rect">
            <a:avLst/>
          </a:prstGeom>
        </p:spPr>
        <p:txBody>
          <a:bodyPr wrap="square">
            <a:sp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a:extLst>
              <a:ext uri="{FF2B5EF4-FFF2-40B4-BE49-F238E27FC236}">
                <a16:creationId xmlns:a16="http://schemas.microsoft.com/office/drawing/2014/main" id="{14DBF1FD-6C25-4E00-ACAB-F60F35C9625C}"/>
              </a:ext>
            </a:extLst>
          </p:cNvPr>
          <p:cNvSpPr>
            <a:spLocks noGrp="1"/>
          </p:cNvSpPr>
          <p:nvPr userDrawn="1">
            <p:ph type="title"/>
            <p:custDataLst>
              <p:tags r:id="rId8"/>
            </p:custDataLst>
          </p:nvPr>
        </p:nvSpPr>
        <p:spPr>
          <a:xfrm>
            <a:off x="551942" y="2049805"/>
            <a:ext cx="6016752" cy="1921708"/>
          </a:xfrm>
          <a:prstGeom prst="rect">
            <a:avLst/>
          </a:prstGeom>
        </p:spPr>
        <p:txBody>
          <a:bodyPr vert="horz" anchor="b">
            <a:normAutofit/>
          </a:bodyPr>
          <a:lstStyle>
            <a:lvl1pPr>
              <a:defRPr sz="4400" baseline="0">
                <a:ln w="6350" cap="flat">
                  <a:noFill/>
                  <a:miter lim="800000"/>
                </a:ln>
                <a:solidFill>
                  <a:schemeClr val="tx2"/>
                </a:solidFill>
              </a:defRPr>
            </a:lvl1pPr>
          </a:lstStyle>
          <a:p>
            <a:r>
              <a:rPr lang="en-US"/>
              <a:t>Click to edit Master title style</a:t>
            </a:r>
          </a:p>
        </p:txBody>
      </p:sp>
      <p:sp>
        <p:nvSpPr>
          <p:cNvPr id="2" name="Disclaimer-English (United States)">
            <a:extLst>
              <a:ext uri="{FF2B5EF4-FFF2-40B4-BE49-F238E27FC236}">
                <a16:creationId xmlns:a16="http://schemas.microsoft.com/office/drawing/2014/main" id="{E1AFA472-A065-C4A8-45DA-6825E3FFBAE8}"/>
              </a:ext>
            </a:extLst>
          </p:cNvPr>
          <p:cNvSpPr>
            <a:spLocks noChangeArrowheads="1"/>
          </p:cNvSpPr>
          <p:nvPr userDrawn="1">
            <p:custDataLst>
              <p:tags r:id="rId9"/>
            </p:custDataLst>
          </p:nvPr>
        </p:nvSpPr>
        <p:spPr bwMode="black">
          <a:xfrm>
            <a:off x="551941" y="6190488"/>
            <a:ext cx="10885315"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p>
            <a:r>
              <a:rPr lang="en-US" sz="800">
                <a:solidFill>
                  <a:schemeClr val="bg1"/>
                </a:solidFill>
                <a:effectLst/>
                <a:latin typeface="Aptos" panose="020B0004020202020204" pitchFamily="34" charset="0"/>
                <a:ea typeface="Times New Roman" panose="02020603050405020304" pitchFamily="18" charset="0"/>
                <a:cs typeface="Aptos" panose="020B0004020202020204" pitchFamily="34" charset="0"/>
              </a:rPr>
              <a:t>CONFIDENTIAL AND PROPRIETARY | © 2025 McKinsey &amp; Company. This document is the property of McKinsey &amp; Company, Inc., Washington D.C. (“McKinsey”) and must not be disclosed outside the Government or be duplicated, used, or disclosed—in whole or in part—for any purpose. The Government shall have the right to duplicate, use, or disclose the data to the extent provided in the resulting contract and subject to the limitations of the Texas Public Information Act, Tex. Gov’t Code §§ 552.1101; 552.104(a); 552.110 et seq. (“Act”) and other applicable law. This document contains confidential and proprietary information; confidential trade secret, commercial or financial information; information that, if released, would give advantage to a competitor; and personal private information that is exempt from disclosure under the Act and other applicable law. Accordingly, no portion of this document should be released without prior consultation with McKinsey.</a:t>
            </a:r>
            <a:endParaRPr lang="en-US" sz="800">
              <a:solidFill>
                <a:schemeClr val="bg1"/>
              </a:solidFill>
            </a:endParaRPr>
          </a:p>
        </p:txBody>
      </p:sp>
    </p:spTree>
    <p:extLst>
      <p:ext uri="{BB962C8B-B14F-4D97-AF65-F5344CB8AC3E}">
        <p14:creationId xmlns:p14="http://schemas.microsoft.com/office/powerpoint/2010/main" val="3543058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19312443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72" imgH="588" progId="TCLayout.ActiveDocument.1">
                  <p:embed/>
                </p:oleObj>
              </mc:Choice>
              <mc:Fallback>
                <p:oleObj name="think-cell Slide" r:id="rId11"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8F8ABD0-305F-4DFC-AC60-1FB7BB16830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7830312" y="0"/>
            <a:ext cx="4361688"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6" name="SlideLogoText" hidden="1">
            <a:extLst>
              <a:ext uri="{FF2B5EF4-FFF2-40B4-BE49-F238E27FC236}">
                <a16:creationId xmlns:a16="http://schemas.microsoft.com/office/drawing/2014/main" id="{AEC46ACE-42CD-4304-9E51-86DBC38CA4EB}"/>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6"/>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25" name="2. Slide Title">
            <a:extLst>
              <a:ext uri="{FF2B5EF4-FFF2-40B4-BE49-F238E27FC236}">
                <a16:creationId xmlns:a16="http://schemas.microsoft.com/office/drawing/2014/main" id="{AA4BE143-5F32-4F04-B536-5DD597732824}"/>
              </a:ext>
            </a:extLst>
          </p:cNvPr>
          <p:cNvSpPr>
            <a:spLocks noGrp="1"/>
          </p:cNvSpPr>
          <p:nvPr>
            <p:ph type="title"/>
            <p:custDataLst>
              <p:tags r:id="rId7"/>
            </p:custDataLst>
          </p:nvPr>
        </p:nvSpPr>
        <p:spPr>
          <a:xfrm>
            <a:off x="554736" y="182372"/>
            <a:ext cx="6967728" cy="731520"/>
          </a:xfrm>
        </p:spPr>
        <p:txBody>
          <a:bodyPr/>
          <a:lstStyle/>
          <a:p>
            <a:r>
              <a:rPr lang="en-US"/>
              <a:t>Click to edit Master title style</a:t>
            </a:r>
          </a:p>
        </p:txBody>
      </p:sp>
      <p:sp>
        <p:nvSpPr>
          <p:cNvPr id="26" name="3. Subtitle">
            <a:extLst>
              <a:ext uri="{FF2B5EF4-FFF2-40B4-BE49-F238E27FC236}">
                <a16:creationId xmlns:a16="http://schemas.microsoft.com/office/drawing/2014/main" id="{97E30C8F-A677-42C7-A072-4ACC7DC3D698}"/>
              </a:ext>
            </a:extLst>
          </p:cNvPr>
          <p:cNvSpPr>
            <a:spLocks noGrp="1"/>
          </p:cNvSpPr>
          <p:nvPr>
            <p:ph type="subTitle" idx="1"/>
            <p:custDataLst>
              <p:tags r:id="rId8"/>
            </p:custDataLst>
          </p:nvPr>
        </p:nvSpPr>
        <p:spPr>
          <a:xfrm>
            <a:off x="554736" y="903861"/>
            <a:ext cx="6967728" cy="246221"/>
          </a:xfrm>
        </p:spPr>
        <p:txBody>
          <a:bodyPr anchor="t" anchorCtr="0">
            <a:spAutoFit/>
          </a:bodyPr>
          <a:lstStyle/>
          <a:p>
            <a:r>
              <a:rPr lang="en-US" sz="1600"/>
              <a:t>Click to edit Master subtitle style</a:t>
            </a:r>
          </a:p>
        </p:txBody>
      </p:sp>
      <p:sp>
        <p:nvSpPr>
          <p:cNvPr id="19" name="1. On-page tracker">
            <a:extLst>
              <a:ext uri="{FF2B5EF4-FFF2-40B4-BE49-F238E27FC236}">
                <a16:creationId xmlns:a16="http://schemas.microsoft.com/office/drawing/2014/main" id="{288125BB-6CB4-4B7C-8E2B-CB1912430A39}"/>
              </a:ext>
            </a:extLst>
          </p:cNvPr>
          <p:cNvSpPr>
            <a:spLocks noGrp="1"/>
          </p:cNvSpPr>
          <p:nvPr>
            <p:ph type="body" sz="quarter" idx="18" hasCustomPrompt="1"/>
            <p:custDataLst>
              <p:tags r:id="rId9"/>
            </p:custDataLst>
          </p:nvPr>
        </p:nvSpPr>
        <p:spPr>
          <a:xfrm>
            <a:off x="8170323" y="78768"/>
            <a:ext cx="3466941" cy="123111"/>
          </a:xfrm>
        </p:spPr>
        <p:txBody>
          <a:bodyPr wrap="square"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2257985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6023464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5C86E70-6ADC-4EA2-90F2-373AC4FDE5D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2500" b="1" i="0" u="none" strike="noStrike" kern="1200" cap="none" spc="0" normalizeH="0" baseline="0" noProof="0" err="1">
              <a:ln>
                <a:noFill/>
              </a:ln>
              <a:solidFill>
                <a:srgbClr val="FFFFFF"/>
              </a:solidFill>
              <a:effectLst/>
              <a:uLnTx/>
              <a:uFillTx/>
              <a:latin typeface="Georgia" panose="02040502050405020303" pitchFamily="18" charset="0"/>
              <a:ea typeface="+mj-ea"/>
              <a:cs typeface="+mj-cs"/>
              <a:sym typeface="Georgia" panose="02040502050405020303" pitchFamily="18"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7" name="SlideLogoText" hidden="1">
            <a:extLst>
              <a:ext uri="{FF2B5EF4-FFF2-40B4-BE49-F238E27FC236}">
                <a16:creationId xmlns:a16="http://schemas.microsoft.com/office/drawing/2014/main" id="{609F85FD-B74A-4A4E-BFA9-7668DD6BCB90}"/>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McKinsey &amp; Company</a:t>
            </a: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Source: …</a:t>
            </a:r>
          </a:p>
        </p:txBody>
      </p:sp>
      <p:sp>
        <p:nvSpPr>
          <p:cNvPr id="20" name="1. On-page tracker">
            <a:extLst>
              <a:ext uri="{FF2B5EF4-FFF2-40B4-BE49-F238E27FC236}">
                <a16:creationId xmlns:a16="http://schemas.microsoft.com/office/drawing/2014/main" id="{CA286AFC-8B29-4E70-86B3-6C866D5BEC95}"/>
              </a:ext>
            </a:extLst>
          </p:cNvPr>
          <p:cNvSpPr>
            <a:spLocks noGrp="1"/>
          </p:cNvSpPr>
          <p:nvPr>
            <p:ph type="body" sz="quarter" idx="17" hasCustomPrompt="1"/>
            <p:custDataLst>
              <p:tags r:id="rId7"/>
            </p:custDataLst>
          </p:nvPr>
        </p:nvSpPr>
        <p:spPr>
          <a:xfrm>
            <a:off x="9116813" y="78768"/>
            <a:ext cx="2520451" cy="123111"/>
          </a:xfrm>
        </p:spPr>
        <p:txBody>
          <a:bodyPr wrap="square" anchor="ctr" anchorCtr="0">
            <a:spAutoFit/>
          </a:bodyPr>
          <a:lstStyle>
            <a:lvl1pPr algn="r">
              <a:defRPr sz="800">
                <a:latin typeface="+mn-lt"/>
              </a:defRPr>
            </a:lvl1pPr>
          </a:lstStyle>
          <a:p>
            <a:pPr lvl="0"/>
            <a:r>
              <a:rPr lang="en-US"/>
              <a:t>Chapter › Topic</a:t>
            </a:r>
          </a:p>
        </p:txBody>
      </p:sp>
      <p:sp>
        <p:nvSpPr>
          <p:cNvPr id="21" name="2. Slide Title">
            <a:extLst>
              <a:ext uri="{FF2B5EF4-FFF2-40B4-BE49-F238E27FC236}">
                <a16:creationId xmlns:a16="http://schemas.microsoft.com/office/drawing/2014/main" id="{37073CF3-4B2B-440D-B24E-174E36B7892F}"/>
              </a:ext>
            </a:extLst>
          </p:cNvPr>
          <p:cNvSpPr>
            <a:spLocks noGrp="1"/>
          </p:cNvSpPr>
          <p:nvPr>
            <p:ph type="title"/>
            <p:custDataLst>
              <p:tags r:id="rId8"/>
            </p:custDataLst>
          </p:nvPr>
        </p:nvSpPr>
        <p:spPr>
          <a:xfrm>
            <a:off x="554736" y="182372"/>
            <a:ext cx="7918704" cy="731520"/>
          </a:xfrm>
        </p:spPr>
        <p:txBody>
          <a:bodyPr/>
          <a:lstStyle/>
          <a:p>
            <a:r>
              <a:rPr lang="en-US"/>
              <a:t>Click to edit Master title style</a:t>
            </a:r>
          </a:p>
        </p:txBody>
      </p:sp>
      <p:sp>
        <p:nvSpPr>
          <p:cNvPr id="26" name="3. Subtitle">
            <a:extLst>
              <a:ext uri="{FF2B5EF4-FFF2-40B4-BE49-F238E27FC236}">
                <a16:creationId xmlns:a16="http://schemas.microsoft.com/office/drawing/2014/main" id="{61C78DC4-4C20-4AA3-93C4-00442F85A83B}"/>
              </a:ext>
            </a:extLst>
          </p:cNvPr>
          <p:cNvSpPr>
            <a:spLocks noGrp="1"/>
          </p:cNvSpPr>
          <p:nvPr>
            <p:ph type="subTitle" idx="1"/>
            <p:custDataLst>
              <p:tags r:id="rId9"/>
            </p:custDataLst>
          </p:nvPr>
        </p:nvSpPr>
        <p:spPr>
          <a:xfrm>
            <a:off x="554736" y="903861"/>
            <a:ext cx="7918704" cy="246221"/>
          </a:xfrm>
        </p:spPr>
        <p:txBody>
          <a:bodyPr anchor="t" anchorCtr="0">
            <a:spAutoFit/>
          </a:bodyPr>
          <a:lstStyle/>
          <a:p>
            <a:r>
              <a:rPr lang="en-US" sz="1600"/>
              <a:t>Click to edit Master subtitle style</a:t>
            </a:r>
          </a:p>
        </p:txBody>
      </p:sp>
    </p:spTree>
    <p:extLst>
      <p:ext uri="{BB962C8B-B14F-4D97-AF65-F5344CB8AC3E}">
        <p14:creationId xmlns:p14="http://schemas.microsoft.com/office/powerpoint/2010/main" val="2083795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sp>
        <p:nvSpPr>
          <p:cNvPr id="14" name="SlideLogoText" hidden="1">
            <a:extLst>
              <a:ext uri="{FF2B5EF4-FFF2-40B4-BE49-F238E27FC236}">
                <a16:creationId xmlns:a16="http://schemas.microsoft.com/office/drawing/2014/main" id="{B789CE62-716F-47B1-B8FE-60436A1FA5A7}"/>
              </a:ext>
            </a:extLst>
          </p:cNvPr>
          <p:cNvSpPr txBox="1"/>
          <p:nvPr userDrawn="1">
            <p:custDataLst>
              <p:tags r:id="rId1"/>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6" y="175171"/>
            <a:ext cx="11082528" cy="989512"/>
          </a:xfrm>
        </p:spPr>
        <p:txBody>
          <a:bodyPr>
            <a:noAutofit/>
          </a:bodyPr>
          <a:lstStyle>
            <a:lvl1pPr>
              <a:defRPr/>
            </a:lvl1pPr>
          </a:lstStyle>
          <a:p>
            <a:r>
              <a:rPr lang="en-US"/>
              <a:t>Click to edit Master title style</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9" name="1. On-page tracker">
            <a:extLst>
              <a:ext uri="{FF2B5EF4-FFF2-40B4-BE49-F238E27FC236}">
                <a16:creationId xmlns:a16="http://schemas.microsoft.com/office/drawing/2014/main" id="{A91FB312-B423-41B9-AEAA-2BE53183470B}"/>
              </a:ext>
            </a:extLst>
          </p:cNvPr>
          <p:cNvSpPr>
            <a:spLocks noGrp="1"/>
          </p:cNvSpPr>
          <p:nvPr>
            <p:ph type="body" sz="quarter" idx="17" hasCustomPrompt="1"/>
            <p:custDataLst>
              <p:tags r:id="rId5"/>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977499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sp>
        <p:nvSpPr>
          <p:cNvPr id="8" name="SlideLogoText" hidden="1">
            <a:extLst>
              <a:ext uri="{FF2B5EF4-FFF2-40B4-BE49-F238E27FC236}">
                <a16:creationId xmlns:a16="http://schemas.microsoft.com/office/drawing/2014/main" id="{92A63429-03F1-4595-BAE1-A5F5E74A0DF2}"/>
              </a:ext>
            </a:extLst>
          </p:cNvPr>
          <p:cNvSpPr txBox="1"/>
          <p:nvPr userDrawn="1">
            <p:custDataLst>
              <p:tags r:id="rId1"/>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9AEB01CB-E358-4EC5-960A-ABFC66CD5A21}"/>
              </a:ext>
            </a:extLst>
          </p:cNvPr>
          <p:cNvSpPr>
            <a:spLocks noGrp="1"/>
          </p:cNvSpPr>
          <p:nvPr>
            <p:ph type="body" sz="quarter" idx="17" hasCustomPrompt="1"/>
            <p:custDataLst>
              <p:tags r:id="rId4"/>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86300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pic>
        <p:nvPicPr>
          <p:cNvPr id="10" name="Background">
            <a:extLst>
              <a:ext uri="{FF2B5EF4-FFF2-40B4-BE49-F238E27FC236}">
                <a16:creationId xmlns:a16="http://schemas.microsoft.com/office/drawing/2014/main" id="{7F09DF09-7587-AE72-141E-A41B41F94451}"/>
              </a:ext>
            </a:extLst>
          </p:cNvPr>
          <p:cNvPicPr>
            <a:picLocks noChangeAspect="1"/>
          </p:cNvPicPr>
          <p:nvPr userDrawn="1">
            <p:custDataLst>
              <p:tags r:id="rId1"/>
            </p:custDataLst>
          </p:nvPr>
        </p:nvPicPr>
        <p:blipFill>
          <a:blip r:embed="rId6"/>
          <a:stretch>
            <a:fillRect/>
          </a:stretch>
        </p:blipFill>
        <p:spPr>
          <a:xfrm>
            <a:off x="0" y="0"/>
            <a:ext cx="12192000" cy="6858000"/>
          </a:xfrm>
          <a:prstGeom prst="rect">
            <a:avLst/>
          </a:prstGeom>
        </p:spPr>
      </p:pic>
      <p:pic>
        <p:nvPicPr>
          <p:cNvPr id="5" name="Partnership" hidden="1">
            <a:extLst>
              <a:ext uri="{FF2B5EF4-FFF2-40B4-BE49-F238E27FC236}">
                <a16:creationId xmlns:a16="http://schemas.microsoft.com/office/drawing/2014/main" id="{90886F1E-7A28-AA11-3C3E-8B020F3D98D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0" y="0"/>
            <a:ext cx="12192000" cy="6858000"/>
          </a:xfrm>
          <a:prstGeom prst="rect">
            <a:avLst/>
          </a:prstGeom>
        </p:spPr>
      </p:pic>
      <p:graphicFrame>
        <p:nvGraphicFramePr>
          <p:cNvPr id="4" name="Object 3" hidden="1">
            <a:extLst>
              <a:ext uri="{FF2B5EF4-FFF2-40B4-BE49-F238E27FC236}">
                <a16:creationId xmlns:a16="http://schemas.microsoft.com/office/drawing/2014/main" id="{832E4BA7-205B-4431-879A-B60A0FD6D20C}"/>
              </a:ext>
            </a:extLst>
          </p:cNvPr>
          <p:cNvGraphicFramePr>
            <a:graphicFrameLocks noChangeAspect="1"/>
          </p:cNvGraphicFramePr>
          <p:nvPr userDrawn="1">
            <p:custDataLst>
              <p:tags r:id="rId2"/>
            </p:custDataLst>
            <p:extLst>
              <p:ext uri="{D42A27DB-BD31-4B8C-83A1-F6EECF244321}">
                <p14:modId xmlns:p14="http://schemas.microsoft.com/office/powerpoint/2010/main" val="38778887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344" imgH="344" progId="TCLayout.ActiveDocument.1">
                  <p:embed/>
                </p:oleObj>
              </mc:Choice>
              <mc:Fallback>
                <p:oleObj name="think-cell Slide" r:id="rId9" imgW="344" imgH="344" progId="TCLayout.ActiveDocument.1">
                  <p:embed/>
                  <p:pic>
                    <p:nvPicPr>
                      <p:cNvPr id="4" name="Object 3" hidden="1">
                        <a:extLst>
                          <a:ext uri="{FF2B5EF4-FFF2-40B4-BE49-F238E27FC236}">
                            <a16:creationId xmlns:a16="http://schemas.microsoft.com/office/drawing/2014/main" id="{832E4BA7-205B-4431-879A-B60A0FD6D20C}"/>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grpSp>
        <p:nvGrpSpPr>
          <p:cNvPr id="11" name="logoimage" hidden="1">
            <a:extLst>
              <a:ext uri="{FF2B5EF4-FFF2-40B4-BE49-F238E27FC236}">
                <a16:creationId xmlns:a16="http://schemas.microsoft.com/office/drawing/2014/main" id="{732728C7-2C89-08A1-41A9-162BDB8C5CB9}"/>
              </a:ext>
            </a:extLst>
          </p:cNvPr>
          <p:cNvGrpSpPr/>
          <p:nvPr userDrawn="1">
            <p:custDataLst>
              <p:tags r:id="rId3"/>
            </p:custDataLst>
          </p:nvPr>
        </p:nvGrpSpPr>
        <p:grpSpPr>
          <a:xfrm>
            <a:off x="549271" y="481160"/>
            <a:ext cx="1893201" cy="585216"/>
            <a:chOff x="549271" y="481160"/>
            <a:chExt cx="1893201" cy="585216"/>
          </a:xfrm>
        </p:grpSpPr>
        <p:sp>
          <p:nvSpPr>
            <p:cNvPr id="14" name="AutoShape 3" hidden="1">
              <a:extLst>
                <a:ext uri="{FF2B5EF4-FFF2-40B4-BE49-F238E27FC236}">
                  <a16:creationId xmlns:a16="http://schemas.microsoft.com/office/drawing/2014/main" id="{DD51008E-BD46-4558-BF00-CDD9F0CE18C6}"/>
                </a:ext>
              </a:extLst>
            </p:cNvPr>
            <p:cNvSpPr>
              <a:spLocks noChangeAspect="1" noChangeArrowheads="1" noTextEdit="1"/>
            </p:cNvSpPr>
            <p:nvPr userDrawn="1"/>
          </p:nvSpPr>
          <p:spPr bwMode="black">
            <a:xfrm>
              <a:off x="549271" y="481160"/>
              <a:ext cx="1893201" cy="58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sp>
          <p:nvSpPr>
            <p:cNvPr id="15" name="Freeform 5" hidden="1">
              <a:extLst>
                <a:ext uri="{FF2B5EF4-FFF2-40B4-BE49-F238E27FC236}">
                  <a16:creationId xmlns:a16="http://schemas.microsoft.com/office/drawing/2014/main" id="{FC37904A-905D-4FD7-8DD4-604C419D9AB5}"/>
                </a:ext>
              </a:extLst>
            </p:cNvPr>
            <p:cNvSpPr>
              <a:spLocks noEditPoints="1"/>
            </p:cNvSpPr>
            <p:nvPr userDrawn="1"/>
          </p:nvSpPr>
          <p:spPr bwMode="black">
            <a:xfrm>
              <a:off x="549271" y="481407"/>
              <a:ext cx="1893201" cy="584969"/>
            </a:xfrm>
            <a:custGeom>
              <a:avLst/>
              <a:gdLst>
                <a:gd name="T0" fmla="*/ 4209 w 15155"/>
                <a:gd name="T1" fmla="*/ 2986 h 4678"/>
                <a:gd name="T2" fmla="*/ 3707 w 15155"/>
                <a:gd name="T3" fmla="*/ 2422 h 4678"/>
                <a:gd name="T4" fmla="*/ 3712 w 15155"/>
                <a:gd name="T5" fmla="*/ 2340 h 4678"/>
                <a:gd name="T6" fmla="*/ 4724 w 15155"/>
                <a:gd name="T7" fmla="*/ 4124 h 4678"/>
                <a:gd name="T8" fmla="*/ 3330 w 15155"/>
                <a:gd name="T9" fmla="*/ 3521 h 4678"/>
                <a:gd name="T10" fmla="*/ 5673 w 15155"/>
                <a:gd name="T11" fmla="*/ 3002 h 4678"/>
                <a:gd name="T12" fmla="*/ 6627 w 15155"/>
                <a:gd name="T13" fmla="*/ 2408 h 4678"/>
                <a:gd name="T14" fmla="*/ 6279 w 15155"/>
                <a:gd name="T15" fmla="*/ 4007 h 4678"/>
                <a:gd name="T16" fmla="*/ 10270 w 15155"/>
                <a:gd name="T17" fmla="*/ 3073 h 4678"/>
                <a:gd name="T18" fmla="*/ 10801 w 15155"/>
                <a:gd name="T19" fmla="*/ 4678 h 4678"/>
                <a:gd name="T20" fmla="*/ 11466 w 15155"/>
                <a:gd name="T21" fmla="*/ 3537 h 4678"/>
                <a:gd name="T22" fmla="*/ 10602 w 15155"/>
                <a:gd name="T23" fmla="*/ 3405 h 4678"/>
                <a:gd name="T24" fmla="*/ 14762 w 15155"/>
                <a:gd name="T25" fmla="*/ 3073 h 4678"/>
                <a:gd name="T26" fmla="*/ 14505 w 15155"/>
                <a:gd name="T27" fmla="*/ 2986 h 4678"/>
                <a:gd name="T28" fmla="*/ 14145 w 15155"/>
                <a:gd name="T29" fmla="*/ 4620 h 4678"/>
                <a:gd name="T30" fmla="*/ 15155 w 15155"/>
                <a:gd name="T31" fmla="*/ 2986 h 4678"/>
                <a:gd name="T32" fmla="*/ 10231 w 15155"/>
                <a:gd name="T33" fmla="*/ 4037 h 4678"/>
                <a:gd name="T34" fmla="*/ 9005 w 15155"/>
                <a:gd name="T35" fmla="*/ 2961 h 4678"/>
                <a:gd name="T36" fmla="*/ 8378 w 15155"/>
                <a:gd name="T37" fmla="*/ 3194 h 4678"/>
                <a:gd name="T38" fmla="*/ 8775 w 15155"/>
                <a:gd name="T39" fmla="*/ 4037 h 4678"/>
                <a:gd name="T40" fmla="*/ 9107 w 15155"/>
                <a:gd name="T41" fmla="*/ 3916 h 4678"/>
                <a:gd name="T42" fmla="*/ 9439 w 15155"/>
                <a:gd name="T43" fmla="*/ 4037 h 4678"/>
                <a:gd name="T44" fmla="*/ 9712 w 15155"/>
                <a:gd name="T45" fmla="*/ 4037 h 4678"/>
                <a:gd name="T46" fmla="*/ 7962 w 15155"/>
                <a:gd name="T47" fmla="*/ 3741 h 4678"/>
                <a:gd name="T48" fmla="*/ 7962 w 15155"/>
                <a:gd name="T49" fmla="*/ 3741 h 4678"/>
                <a:gd name="T50" fmla="*/ 12654 w 15155"/>
                <a:gd name="T51" fmla="*/ 2986 h 4678"/>
                <a:gd name="T52" fmla="*/ 12586 w 15155"/>
                <a:gd name="T53" fmla="*/ 4036 h 4678"/>
                <a:gd name="T54" fmla="*/ 11780 w 15155"/>
                <a:gd name="T55" fmla="*/ 3367 h 4678"/>
                <a:gd name="T56" fmla="*/ 11871 w 15155"/>
                <a:gd name="T57" fmla="*/ 4146 h 4678"/>
                <a:gd name="T58" fmla="*/ 13060 w 15155"/>
                <a:gd name="T59" fmla="*/ 3917 h 4678"/>
                <a:gd name="T60" fmla="*/ 13423 w 15155"/>
                <a:gd name="T61" fmla="*/ 4037 h 4678"/>
                <a:gd name="T62" fmla="*/ 12250 w 15155"/>
                <a:gd name="T63" fmla="*/ 3787 h 4678"/>
                <a:gd name="T64" fmla="*/ 12250 w 15155"/>
                <a:gd name="T65" fmla="*/ 3787 h 4678"/>
                <a:gd name="T66" fmla="*/ 8758 w 15155"/>
                <a:gd name="T67" fmla="*/ 1080 h 4678"/>
                <a:gd name="T68" fmla="*/ 8559 w 15155"/>
                <a:gd name="T69" fmla="*/ 1013 h 4678"/>
                <a:gd name="T70" fmla="*/ 9105 w 15155"/>
                <a:gd name="T71" fmla="*/ 2310 h 4678"/>
                <a:gd name="T72" fmla="*/ 9553 w 15155"/>
                <a:gd name="T73" fmla="*/ 626 h 4678"/>
                <a:gd name="T74" fmla="*/ 9293 w 15155"/>
                <a:gd name="T75" fmla="*/ 713 h 4678"/>
                <a:gd name="T76" fmla="*/ 8947 w 15155"/>
                <a:gd name="T77" fmla="*/ 843 h 4678"/>
                <a:gd name="T78" fmla="*/ 5105 w 15155"/>
                <a:gd name="T79" fmla="*/ 349 h 4678"/>
                <a:gd name="T80" fmla="*/ 3793 w 15155"/>
                <a:gd name="T81" fmla="*/ 882 h 4678"/>
                <a:gd name="T82" fmla="*/ 5848 w 15155"/>
                <a:gd name="T83" fmla="*/ 981 h 4678"/>
                <a:gd name="T84" fmla="*/ 6211 w 15155"/>
                <a:gd name="T85" fmla="*/ 1763 h 4678"/>
                <a:gd name="T86" fmla="*/ 6296 w 15155"/>
                <a:gd name="T87" fmla="*/ 601 h 4678"/>
                <a:gd name="T88" fmla="*/ 5638 w 15155"/>
                <a:gd name="T89" fmla="*/ 833 h 4678"/>
                <a:gd name="T90" fmla="*/ 4836 w 15155"/>
                <a:gd name="T91" fmla="*/ 625 h 4678"/>
                <a:gd name="T92" fmla="*/ 4778 w 15155"/>
                <a:gd name="T93" fmla="*/ 1676 h 4678"/>
                <a:gd name="T94" fmla="*/ 4692 w 15155"/>
                <a:gd name="T95" fmla="*/ 0 h 4678"/>
                <a:gd name="T96" fmla="*/ 3614 w 15155"/>
                <a:gd name="T97" fmla="*/ 221 h 4678"/>
                <a:gd name="T98" fmla="*/ 3236 w 15155"/>
                <a:gd name="T99" fmla="*/ 88 h 4678"/>
                <a:gd name="T100" fmla="*/ 3836 w 15155"/>
                <a:gd name="T101" fmla="*/ 1763 h 4678"/>
                <a:gd name="T102" fmla="*/ 7219 w 15155"/>
                <a:gd name="T103" fmla="*/ 683 h 4678"/>
                <a:gd name="T104" fmla="*/ 7226 w 15155"/>
                <a:gd name="T105" fmla="*/ 598 h 4678"/>
                <a:gd name="T106" fmla="*/ 6952 w 15155"/>
                <a:gd name="T107" fmla="*/ 1361 h 4678"/>
                <a:gd name="T108" fmla="*/ 7720 w 15155"/>
                <a:gd name="T109" fmla="*/ 1446 h 4678"/>
                <a:gd name="T110" fmla="*/ 3049 w 15155"/>
                <a:gd name="T111" fmla="*/ 753 h 4678"/>
                <a:gd name="T112" fmla="*/ 2703 w 15155"/>
                <a:gd name="T113" fmla="*/ 1584 h 4678"/>
                <a:gd name="T114" fmla="*/ 87 w 15155"/>
                <a:gd name="T115" fmla="*/ 88 h 4678"/>
                <a:gd name="T116" fmla="*/ 549 w 15155"/>
                <a:gd name="T117" fmla="*/ 1763 h 4678"/>
                <a:gd name="T118" fmla="*/ 1609 w 15155"/>
                <a:gd name="T119" fmla="*/ 259 h 4678"/>
                <a:gd name="T120" fmla="*/ 2069 w 15155"/>
                <a:gd name="T121" fmla="*/ 1676 h 4678"/>
                <a:gd name="T122" fmla="*/ 2070 w 15155"/>
                <a:gd name="T123" fmla="*/ 0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55" h="4678">
                  <a:moveTo>
                    <a:pt x="4451" y="3751"/>
                  </a:moveTo>
                  <a:cubicBezTo>
                    <a:pt x="4549" y="3607"/>
                    <a:pt x="4604" y="3438"/>
                    <a:pt x="4609" y="3264"/>
                  </a:cubicBezTo>
                  <a:cubicBezTo>
                    <a:pt x="4611" y="3211"/>
                    <a:pt x="4732" y="3072"/>
                    <a:pt x="4766" y="3072"/>
                  </a:cubicBezTo>
                  <a:cubicBezTo>
                    <a:pt x="4834" y="3072"/>
                    <a:pt x="4834" y="3072"/>
                    <a:pt x="4834" y="3072"/>
                  </a:cubicBezTo>
                  <a:cubicBezTo>
                    <a:pt x="4834" y="2986"/>
                    <a:pt x="4834" y="2986"/>
                    <a:pt x="4834" y="2986"/>
                  </a:cubicBezTo>
                  <a:cubicBezTo>
                    <a:pt x="4209" y="2986"/>
                    <a:pt x="4209" y="2986"/>
                    <a:pt x="4209" y="2986"/>
                  </a:cubicBezTo>
                  <a:cubicBezTo>
                    <a:pt x="4209" y="3073"/>
                    <a:pt x="4209" y="3073"/>
                    <a:pt x="4209" y="3073"/>
                  </a:cubicBezTo>
                  <a:cubicBezTo>
                    <a:pt x="4380" y="3078"/>
                    <a:pt x="4487" y="3175"/>
                    <a:pt x="4487" y="3337"/>
                  </a:cubicBezTo>
                  <a:cubicBezTo>
                    <a:pt x="4487" y="3482"/>
                    <a:pt x="4463" y="3591"/>
                    <a:pt x="4395" y="3702"/>
                  </a:cubicBezTo>
                  <a:cubicBezTo>
                    <a:pt x="4155" y="3489"/>
                    <a:pt x="3882" y="3230"/>
                    <a:pt x="3654" y="2986"/>
                  </a:cubicBezTo>
                  <a:cubicBezTo>
                    <a:pt x="3501" y="2928"/>
                    <a:pt x="3404" y="2814"/>
                    <a:pt x="3404" y="2673"/>
                  </a:cubicBezTo>
                  <a:cubicBezTo>
                    <a:pt x="3404" y="2514"/>
                    <a:pt x="3518" y="2422"/>
                    <a:pt x="3707" y="2422"/>
                  </a:cubicBezTo>
                  <a:cubicBezTo>
                    <a:pt x="3942" y="2422"/>
                    <a:pt x="4116" y="2659"/>
                    <a:pt x="4116" y="2777"/>
                  </a:cubicBezTo>
                  <a:cubicBezTo>
                    <a:pt x="4191" y="2777"/>
                    <a:pt x="4191" y="2777"/>
                    <a:pt x="4191" y="2777"/>
                  </a:cubicBezTo>
                  <a:cubicBezTo>
                    <a:pt x="4191" y="2362"/>
                    <a:pt x="4191" y="2362"/>
                    <a:pt x="4191" y="2362"/>
                  </a:cubicBezTo>
                  <a:cubicBezTo>
                    <a:pt x="4116" y="2362"/>
                    <a:pt x="4116" y="2362"/>
                    <a:pt x="4116" y="2362"/>
                  </a:cubicBezTo>
                  <a:cubicBezTo>
                    <a:pt x="4097" y="2391"/>
                    <a:pt x="4074" y="2393"/>
                    <a:pt x="4034" y="2393"/>
                  </a:cubicBezTo>
                  <a:cubicBezTo>
                    <a:pt x="3959" y="2393"/>
                    <a:pt x="3874" y="2340"/>
                    <a:pt x="3712" y="2340"/>
                  </a:cubicBezTo>
                  <a:cubicBezTo>
                    <a:pt x="3453" y="2340"/>
                    <a:pt x="3288" y="2480"/>
                    <a:pt x="3288" y="2732"/>
                  </a:cubicBezTo>
                  <a:cubicBezTo>
                    <a:pt x="3288" y="2887"/>
                    <a:pt x="3346" y="2991"/>
                    <a:pt x="3431" y="3100"/>
                  </a:cubicBezTo>
                  <a:cubicBezTo>
                    <a:pt x="3253" y="3219"/>
                    <a:pt x="3146" y="3420"/>
                    <a:pt x="3148" y="3634"/>
                  </a:cubicBezTo>
                  <a:cubicBezTo>
                    <a:pt x="3148" y="3944"/>
                    <a:pt x="3421" y="4155"/>
                    <a:pt x="3707" y="4155"/>
                  </a:cubicBezTo>
                  <a:cubicBezTo>
                    <a:pt x="3966" y="4155"/>
                    <a:pt x="4145" y="4080"/>
                    <a:pt x="4286" y="3944"/>
                  </a:cubicBezTo>
                  <a:cubicBezTo>
                    <a:pt x="4431" y="4078"/>
                    <a:pt x="4552" y="4124"/>
                    <a:pt x="4724" y="4124"/>
                  </a:cubicBezTo>
                  <a:cubicBezTo>
                    <a:pt x="4913" y="4124"/>
                    <a:pt x="4913" y="4124"/>
                    <a:pt x="4913" y="4124"/>
                  </a:cubicBezTo>
                  <a:cubicBezTo>
                    <a:pt x="4913" y="4036"/>
                    <a:pt x="4913" y="4036"/>
                    <a:pt x="4913" y="4036"/>
                  </a:cubicBezTo>
                  <a:cubicBezTo>
                    <a:pt x="4809" y="4036"/>
                    <a:pt x="4809" y="4036"/>
                    <a:pt x="4809" y="4036"/>
                  </a:cubicBezTo>
                  <a:cubicBezTo>
                    <a:pt x="4685" y="3947"/>
                    <a:pt x="4565" y="3852"/>
                    <a:pt x="4451" y="3751"/>
                  </a:cubicBezTo>
                  <a:close/>
                  <a:moveTo>
                    <a:pt x="3851" y="4015"/>
                  </a:moveTo>
                  <a:cubicBezTo>
                    <a:pt x="3599" y="4015"/>
                    <a:pt x="3330" y="3772"/>
                    <a:pt x="3330" y="3521"/>
                  </a:cubicBezTo>
                  <a:cubicBezTo>
                    <a:pt x="3330" y="3339"/>
                    <a:pt x="3378" y="3243"/>
                    <a:pt x="3470" y="3148"/>
                  </a:cubicBezTo>
                  <a:cubicBezTo>
                    <a:pt x="3707" y="3414"/>
                    <a:pt x="3962" y="3664"/>
                    <a:pt x="4233" y="3896"/>
                  </a:cubicBezTo>
                  <a:cubicBezTo>
                    <a:pt x="4134" y="3971"/>
                    <a:pt x="4008" y="4015"/>
                    <a:pt x="3851" y="4015"/>
                  </a:cubicBezTo>
                  <a:close/>
                  <a:moveTo>
                    <a:pt x="6279" y="4007"/>
                  </a:moveTo>
                  <a:cubicBezTo>
                    <a:pt x="5920" y="4007"/>
                    <a:pt x="5707" y="3758"/>
                    <a:pt x="5678" y="3450"/>
                  </a:cubicBezTo>
                  <a:cubicBezTo>
                    <a:pt x="5664" y="3301"/>
                    <a:pt x="5663" y="3151"/>
                    <a:pt x="5673" y="3002"/>
                  </a:cubicBezTo>
                  <a:cubicBezTo>
                    <a:pt x="5705" y="2605"/>
                    <a:pt x="5887" y="2435"/>
                    <a:pt x="6192" y="2435"/>
                  </a:cubicBezTo>
                  <a:cubicBezTo>
                    <a:pt x="6523" y="2435"/>
                    <a:pt x="6726" y="2803"/>
                    <a:pt x="6726" y="2985"/>
                  </a:cubicBezTo>
                  <a:cubicBezTo>
                    <a:pt x="6801" y="2985"/>
                    <a:pt x="6801" y="2985"/>
                    <a:pt x="6801" y="2985"/>
                  </a:cubicBezTo>
                  <a:cubicBezTo>
                    <a:pt x="6801" y="2362"/>
                    <a:pt x="6801" y="2362"/>
                    <a:pt x="6801" y="2362"/>
                  </a:cubicBezTo>
                  <a:cubicBezTo>
                    <a:pt x="6736" y="2362"/>
                    <a:pt x="6736" y="2362"/>
                    <a:pt x="6736" y="2362"/>
                  </a:cubicBezTo>
                  <a:cubicBezTo>
                    <a:pt x="6709" y="2393"/>
                    <a:pt x="6683" y="2408"/>
                    <a:pt x="6627" y="2408"/>
                  </a:cubicBezTo>
                  <a:cubicBezTo>
                    <a:pt x="6489" y="2408"/>
                    <a:pt x="6370" y="2330"/>
                    <a:pt x="6181" y="2330"/>
                  </a:cubicBezTo>
                  <a:cubicBezTo>
                    <a:pt x="5687" y="2330"/>
                    <a:pt x="5392" y="2732"/>
                    <a:pt x="5392" y="3236"/>
                  </a:cubicBezTo>
                  <a:cubicBezTo>
                    <a:pt x="5392" y="3740"/>
                    <a:pt x="5719" y="4156"/>
                    <a:pt x="6225" y="4156"/>
                  </a:cubicBezTo>
                  <a:cubicBezTo>
                    <a:pt x="6577" y="4156"/>
                    <a:pt x="6824" y="3967"/>
                    <a:pt x="6937" y="3652"/>
                  </a:cubicBezTo>
                  <a:cubicBezTo>
                    <a:pt x="6845" y="3652"/>
                    <a:pt x="6845" y="3652"/>
                    <a:pt x="6845" y="3652"/>
                  </a:cubicBezTo>
                  <a:cubicBezTo>
                    <a:pt x="6731" y="3884"/>
                    <a:pt x="6583" y="4007"/>
                    <a:pt x="6279" y="4007"/>
                  </a:cubicBezTo>
                  <a:close/>
                  <a:moveTo>
                    <a:pt x="11018" y="2957"/>
                  </a:moveTo>
                  <a:cubicBezTo>
                    <a:pt x="10830" y="2957"/>
                    <a:pt x="10704" y="3037"/>
                    <a:pt x="10605" y="3221"/>
                  </a:cubicBezTo>
                  <a:cubicBezTo>
                    <a:pt x="10566" y="2986"/>
                    <a:pt x="10566" y="2986"/>
                    <a:pt x="10566" y="2986"/>
                  </a:cubicBezTo>
                  <a:cubicBezTo>
                    <a:pt x="10195" y="2986"/>
                    <a:pt x="10195" y="2986"/>
                    <a:pt x="10195" y="2986"/>
                  </a:cubicBezTo>
                  <a:cubicBezTo>
                    <a:pt x="10195" y="3073"/>
                    <a:pt x="10195" y="3073"/>
                    <a:pt x="10195" y="3073"/>
                  </a:cubicBezTo>
                  <a:cubicBezTo>
                    <a:pt x="10270" y="3073"/>
                    <a:pt x="10270" y="3073"/>
                    <a:pt x="10270" y="3073"/>
                  </a:cubicBezTo>
                  <a:cubicBezTo>
                    <a:pt x="10304" y="3073"/>
                    <a:pt x="10391" y="3158"/>
                    <a:pt x="10391" y="3194"/>
                  </a:cubicBezTo>
                  <a:cubicBezTo>
                    <a:pt x="10391" y="4470"/>
                    <a:pt x="10391" y="4470"/>
                    <a:pt x="10391" y="4470"/>
                  </a:cubicBezTo>
                  <a:cubicBezTo>
                    <a:pt x="10391" y="4508"/>
                    <a:pt x="10304" y="4591"/>
                    <a:pt x="10270" y="4591"/>
                  </a:cubicBezTo>
                  <a:cubicBezTo>
                    <a:pt x="10195" y="4591"/>
                    <a:pt x="10195" y="4591"/>
                    <a:pt x="10195" y="4591"/>
                  </a:cubicBezTo>
                  <a:cubicBezTo>
                    <a:pt x="10195" y="4678"/>
                    <a:pt x="10195" y="4678"/>
                    <a:pt x="10195" y="4678"/>
                  </a:cubicBezTo>
                  <a:cubicBezTo>
                    <a:pt x="10801" y="4678"/>
                    <a:pt x="10801" y="4678"/>
                    <a:pt x="10801" y="4678"/>
                  </a:cubicBezTo>
                  <a:cubicBezTo>
                    <a:pt x="10801" y="4591"/>
                    <a:pt x="10801" y="4591"/>
                    <a:pt x="10801" y="4591"/>
                  </a:cubicBezTo>
                  <a:cubicBezTo>
                    <a:pt x="10726" y="4591"/>
                    <a:pt x="10726" y="4591"/>
                    <a:pt x="10726" y="4591"/>
                  </a:cubicBezTo>
                  <a:cubicBezTo>
                    <a:pt x="10694" y="4591"/>
                    <a:pt x="10605" y="4508"/>
                    <a:pt x="10605" y="4470"/>
                  </a:cubicBezTo>
                  <a:cubicBezTo>
                    <a:pt x="10605" y="3922"/>
                    <a:pt x="10605" y="3922"/>
                    <a:pt x="10605" y="3922"/>
                  </a:cubicBezTo>
                  <a:cubicBezTo>
                    <a:pt x="10687" y="4070"/>
                    <a:pt x="10793" y="4147"/>
                    <a:pt x="10994" y="4147"/>
                  </a:cubicBezTo>
                  <a:cubicBezTo>
                    <a:pt x="11272" y="4147"/>
                    <a:pt x="11466" y="3888"/>
                    <a:pt x="11466" y="3537"/>
                  </a:cubicBezTo>
                  <a:cubicBezTo>
                    <a:pt x="11466" y="3186"/>
                    <a:pt x="11297" y="2957"/>
                    <a:pt x="11018" y="2957"/>
                  </a:cubicBezTo>
                  <a:close/>
                  <a:moveTo>
                    <a:pt x="11246" y="3722"/>
                  </a:moveTo>
                  <a:cubicBezTo>
                    <a:pt x="11222" y="3903"/>
                    <a:pt x="11130" y="4027"/>
                    <a:pt x="10934" y="4027"/>
                  </a:cubicBezTo>
                  <a:cubicBezTo>
                    <a:pt x="10753" y="4029"/>
                    <a:pt x="10604" y="3884"/>
                    <a:pt x="10602" y="3703"/>
                  </a:cubicBezTo>
                  <a:cubicBezTo>
                    <a:pt x="10602" y="3701"/>
                    <a:pt x="10602" y="3698"/>
                    <a:pt x="10602" y="3695"/>
                  </a:cubicBezTo>
                  <a:cubicBezTo>
                    <a:pt x="10602" y="3405"/>
                    <a:pt x="10602" y="3405"/>
                    <a:pt x="10602" y="3405"/>
                  </a:cubicBezTo>
                  <a:cubicBezTo>
                    <a:pt x="10658" y="3225"/>
                    <a:pt x="10767" y="3092"/>
                    <a:pt x="10961" y="3092"/>
                  </a:cubicBezTo>
                  <a:cubicBezTo>
                    <a:pt x="11125" y="3092"/>
                    <a:pt x="11224" y="3208"/>
                    <a:pt x="11249" y="3390"/>
                  </a:cubicBezTo>
                  <a:cubicBezTo>
                    <a:pt x="11262" y="3500"/>
                    <a:pt x="11261" y="3612"/>
                    <a:pt x="11246" y="3722"/>
                  </a:cubicBezTo>
                  <a:close/>
                  <a:moveTo>
                    <a:pt x="14693" y="2986"/>
                  </a:moveTo>
                  <a:cubicBezTo>
                    <a:pt x="14693" y="3073"/>
                    <a:pt x="14693" y="3073"/>
                    <a:pt x="14693" y="3073"/>
                  </a:cubicBezTo>
                  <a:cubicBezTo>
                    <a:pt x="14762" y="3073"/>
                    <a:pt x="14762" y="3073"/>
                    <a:pt x="14762" y="3073"/>
                  </a:cubicBezTo>
                  <a:cubicBezTo>
                    <a:pt x="14794" y="3073"/>
                    <a:pt x="14864" y="3153"/>
                    <a:pt x="14862" y="3199"/>
                  </a:cubicBezTo>
                  <a:cubicBezTo>
                    <a:pt x="14610" y="3758"/>
                    <a:pt x="14610" y="3758"/>
                    <a:pt x="14610" y="3758"/>
                  </a:cubicBezTo>
                  <a:cubicBezTo>
                    <a:pt x="14335" y="3196"/>
                    <a:pt x="14335" y="3196"/>
                    <a:pt x="14335" y="3196"/>
                  </a:cubicBezTo>
                  <a:cubicBezTo>
                    <a:pt x="14335" y="3154"/>
                    <a:pt x="14403" y="3073"/>
                    <a:pt x="14434" y="3073"/>
                  </a:cubicBezTo>
                  <a:cubicBezTo>
                    <a:pt x="14505" y="3073"/>
                    <a:pt x="14505" y="3073"/>
                    <a:pt x="14505" y="3073"/>
                  </a:cubicBezTo>
                  <a:cubicBezTo>
                    <a:pt x="14505" y="2986"/>
                    <a:pt x="14505" y="2986"/>
                    <a:pt x="14505" y="2986"/>
                  </a:cubicBezTo>
                  <a:cubicBezTo>
                    <a:pt x="13889" y="2986"/>
                    <a:pt x="13889" y="2986"/>
                    <a:pt x="13889" y="2986"/>
                  </a:cubicBezTo>
                  <a:cubicBezTo>
                    <a:pt x="13889" y="3073"/>
                    <a:pt x="13889" y="3073"/>
                    <a:pt x="13889" y="3073"/>
                  </a:cubicBezTo>
                  <a:cubicBezTo>
                    <a:pt x="13940" y="3073"/>
                    <a:pt x="13940" y="3073"/>
                    <a:pt x="13940" y="3073"/>
                  </a:cubicBezTo>
                  <a:cubicBezTo>
                    <a:pt x="13969" y="3073"/>
                    <a:pt x="14068" y="3167"/>
                    <a:pt x="14087" y="3204"/>
                  </a:cubicBezTo>
                  <a:cubicBezTo>
                    <a:pt x="14489" y="3995"/>
                    <a:pt x="14489" y="3995"/>
                    <a:pt x="14489" y="3995"/>
                  </a:cubicBezTo>
                  <a:cubicBezTo>
                    <a:pt x="14145" y="4620"/>
                    <a:pt x="14145" y="4620"/>
                    <a:pt x="14145" y="4620"/>
                  </a:cubicBezTo>
                  <a:cubicBezTo>
                    <a:pt x="14245" y="4671"/>
                    <a:pt x="14245" y="4671"/>
                    <a:pt x="14245" y="4671"/>
                  </a:cubicBezTo>
                  <a:cubicBezTo>
                    <a:pt x="14584" y="4030"/>
                    <a:pt x="14584" y="4030"/>
                    <a:pt x="14584" y="4030"/>
                  </a:cubicBezTo>
                  <a:cubicBezTo>
                    <a:pt x="14968" y="3199"/>
                    <a:pt x="14968" y="3199"/>
                    <a:pt x="14968" y="3199"/>
                  </a:cubicBezTo>
                  <a:cubicBezTo>
                    <a:pt x="14993" y="3161"/>
                    <a:pt x="15075" y="3073"/>
                    <a:pt x="15102" y="3073"/>
                  </a:cubicBezTo>
                  <a:cubicBezTo>
                    <a:pt x="15155" y="3073"/>
                    <a:pt x="15155" y="3073"/>
                    <a:pt x="15155" y="3073"/>
                  </a:cubicBezTo>
                  <a:cubicBezTo>
                    <a:pt x="15155" y="2986"/>
                    <a:pt x="15155" y="2986"/>
                    <a:pt x="15155" y="2986"/>
                  </a:cubicBezTo>
                  <a:lnTo>
                    <a:pt x="14693" y="2986"/>
                  </a:lnTo>
                  <a:close/>
                  <a:moveTo>
                    <a:pt x="9712" y="4037"/>
                  </a:moveTo>
                  <a:cubicBezTo>
                    <a:pt x="9647" y="4037"/>
                    <a:pt x="9647" y="4037"/>
                    <a:pt x="9647" y="4037"/>
                  </a:cubicBezTo>
                  <a:cubicBezTo>
                    <a:pt x="9647" y="4124"/>
                    <a:pt x="9647" y="4124"/>
                    <a:pt x="9647" y="4124"/>
                  </a:cubicBezTo>
                  <a:cubicBezTo>
                    <a:pt x="10231" y="4124"/>
                    <a:pt x="10231" y="4124"/>
                    <a:pt x="10231" y="4124"/>
                  </a:cubicBezTo>
                  <a:cubicBezTo>
                    <a:pt x="10231" y="4037"/>
                    <a:pt x="10231" y="4037"/>
                    <a:pt x="10231" y="4037"/>
                  </a:cubicBezTo>
                  <a:cubicBezTo>
                    <a:pt x="10165" y="4037"/>
                    <a:pt x="10165" y="4037"/>
                    <a:pt x="10165" y="4037"/>
                  </a:cubicBezTo>
                  <a:cubicBezTo>
                    <a:pt x="10131" y="4037"/>
                    <a:pt x="10044" y="3954"/>
                    <a:pt x="10044" y="3916"/>
                  </a:cubicBezTo>
                  <a:cubicBezTo>
                    <a:pt x="10044" y="3288"/>
                    <a:pt x="10044" y="3288"/>
                    <a:pt x="10044" y="3288"/>
                  </a:cubicBezTo>
                  <a:cubicBezTo>
                    <a:pt x="10044" y="3080"/>
                    <a:pt x="9904" y="2964"/>
                    <a:pt x="9732" y="2964"/>
                  </a:cubicBezTo>
                  <a:cubicBezTo>
                    <a:pt x="9538" y="2964"/>
                    <a:pt x="9448" y="3066"/>
                    <a:pt x="9308" y="3204"/>
                  </a:cubicBezTo>
                  <a:cubicBezTo>
                    <a:pt x="9287" y="3044"/>
                    <a:pt x="9158" y="2961"/>
                    <a:pt x="9005" y="2961"/>
                  </a:cubicBezTo>
                  <a:cubicBezTo>
                    <a:pt x="8804" y="2961"/>
                    <a:pt x="8720" y="3068"/>
                    <a:pt x="8589" y="3206"/>
                  </a:cubicBezTo>
                  <a:cubicBezTo>
                    <a:pt x="8544" y="2986"/>
                    <a:pt x="8544" y="2986"/>
                    <a:pt x="8544" y="2986"/>
                  </a:cubicBezTo>
                  <a:cubicBezTo>
                    <a:pt x="8192" y="2986"/>
                    <a:pt x="8192" y="2986"/>
                    <a:pt x="8192" y="2986"/>
                  </a:cubicBezTo>
                  <a:cubicBezTo>
                    <a:pt x="8192" y="3073"/>
                    <a:pt x="8192" y="3073"/>
                    <a:pt x="8192" y="3073"/>
                  </a:cubicBezTo>
                  <a:cubicBezTo>
                    <a:pt x="8257" y="3073"/>
                    <a:pt x="8257" y="3073"/>
                    <a:pt x="8257" y="3073"/>
                  </a:cubicBezTo>
                  <a:cubicBezTo>
                    <a:pt x="8291" y="3073"/>
                    <a:pt x="8378" y="3158"/>
                    <a:pt x="8378" y="3194"/>
                  </a:cubicBezTo>
                  <a:cubicBezTo>
                    <a:pt x="8378" y="3916"/>
                    <a:pt x="8378" y="3916"/>
                    <a:pt x="8378" y="3916"/>
                  </a:cubicBezTo>
                  <a:cubicBezTo>
                    <a:pt x="8378" y="3954"/>
                    <a:pt x="8291" y="4037"/>
                    <a:pt x="8257" y="4037"/>
                  </a:cubicBezTo>
                  <a:cubicBezTo>
                    <a:pt x="8192" y="4037"/>
                    <a:pt x="8192" y="4037"/>
                    <a:pt x="8192" y="4037"/>
                  </a:cubicBezTo>
                  <a:cubicBezTo>
                    <a:pt x="8192" y="4124"/>
                    <a:pt x="8192" y="4124"/>
                    <a:pt x="8192" y="4124"/>
                  </a:cubicBezTo>
                  <a:cubicBezTo>
                    <a:pt x="8775" y="4124"/>
                    <a:pt x="8775" y="4124"/>
                    <a:pt x="8775" y="4124"/>
                  </a:cubicBezTo>
                  <a:cubicBezTo>
                    <a:pt x="8775" y="4037"/>
                    <a:pt x="8775" y="4037"/>
                    <a:pt x="8775" y="4037"/>
                  </a:cubicBezTo>
                  <a:cubicBezTo>
                    <a:pt x="8710" y="4037"/>
                    <a:pt x="8710" y="4037"/>
                    <a:pt x="8710" y="4037"/>
                  </a:cubicBezTo>
                  <a:cubicBezTo>
                    <a:pt x="8676" y="4037"/>
                    <a:pt x="8589" y="3954"/>
                    <a:pt x="8589" y="3916"/>
                  </a:cubicBezTo>
                  <a:cubicBezTo>
                    <a:pt x="8589" y="3330"/>
                    <a:pt x="8589" y="3330"/>
                    <a:pt x="8589" y="3330"/>
                  </a:cubicBezTo>
                  <a:cubicBezTo>
                    <a:pt x="8589" y="3252"/>
                    <a:pt x="8775" y="3099"/>
                    <a:pt x="8925" y="3099"/>
                  </a:cubicBezTo>
                  <a:cubicBezTo>
                    <a:pt x="9049" y="3099"/>
                    <a:pt x="9107" y="3177"/>
                    <a:pt x="9107" y="3288"/>
                  </a:cubicBezTo>
                  <a:cubicBezTo>
                    <a:pt x="9107" y="3916"/>
                    <a:pt x="9107" y="3916"/>
                    <a:pt x="9107" y="3916"/>
                  </a:cubicBezTo>
                  <a:cubicBezTo>
                    <a:pt x="9107" y="3954"/>
                    <a:pt x="9020" y="4037"/>
                    <a:pt x="8986" y="4037"/>
                  </a:cubicBezTo>
                  <a:cubicBezTo>
                    <a:pt x="8921" y="4037"/>
                    <a:pt x="8921" y="4037"/>
                    <a:pt x="8921" y="4037"/>
                  </a:cubicBezTo>
                  <a:cubicBezTo>
                    <a:pt x="8921" y="4124"/>
                    <a:pt x="8921" y="4124"/>
                    <a:pt x="8921" y="4124"/>
                  </a:cubicBezTo>
                  <a:cubicBezTo>
                    <a:pt x="9504" y="4124"/>
                    <a:pt x="9504" y="4124"/>
                    <a:pt x="9504" y="4124"/>
                  </a:cubicBezTo>
                  <a:cubicBezTo>
                    <a:pt x="9504" y="4037"/>
                    <a:pt x="9504" y="4037"/>
                    <a:pt x="9504" y="4037"/>
                  </a:cubicBezTo>
                  <a:cubicBezTo>
                    <a:pt x="9439" y="4037"/>
                    <a:pt x="9439" y="4037"/>
                    <a:pt x="9439" y="4037"/>
                  </a:cubicBezTo>
                  <a:cubicBezTo>
                    <a:pt x="9405" y="4037"/>
                    <a:pt x="9318" y="3954"/>
                    <a:pt x="9318" y="3916"/>
                  </a:cubicBezTo>
                  <a:cubicBezTo>
                    <a:pt x="9318" y="3323"/>
                    <a:pt x="9318" y="3323"/>
                    <a:pt x="9318" y="3323"/>
                  </a:cubicBezTo>
                  <a:cubicBezTo>
                    <a:pt x="9318" y="3246"/>
                    <a:pt x="9504" y="3101"/>
                    <a:pt x="9654" y="3101"/>
                  </a:cubicBezTo>
                  <a:cubicBezTo>
                    <a:pt x="9778" y="3101"/>
                    <a:pt x="9833" y="3178"/>
                    <a:pt x="9833" y="3289"/>
                  </a:cubicBezTo>
                  <a:cubicBezTo>
                    <a:pt x="9833" y="3917"/>
                    <a:pt x="9833" y="3917"/>
                    <a:pt x="9833" y="3917"/>
                  </a:cubicBezTo>
                  <a:cubicBezTo>
                    <a:pt x="9833" y="3954"/>
                    <a:pt x="9746" y="4037"/>
                    <a:pt x="9712" y="4037"/>
                  </a:cubicBezTo>
                  <a:close/>
                  <a:moveTo>
                    <a:pt x="7623" y="2957"/>
                  </a:moveTo>
                  <a:cubicBezTo>
                    <a:pt x="7320" y="2957"/>
                    <a:pt x="7051" y="3184"/>
                    <a:pt x="7051" y="3555"/>
                  </a:cubicBezTo>
                  <a:cubicBezTo>
                    <a:pt x="7051" y="3926"/>
                    <a:pt x="7320" y="4156"/>
                    <a:pt x="7623" y="4156"/>
                  </a:cubicBezTo>
                  <a:cubicBezTo>
                    <a:pt x="7925" y="4156"/>
                    <a:pt x="8192" y="3926"/>
                    <a:pt x="8192" y="3555"/>
                  </a:cubicBezTo>
                  <a:cubicBezTo>
                    <a:pt x="8192" y="3185"/>
                    <a:pt x="7925" y="2957"/>
                    <a:pt x="7623" y="2957"/>
                  </a:cubicBezTo>
                  <a:close/>
                  <a:moveTo>
                    <a:pt x="7962" y="3741"/>
                  </a:moveTo>
                  <a:cubicBezTo>
                    <a:pt x="7940" y="3920"/>
                    <a:pt x="7841" y="4044"/>
                    <a:pt x="7625" y="4044"/>
                  </a:cubicBezTo>
                  <a:cubicBezTo>
                    <a:pt x="7415" y="4044"/>
                    <a:pt x="7315" y="3916"/>
                    <a:pt x="7289" y="3739"/>
                  </a:cubicBezTo>
                  <a:cubicBezTo>
                    <a:pt x="7272" y="3613"/>
                    <a:pt x="7272" y="3485"/>
                    <a:pt x="7289" y="3359"/>
                  </a:cubicBezTo>
                  <a:cubicBezTo>
                    <a:pt x="7315" y="3177"/>
                    <a:pt x="7420" y="3056"/>
                    <a:pt x="7625" y="3056"/>
                  </a:cubicBezTo>
                  <a:cubicBezTo>
                    <a:pt x="7839" y="3056"/>
                    <a:pt x="7940" y="3177"/>
                    <a:pt x="7962" y="3361"/>
                  </a:cubicBezTo>
                  <a:cubicBezTo>
                    <a:pt x="7976" y="3487"/>
                    <a:pt x="7976" y="3615"/>
                    <a:pt x="7962" y="3741"/>
                  </a:cubicBezTo>
                  <a:close/>
                  <a:moveTo>
                    <a:pt x="13826" y="3916"/>
                  </a:moveTo>
                  <a:cubicBezTo>
                    <a:pt x="13826" y="3288"/>
                    <a:pt x="13826" y="3288"/>
                    <a:pt x="13826" y="3288"/>
                  </a:cubicBezTo>
                  <a:cubicBezTo>
                    <a:pt x="13826" y="3092"/>
                    <a:pt x="13685" y="2961"/>
                    <a:pt x="13509" y="2961"/>
                  </a:cubicBezTo>
                  <a:cubicBezTo>
                    <a:pt x="13303" y="2961"/>
                    <a:pt x="13196" y="3080"/>
                    <a:pt x="13058" y="3221"/>
                  </a:cubicBezTo>
                  <a:cubicBezTo>
                    <a:pt x="13016" y="2986"/>
                    <a:pt x="13016" y="2986"/>
                    <a:pt x="13016" y="2986"/>
                  </a:cubicBezTo>
                  <a:cubicBezTo>
                    <a:pt x="12654" y="2986"/>
                    <a:pt x="12654" y="2986"/>
                    <a:pt x="12654" y="2986"/>
                  </a:cubicBezTo>
                  <a:cubicBezTo>
                    <a:pt x="12654" y="3073"/>
                    <a:pt x="12654" y="3073"/>
                    <a:pt x="12654" y="3073"/>
                  </a:cubicBezTo>
                  <a:cubicBezTo>
                    <a:pt x="12724" y="3073"/>
                    <a:pt x="12724" y="3073"/>
                    <a:pt x="12724" y="3073"/>
                  </a:cubicBezTo>
                  <a:cubicBezTo>
                    <a:pt x="12758" y="3073"/>
                    <a:pt x="12850" y="3158"/>
                    <a:pt x="12850" y="3194"/>
                  </a:cubicBezTo>
                  <a:cubicBezTo>
                    <a:pt x="12850" y="3915"/>
                    <a:pt x="12850" y="3915"/>
                    <a:pt x="12850" y="3915"/>
                  </a:cubicBezTo>
                  <a:cubicBezTo>
                    <a:pt x="12850" y="3954"/>
                    <a:pt x="12758" y="4036"/>
                    <a:pt x="12724" y="4036"/>
                  </a:cubicBezTo>
                  <a:cubicBezTo>
                    <a:pt x="12586" y="4036"/>
                    <a:pt x="12586" y="4036"/>
                    <a:pt x="12586" y="4036"/>
                  </a:cubicBezTo>
                  <a:cubicBezTo>
                    <a:pt x="12555" y="4036"/>
                    <a:pt x="12460" y="3954"/>
                    <a:pt x="12460" y="3915"/>
                  </a:cubicBezTo>
                  <a:cubicBezTo>
                    <a:pt x="12460" y="3302"/>
                    <a:pt x="12460" y="3302"/>
                    <a:pt x="12460" y="3302"/>
                  </a:cubicBezTo>
                  <a:cubicBezTo>
                    <a:pt x="12460" y="3077"/>
                    <a:pt x="12267" y="2956"/>
                    <a:pt x="12020" y="2956"/>
                  </a:cubicBezTo>
                  <a:cubicBezTo>
                    <a:pt x="11787" y="2956"/>
                    <a:pt x="11639" y="3041"/>
                    <a:pt x="11545" y="3138"/>
                  </a:cubicBezTo>
                  <a:cubicBezTo>
                    <a:pt x="11698" y="3367"/>
                    <a:pt x="11698" y="3367"/>
                    <a:pt x="11698" y="3367"/>
                  </a:cubicBezTo>
                  <a:cubicBezTo>
                    <a:pt x="11780" y="3367"/>
                    <a:pt x="11780" y="3367"/>
                    <a:pt x="11780" y="3367"/>
                  </a:cubicBezTo>
                  <a:cubicBezTo>
                    <a:pt x="11695" y="3171"/>
                    <a:pt x="11773" y="3041"/>
                    <a:pt x="11969" y="3041"/>
                  </a:cubicBezTo>
                  <a:cubicBezTo>
                    <a:pt x="12175" y="3041"/>
                    <a:pt x="12252" y="3138"/>
                    <a:pt x="12250" y="3300"/>
                  </a:cubicBezTo>
                  <a:cubicBezTo>
                    <a:pt x="12247" y="3435"/>
                    <a:pt x="12247" y="3435"/>
                    <a:pt x="12247" y="3435"/>
                  </a:cubicBezTo>
                  <a:cubicBezTo>
                    <a:pt x="11952" y="3496"/>
                    <a:pt x="11952" y="3496"/>
                    <a:pt x="11952" y="3496"/>
                  </a:cubicBezTo>
                  <a:cubicBezTo>
                    <a:pt x="11790" y="3531"/>
                    <a:pt x="11578" y="3608"/>
                    <a:pt x="11578" y="3836"/>
                  </a:cubicBezTo>
                  <a:cubicBezTo>
                    <a:pt x="11578" y="4023"/>
                    <a:pt x="11714" y="4146"/>
                    <a:pt x="11871" y="4146"/>
                  </a:cubicBezTo>
                  <a:cubicBezTo>
                    <a:pt x="12041" y="4146"/>
                    <a:pt x="12162" y="4008"/>
                    <a:pt x="12254" y="3890"/>
                  </a:cubicBezTo>
                  <a:cubicBezTo>
                    <a:pt x="12283" y="4125"/>
                    <a:pt x="12283" y="4125"/>
                    <a:pt x="12283" y="4125"/>
                  </a:cubicBezTo>
                  <a:cubicBezTo>
                    <a:pt x="13251" y="4125"/>
                    <a:pt x="13251" y="4125"/>
                    <a:pt x="13251" y="4125"/>
                  </a:cubicBezTo>
                  <a:cubicBezTo>
                    <a:pt x="13251" y="4038"/>
                    <a:pt x="13251" y="4038"/>
                    <a:pt x="13251" y="4038"/>
                  </a:cubicBezTo>
                  <a:cubicBezTo>
                    <a:pt x="13186" y="4038"/>
                    <a:pt x="13186" y="4038"/>
                    <a:pt x="13186" y="4038"/>
                  </a:cubicBezTo>
                  <a:cubicBezTo>
                    <a:pt x="13152" y="4038"/>
                    <a:pt x="13060" y="3955"/>
                    <a:pt x="13060" y="3917"/>
                  </a:cubicBezTo>
                  <a:cubicBezTo>
                    <a:pt x="13060" y="3342"/>
                    <a:pt x="13060" y="3342"/>
                    <a:pt x="13060" y="3342"/>
                  </a:cubicBezTo>
                  <a:cubicBezTo>
                    <a:pt x="13060" y="3264"/>
                    <a:pt x="13271" y="3104"/>
                    <a:pt x="13433" y="3104"/>
                  </a:cubicBezTo>
                  <a:cubicBezTo>
                    <a:pt x="13557" y="3104"/>
                    <a:pt x="13615" y="3190"/>
                    <a:pt x="13615" y="3301"/>
                  </a:cubicBezTo>
                  <a:cubicBezTo>
                    <a:pt x="13615" y="3916"/>
                    <a:pt x="13615" y="3916"/>
                    <a:pt x="13615" y="3916"/>
                  </a:cubicBezTo>
                  <a:cubicBezTo>
                    <a:pt x="13615" y="3954"/>
                    <a:pt x="13523" y="4037"/>
                    <a:pt x="13489" y="4037"/>
                  </a:cubicBezTo>
                  <a:cubicBezTo>
                    <a:pt x="13423" y="4037"/>
                    <a:pt x="13423" y="4037"/>
                    <a:pt x="13423" y="4037"/>
                  </a:cubicBezTo>
                  <a:cubicBezTo>
                    <a:pt x="13423" y="4124"/>
                    <a:pt x="13423" y="4124"/>
                    <a:pt x="13423" y="4124"/>
                  </a:cubicBezTo>
                  <a:cubicBezTo>
                    <a:pt x="14022" y="4124"/>
                    <a:pt x="14022" y="4124"/>
                    <a:pt x="14022" y="4124"/>
                  </a:cubicBezTo>
                  <a:cubicBezTo>
                    <a:pt x="14022" y="4037"/>
                    <a:pt x="14022" y="4037"/>
                    <a:pt x="14022" y="4037"/>
                  </a:cubicBezTo>
                  <a:cubicBezTo>
                    <a:pt x="13952" y="4037"/>
                    <a:pt x="13952" y="4037"/>
                    <a:pt x="13952" y="4037"/>
                  </a:cubicBezTo>
                  <a:cubicBezTo>
                    <a:pt x="13918" y="4037"/>
                    <a:pt x="13826" y="3954"/>
                    <a:pt x="13826" y="3916"/>
                  </a:cubicBezTo>
                  <a:close/>
                  <a:moveTo>
                    <a:pt x="12250" y="3787"/>
                  </a:moveTo>
                  <a:cubicBezTo>
                    <a:pt x="12201" y="3873"/>
                    <a:pt x="12080" y="3988"/>
                    <a:pt x="11969" y="3988"/>
                  </a:cubicBezTo>
                  <a:cubicBezTo>
                    <a:pt x="11872" y="3993"/>
                    <a:pt x="11789" y="3918"/>
                    <a:pt x="11785" y="3820"/>
                  </a:cubicBezTo>
                  <a:cubicBezTo>
                    <a:pt x="11785" y="3816"/>
                    <a:pt x="11785" y="3811"/>
                    <a:pt x="11785" y="3807"/>
                  </a:cubicBezTo>
                  <a:cubicBezTo>
                    <a:pt x="11785" y="3693"/>
                    <a:pt x="11833" y="3618"/>
                    <a:pt x="11977" y="3582"/>
                  </a:cubicBezTo>
                  <a:cubicBezTo>
                    <a:pt x="12251" y="3511"/>
                    <a:pt x="12251" y="3511"/>
                    <a:pt x="12251" y="3511"/>
                  </a:cubicBezTo>
                  <a:lnTo>
                    <a:pt x="12250" y="3787"/>
                  </a:lnTo>
                  <a:close/>
                  <a:moveTo>
                    <a:pt x="8336" y="1790"/>
                  </a:moveTo>
                  <a:cubicBezTo>
                    <a:pt x="8617" y="1790"/>
                    <a:pt x="8765" y="1637"/>
                    <a:pt x="8840" y="1388"/>
                  </a:cubicBezTo>
                  <a:cubicBezTo>
                    <a:pt x="8769" y="1388"/>
                    <a:pt x="8769" y="1388"/>
                    <a:pt x="8769" y="1388"/>
                  </a:cubicBezTo>
                  <a:cubicBezTo>
                    <a:pt x="8697" y="1519"/>
                    <a:pt x="8605" y="1584"/>
                    <a:pt x="8411" y="1584"/>
                  </a:cubicBezTo>
                  <a:cubicBezTo>
                    <a:pt x="8152" y="1584"/>
                    <a:pt x="8002" y="1349"/>
                    <a:pt x="7997" y="1141"/>
                  </a:cubicBezTo>
                  <a:cubicBezTo>
                    <a:pt x="8758" y="1080"/>
                    <a:pt x="8758" y="1080"/>
                    <a:pt x="8758" y="1080"/>
                  </a:cubicBezTo>
                  <a:cubicBezTo>
                    <a:pt x="8753" y="997"/>
                    <a:pt x="8753" y="997"/>
                    <a:pt x="8753" y="997"/>
                  </a:cubicBezTo>
                  <a:cubicBezTo>
                    <a:pt x="8740" y="774"/>
                    <a:pt x="8595" y="600"/>
                    <a:pt x="8336" y="598"/>
                  </a:cubicBezTo>
                  <a:cubicBezTo>
                    <a:pt x="8041" y="595"/>
                    <a:pt x="7811" y="857"/>
                    <a:pt x="7811" y="1196"/>
                  </a:cubicBezTo>
                  <a:cubicBezTo>
                    <a:pt x="7811" y="1519"/>
                    <a:pt x="8033" y="1790"/>
                    <a:pt x="8336" y="1790"/>
                  </a:cubicBezTo>
                  <a:close/>
                  <a:moveTo>
                    <a:pt x="8331" y="686"/>
                  </a:moveTo>
                  <a:cubicBezTo>
                    <a:pt x="8554" y="686"/>
                    <a:pt x="8578" y="850"/>
                    <a:pt x="8559" y="1013"/>
                  </a:cubicBezTo>
                  <a:cubicBezTo>
                    <a:pt x="7990" y="1061"/>
                    <a:pt x="7990" y="1061"/>
                    <a:pt x="7990" y="1061"/>
                  </a:cubicBezTo>
                  <a:cubicBezTo>
                    <a:pt x="7997" y="882"/>
                    <a:pt x="8094" y="686"/>
                    <a:pt x="8331" y="686"/>
                  </a:cubicBezTo>
                  <a:close/>
                  <a:moveTo>
                    <a:pt x="8947" y="843"/>
                  </a:moveTo>
                  <a:cubicBezTo>
                    <a:pt x="9349" y="1635"/>
                    <a:pt x="9349" y="1635"/>
                    <a:pt x="9349" y="1635"/>
                  </a:cubicBezTo>
                  <a:cubicBezTo>
                    <a:pt x="9005" y="2259"/>
                    <a:pt x="9005" y="2259"/>
                    <a:pt x="9005" y="2259"/>
                  </a:cubicBezTo>
                  <a:cubicBezTo>
                    <a:pt x="9105" y="2310"/>
                    <a:pt x="9105" y="2310"/>
                    <a:pt x="9105" y="2310"/>
                  </a:cubicBezTo>
                  <a:cubicBezTo>
                    <a:pt x="9444" y="1669"/>
                    <a:pt x="9444" y="1669"/>
                    <a:pt x="9444" y="1669"/>
                  </a:cubicBezTo>
                  <a:cubicBezTo>
                    <a:pt x="9828" y="839"/>
                    <a:pt x="9828" y="839"/>
                    <a:pt x="9828" y="839"/>
                  </a:cubicBezTo>
                  <a:cubicBezTo>
                    <a:pt x="9853" y="800"/>
                    <a:pt x="9935" y="713"/>
                    <a:pt x="9962" y="713"/>
                  </a:cubicBezTo>
                  <a:cubicBezTo>
                    <a:pt x="10015" y="713"/>
                    <a:pt x="10015" y="713"/>
                    <a:pt x="10015" y="713"/>
                  </a:cubicBezTo>
                  <a:cubicBezTo>
                    <a:pt x="10015" y="626"/>
                    <a:pt x="10015" y="626"/>
                    <a:pt x="10015" y="626"/>
                  </a:cubicBezTo>
                  <a:cubicBezTo>
                    <a:pt x="9553" y="626"/>
                    <a:pt x="9553" y="626"/>
                    <a:pt x="9553" y="626"/>
                  </a:cubicBezTo>
                  <a:cubicBezTo>
                    <a:pt x="9553" y="713"/>
                    <a:pt x="9553" y="713"/>
                    <a:pt x="9553" y="713"/>
                  </a:cubicBezTo>
                  <a:cubicBezTo>
                    <a:pt x="9623" y="713"/>
                    <a:pt x="9623" y="713"/>
                    <a:pt x="9623" y="713"/>
                  </a:cubicBezTo>
                  <a:cubicBezTo>
                    <a:pt x="9654" y="713"/>
                    <a:pt x="9725" y="793"/>
                    <a:pt x="9722" y="839"/>
                  </a:cubicBezTo>
                  <a:cubicBezTo>
                    <a:pt x="9470" y="1398"/>
                    <a:pt x="9470" y="1398"/>
                    <a:pt x="9470" y="1398"/>
                  </a:cubicBezTo>
                  <a:cubicBezTo>
                    <a:pt x="9194" y="836"/>
                    <a:pt x="9194" y="836"/>
                    <a:pt x="9194" y="836"/>
                  </a:cubicBezTo>
                  <a:cubicBezTo>
                    <a:pt x="9194" y="794"/>
                    <a:pt x="9262" y="713"/>
                    <a:pt x="9293" y="713"/>
                  </a:cubicBezTo>
                  <a:cubicBezTo>
                    <a:pt x="9364" y="713"/>
                    <a:pt x="9364" y="713"/>
                    <a:pt x="9364" y="713"/>
                  </a:cubicBezTo>
                  <a:cubicBezTo>
                    <a:pt x="9364" y="626"/>
                    <a:pt x="9364" y="626"/>
                    <a:pt x="9364" y="626"/>
                  </a:cubicBezTo>
                  <a:cubicBezTo>
                    <a:pt x="8749" y="626"/>
                    <a:pt x="8749" y="626"/>
                    <a:pt x="8749" y="626"/>
                  </a:cubicBezTo>
                  <a:cubicBezTo>
                    <a:pt x="8749" y="713"/>
                    <a:pt x="8749" y="713"/>
                    <a:pt x="8749" y="713"/>
                  </a:cubicBezTo>
                  <a:cubicBezTo>
                    <a:pt x="8800" y="713"/>
                    <a:pt x="8800" y="713"/>
                    <a:pt x="8800" y="713"/>
                  </a:cubicBezTo>
                  <a:cubicBezTo>
                    <a:pt x="8829" y="712"/>
                    <a:pt x="8928" y="807"/>
                    <a:pt x="8947" y="843"/>
                  </a:cubicBezTo>
                  <a:close/>
                  <a:moveTo>
                    <a:pt x="5117" y="349"/>
                  </a:moveTo>
                  <a:cubicBezTo>
                    <a:pt x="5195" y="353"/>
                    <a:pt x="5261" y="293"/>
                    <a:pt x="5265" y="215"/>
                  </a:cubicBezTo>
                  <a:cubicBezTo>
                    <a:pt x="5265" y="210"/>
                    <a:pt x="5265" y="206"/>
                    <a:pt x="5265" y="201"/>
                  </a:cubicBezTo>
                  <a:cubicBezTo>
                    <a:pt x="5265" y="112"/>
                    <a:pt x="5202" y="56"/>
                    <a:pt x="5117" y="56"/>
                  </a:cubicBezTo>
                  <a:cubicBezTo>
                    <a:pt x="5032" y="56"/>
                    <a:pt x="4967" y="112"/>
                    <a:pt x="4967" y="201"/>
                  </a:cubicBezTo>
                  <a:cubicBezTo>
                    <a:pt x="4965" y="280"/>
                    <a:pt x="5026" y="346"/>
                    <a:pt x="5105" y="349"/>
                  </a:cubicBezTo>
                  <a:cubicBezTo>
                    <a:pt x="5109" y="349"/>
                    <a:pt x="5113" y="349"/>
                    <a:pt x="5117" y="349"/>
                  </a:cubicBezTo>
                  <a:close/>
                  <a:moveTo>
                    <a:pt x="3836" y="1676"/>
                  </a:moveTo>
                  <a:cubicBezTo>
                    <a:pt x="3749" y="1676"/>
                    <a:pt x="3749" y="1676"/>
                    <a:pt x="3749" y="1676"/>
                  </a:cubicBezTo>
                  <a:cubicBezTo>
                    <a:pt x="3715" y="1676"/>
                    <a:pt x="3613" y="1579"/>
                    <a:pt x="3613" y="1543"/>
                  </a:cubicBezTo>
                  <a:cubicBezTo>
                    <a:pt x="3613" y="1075"/>
                    <a:pt x="3613" y="1075"/>
                    <a:pt x="3613" y="1075"/>
                  </a:cubicBezTo>
                  <a:cubicBezTo>
                    <a:pt x="3793" y="882"/>
                    <a:pt x="3793" y="882"/>
                    <a:pt x="3793" y="882"/>
                  </a:cubicBezTo>
                  <a:cubicBezTo>
                    <a:pt x="4403" y="1763"/>
                    <a:pt x="4403" y="1763"/>
                    <a:pt x="4403" y="1763"/>
                  </a:cubicBezTo>
                  <a:cubicBezTo>
                    <a:pt x="6040" y="1763"/>
                    <a:pt x="6040" y="1763"/>
                    <a:pt x="6040" y="1763"/>
                  </a:cubicBezTo>
                  <a:cubicBezTo>
                    <a:pt x="6040" y="1676"/>
                    <a:pt x="6040" y="1676"/>
                    <a:pt x="6040" y="1676"/>
                  </a:cubicBezTo>
                  <a:cubicBezTo>
                    <a:pt x="5974" y="1676"/>
                    <a:pt x="5974" y="1676"/>
                    <a:pt x="5974" y="1676"/>
                  </a:cubicBezTo>
                  <a:cubicBezTo>
                    <a:pt x="5940" y="1676"/>
                    <a:pt x="5848" y="1594"/>
                    <a:pt x="5848" y="1555"/>
                  </a:cubicBezTo>
                  <a:cubicBezTo>
                    <a:pt x="5848" y="981"/>
                    <a:pt x="5848" y="981"/>
                    <a:pt x="5848" y="981"/>
                  </a:cubicBezTo>
                  <a:cubicBezTo>
                    <a:pt x="5848" y="904"/>
                    <a:pt x="6059" y="744"/>
                    <a:pt x="6221" y="744"/>
                  </a:cubicBezTo>
                  <a:cubicBezTo>
                    <a:pt x="6345" y="744"/>
                    <a:pt x="6403" y="829"/>
                    <a:pt x="6403" y="940"/>
                  </a:cubicBezTo>
                  <a:cubicBezTo>
                    <a:pt x="6403" y="1555"/>
                    <a:pt x="6403" y="1555"/>
                    <a:pt x="6403" y="1555"/>
                  </a:cubicBezTo>
                  <a:cubicBezTo>
                    <a:pt x="6403" y="1594"/>
                    <a:pt x="6311" y="1676"/>
                    <a:pt x="6277" y="1676"/>
                  </a:cubicBezTo>
                  <a:cubicBezTo>
                    <a:pt x="6211" y="1676"/>
                    <a:pt x="6211" y="1676"/>
                    <a:pt x="6211" y="1676"/>
                  </a:cubicBezTo>
                  <a:cubicBezTo>
                    <a:pt x="6211" y="1763"/>
                    <a:pt x="6211" y="1763"/>
                    <a:pt x="6211" y="1763"/>
                  </a:cubicBezTo>
                  <a:cubicBezTo>
                    <a:pt x="6810" y="1763"/>
                    <a:pt x="6810" y="1763"/>
                    <a:pt x="6810" y="1763"/>
                  </a:cubicBezTo>
                  <a:cubicBezTo>
                    <a:pt x="6810" y="1676"/>
                    <a:pt x="6810" y="1676"/>
                    <a:pt x="6810" y="1676"/>
                  </a:cubicBezTo>
                  <a:cubicBezTo>
                    <a:pt x="6739" y="1676"/>
                    <a:pt x="6739" y="1676"/>
                    <a:pt x="6739" y="1676"/>
                  </a:cubicBezTo>
                  <a:cubicBezTo>
                    <a:pt x="6706" y="1676"/>
                    <a:pt x="6613" y="1594"/>
                    <a:pt x="6613" y="1555"/>
                  </a:cubicBezTo>
                  <a:cubicBezTo>
                    <a:pt x="6613" y="928"/>
                    <a:pt x="6613" y="928"/>
                    <a:pt x="6613" y="928"/>
                  </a:cubicBezTo>
                  <a:cubicBezTo>
                    <a:pt x="6613" y="732"/>
                    <a:pt x="6473" y="601"/>
                    <a:pt x="6296" y="601"/>
                  </a:cubicBezTo>
                  <a:cubicBezTo>
                    <a:pt x="6091" y="601"/>
                    <a:pt x="5984" y="720"/>
                    <a:pt x="5846" y="860"/>
                  </a:cubicBezTo>
                  <a:cubicBezTo>
                    <a:pt x="5803" y="625"/>
                    <a:pt x="5803" y="625"/>
                    <a:pt x="5803" y="625"/>
                  </a:cubicBezTo>
                  <a:cubicBezTo>
                    <a:pt x="5441" y="625"/>
                    <a:pt x="5441" y="625"/>
                    <a:pt x="5441" y="625"/>
                  </a:cubicBezTo>
                  <a:cubicBezTo>
                    <a:pt x="5441" y="712"/>
                    <a:pt x="5441" y="712"/>
                    <a:pt x="5441" y="712"/>
                  </a:cubicBezTo>
                  <a:cubicBezTo>
                    <a:pt x="5512" y="712"/>
                    <a:pt x="5512" y="712"/>
                    <a:pt x="5512" y="712"/>
                  </a:cubicBezTo>
                  <a:cubicBezTo>
                    <a:pt x="5546" y="712"/>
                    <a:pt x="5638" y="798"/>
                    <a:pt x="5638" y="833"/>
                  </a:cubicBezTo>
                  <a:cubicBezTo>
                    <a:pt x="5638" y="1555"/>
                    <a:pt x="5638" y="1555"/>
                    <a:pt x="5638" y="1555"/>
                  </a:cubicBezTo>
                  <a:cubicBezTo>
                    <a:pt x="5638" y="1593"/>
                    <a:pt x="5546" y="1676"/>
                    <a:pt x="5512" y="1676"/>
                  </a:cubicBezTo>
                  <a:cubicBezTo>
                    <a:pt x="5371" y="1676"/>
                    <a:pt x="5371" y="1676"/>
                    <a:pt x="5371" y="1676"/>
                  </a:cubicBezTo>
                  <a:cubicBezTo>
                    <a:pt x="5340" y="1676"/>
                    <a:pt x="5245" y="1593"/>
                    <a:pt x="5245" y="1555"/>
                  </a:cubicBezTo>
                  <a:cubicBezTo>
                    <a:pt x="5245" y="625"/>
                    <a:pt x="5245" y="625"/>
                    <a:pt x="5245" y="625"/>
                  </a:cubicBezTo>
                  <a:cubicBezTo>
                    <a:pt x="4836" y="625"/>
                    <a:pt x="4836" y="625"/>
                    <a:pt x="4836" y="625"/>
                  </a:cubicBezTo>
                  <a:cubicBezTo>
                    <a:pt x="4836" y="712"/>
                    <a:pt x="4836" y="712"/>
                    <a:pt x="4836" y="712"/>
                  </a:cubicBezTo>
                  <a:cubicBezTo>
                    <a:pt x="4906" y="712"/>
                    <a:pt x="4906" y="712"/>
                    <a:pt x="4906" y="712"/>
                  </a:cubicBezTo>
                  <a:cubicBezTo>
                    <a:pt x="4940" y="712"/>
                    <a:pt x="5032" y="798"/>
                    <a:pt x="5032" y="833"/>
                  </a:cubicBezTo>
                  <a:cubicBezTo>
                    <a:pt x="5032" y="1555"/>
                    <a:pt x="5032" y="1555"/>
                    <a:pt x="5032" y="1555"/>
                  </a:cubicBezTo>
                  <a:cubicBezTo>
                    <a:pt x="5032" y="1594"/>
                    <a:pt x="4940" y="1676"/>
                    <a:pt x="4906" y="1676"/>
                  </a:cubicBezTo>
                  <a:cubicBezTo>
                    <a:pt x="4778" y="1676"/>
                    <a:pt x="4778" y="1676"/>
                    <a:pt x="4778" y="1676"/>
                  </a:cubicBezTo>
                  <a:cubicBezTo>
                    <a:pt x="4742" y="1676"/>
                    <a:pt x="4599" y="1567"/>
                    <a:pt x="4570" y="1528"/>
                  </a:cubicBezTo>
                  <a:cubicBezTo>
                    <a:pt x="3953" y="707"/>
                    <a:pt x="3953" y="707"/>
                    <a:pt x="3953" y="707"/>
                  </a:cubicBezTo>
                  <a:cubicBezTo>
                    <a:pt x="4381" y="247"/>
                    <a:pt x="4381" y="247"/>
                    <a:pt x="4381" y="247"/>
                  </a:cubicBezTo>
                  <a:cubicBezTo>
                    <a:pt x="4405" y="221"/>
                    <a:pt x="4572" y="88"/>
                    <a:pt x="4606" y="88"/>
                  </a:cubicBezTo>
                  <a:cubicBezTo>
                    <a:pt x="4692" y="88"/>
                    <a:pt x="4692" y="88"/>
                    <a:pt x="4692" y="88"/>
                  </a:cubicBezTo>
                  <a:cubicBezTo>
                    <a:pt x="4692" y="0"/>
                    <a:pt x="4692" y="0"/>
                    <a:pt x="4692" y="0"/>
                  </a:cubicBezTo>
                  <a:cubicBezTo>
                    <a:pt x="4052" y="0"/>
                    <a:pt x="4052" y="0"/>
                    <a:pt x="4052" y="0"/>
                  </a:cubicBezTo>
                  <a:cubicBezTo>
                    <a:pt x="4052" y="88"/>
                    <a:pt x="4052" y="88"/>
                    <a:pt x="4052" y="88"/>
                  </a:cubicBezTo>
                  <a:cubicBezTo>
                    <a:pt x="4137" y="88"/>
                    <a:pt x="4137" y="88"/>
                    <a:pt x="4137" y="88"/>
                  </a:cubicBezTo>
                  <a:cubicBezTo>
                    <a:pt x="4171" y="88"/>
                    <a:pt x="4270" y="209"/>
                    <a:pt x="4244" y="240"/>
                  </a:cubicBezTo>
                  <a:cubicBezTo>
                    <a:pt x="3614" y="942"/>
                    <a:pt x="3614" y="942"/>
                    <a:pt x="3614" y="942"/>
                  </a:cubicBezTo>
                  <a:cubicBezTo>
                    <a:pt x="3614" y="221"/>
                    <a:pt x="3614" y="221"/>
                    <a:pt x="3614" y="221"/>
                  </a:cubicBezTo>
                  <a:cubicBezTo>
                    <a:pt x="3614" y="184"/>
                    <a:pt x="3716" y="88"/>
                    <a:pt x="3750" y="88"/>
                  </a:cubicBezTo>
                  <a:cubicBezTo>
                    <a:pt x="3837" y="88"/>
                    <a:pt x="3837" y="88"/>
                    <a:pt x="3837" y="88"/>
                  </a:cubicBezTo>
                  <a:cubicBezTo>
                    <a:pt x="3837" y="0"/>
                    <a:pt x="3837" y="0"/>
                    <a:pt x="3837" y="0"/>
                  </a:cubicBezTo>
                  <a:cubicBezTo>
                    <a:pt x="3149" y="0"/>
                    <a:pt x="3149" y="0"/>
                    <a:pt x="3149" y="0"/>
                  </a:cubicBezTo>
                  <a:cubicBezTo>
                    <a:pt x="3149" y="88"/>
                    <a:pt x="3149" y="88"/>
                    <a:pt x="3149" y="88"/>
                  </a:cubicBezTo>
                  <a:cubicBezTo>
                    <a:pt x="3236" y="88"/>
                    <a:pt x="3236" y="88"/>
                    <a:pt x="3236" y="88"/>
                  </a:cubicBezTo>
                  <a:cubicBezTo>
                    <a:pt x="3270" y="88"/>
                    <a:pt x="3371" y="184"/>
                    <a:pt x="3371" y="221"/>
                  </a:cubicBezTo>
                  <a:cubicBezTo>
                    <a:pt x="3371" y="1543"/>
                    <a:pt x="3371" y="1543"/>
                    <a:pt x="3371" y="1543"/>
                  </a:cubicBezTo>
                  <a:cubicBezTo>
                    <a:pt x="3371" y="1579"/>
                    <a:pt x="3270" y="1676"/>
                    <a:pt x="3236" y="1676"/>
                  </a:cubicBezTo>
                  <a:cubicBezTo>
                    <a:pt x="3149" y="1676"/>
                    <a:pt x="3149" y="1676"/>
                    <a:pt x="3149" y="1676"/>
                  </a:cubicBezTo>
                  <a:cubicBezTo>
                    <a:pt x="3149" y="1763"/>
                    <a:pt x="3149" y="1763"/>
                    <a:pt x="3149" y="1763"/>
                  </a:cubicBezTo>
                  <a:cubicBezTo>
                    <a:pt x="3836" y="1763"/>
                    <a:pt x="3836" y="1763"/>
                    <a:pt x="3836" y="1763"/>
                  </a:cubicBezTo>
                  <a:lnTo>
                    <a:pt x="3836" y="1676"/>
                  </a:lnTo>
                  <a:close/>
                  <a:moveTo>
                    <a:pt x="7720" y="1446"/>
                  </a:moveTo>
                  <a:cubicBezTo>
                    <a:pt x="7720" y="1262"/>
                    <a:pt x="7579" y="1163"/>
                    <a:pt x="7456" y="1114"/>
                  </a:cubicBezTo>
                  <a:cubicBezTo>
                    <a:pt x="7361" y="1078"/>
                    <a:pt x="7296" y="1049"/>
                    <a:pt x="7209" y="1013"/>
                  </a:cubicBezTo>
                  <a:cubicBezTo>
                    <a:pt x="7090" y="962"/>
                    <a:pt x="7023" y="927"/>
                    <a:pt x="7023" y="829"/>
                  </a:cubicBezTo>
                  <a:cubicBezTo>
                    <a:pt x="7023" y="739"/>
                    <a:pt x="7085" y="683"/>
                    <a:pt x="7219" y="683"/>
                  </a:cubicBezTo>
                  <a:cubicBezTo>
                    <a:pt x="7432" y="683"/>
                    <a:pt x="7565" y="884"/>
                    <a:pt x="7565" y="979"/>
                  </a:cubicBezTo>
                  <a:cubicBezTo>
                    <a:pt x="7635" y="979"/>
                    <a:pt x="7635" y="979"/>
                    <a:pt x="7635" y="979"/>
                  </a:cubicBezTo>
                  <a:cubicBezTo>
                    <a:pt x="7635" y="625"/>
                    <a:pt x="7635" y="625"/>
                    <a:pt x="7635" y="625"/>
                  </a:cubicBezTo>
                  <a:cubicBezTo>
                    <a:pt x="7572" y="625"/>
                    <a:pt x="7572" y="625"/>
                    <a:pt x="7572" y="625"/>
                  </a:cubicBezTo>
                  <a:cubicBezTo>
                    <a:pt x="7562" y="649"/>
                    <a:pt x="7543" y="657"/>
                    <a:pt x="7509" y="657"/>
                  </a:cubicBezTo>
                  <a:cubicBezTo>
                    <a:pt x="7422" y="657"/>
                    <a:pt x="7352" y="598"/>
                    <a:pt x="7226" y="598"/>
                  </a:cubicBezTo>
                  <a:cubicBezTo>
                    <a:pt x="7015" y="598"/>
                    <a:pt x="6882" y="707"/>
                    <a:pt x="6882" y="913"/>
                  </a:cubicBezTo>
                  <a:cubicBezTo>
                    <a:pt x="6882" y="1071"/>
                    <a:pt x="6986" y="1160"/>
                    <a:pt x="7124" y="1223"/>
                  </a:cubicBezTo>
                  <a:cubicBezTo>
                    <a:pt x="7216" y="1264"/>
                    <a:pt x="7282" y="1291"/>
                    <a:pt x="7361" y="1325"/>
                  </a:cubicBezTo>
                  <a:cubicBezTo>
                    <a:pt x="7463" y="1367"/>
                    <a:pt x="7577" y="1412"/>
                    <a:pt x="7577" y="1540"/>
                  </a:cubicBezTo>
                  <a:cubicBezTo>
                    <a:pt x="7577" y="1647"/>
                    <a:pt x="7497" y="1695"/>
                    <a:pt x="7354" y="1695"/>
                  </a:cubicBezTo>
                  <a:cubicBezTo>
                    <a:pt x="7107" y="1695"/>
                    <a:pt x="6952" y="1468"/>
                    <a:pt x="6952" y="1361"/>
                  </a:cubicBezTo>
                  <a:cubicBezTo>
                    <a:pt x="6882" y="1361"/>
                    <a:pt x="6882" y="1361"/>
                    <a:pt x="6882" y="1361"/>
                  </a:cubicBezTo>
                  <a:cubicBezTo>
                    <a:pt x="6882" y="1763"/>
                    <a:pt x="6882" y="1763"/>
                    <a:pt x="6882" y="1763"/>
                  </a:cubicBezTo>
                  <a:cubicBezTo>
                    <a:pt x="6938" y="1763"/>
                    <a:pt x="6938" y="1763"/>
                    <a:pt x="6938" y="1763"/>
                  </a:cubicBezTo>
                  <a:cubicBezTo>
                    <a:pt x="6967" y="1737"/>
                    <a:pt x="6979" y="1725"/>
                    <a:pt x="7025" y="1725"/>
                  </a:cubicBezTo>
                  <a:cubicBezTo>
                    <a:pt x="7124" y="1725"/>
                    <a:pt x="7209" y="1790"/>
                    <a:pt x="7354" y="1790"/>
                  </a:cubicBezTo>
                  <a:cubicBezTo>
                    <a:pt x="7570" y="1790"/>
                    <a:pt x="7720" y="1664"/>
                    <a:pt x="7720" y="1446"/>
                  </a:cubicBezTo>
                  <a:close/>
                  <a:moveTo>
                    <a:pt x="2703" y="1584"/>
                  </a:moveTo>
                  <a:cubicBezTo>
                    <a:pt x="2442" y="1584"/>
                    <a:pt x="2282" y="1383"/>
                    <a:pt x="2282" y="1129"/>
                  </a:cubicBezTo>
                  <a:cubicBezTo>
                    <a:pt x="2282" y="860"/>
                    <a:pt x="2391" y="683"/>
                    <a:pt x="2618" y="683"/>
                  </a:cubicBezTo>
                  <a:cubicBezTo>
                    <a:pt x="2815" y="683"/>
                    <a:pt x="2844" y="840"/>
                    <a:pt x="2812" y="1017"/>
                  </a:cubicBezTo>
                  <a:cubicBezTo>
                    <a:pt x="2882" y="1013"/>
                    <a:pt x="2882" y="1013"/>
                    <a:pt x="2882" y="1013"/>
                  </a:cubicBezTo>
                  <a:cubicBezTo>
                    <a:pt x="3049" y="753"/>
                    <a:pt x="3049" y="753"/>
                    <a:pt x="3049" y="753"/>
                  </a:cubicBezTo>
                  <a:cubicBezTo>
                    <a:pt x="2945" y="649"/>
                    <a:pt x="2824" y="596"/>
                    <a:pt x="2645" y="596"/>
                  </a:cubicBezTo>
                  <a:cubicBezTo>
                    <a:pt x="2345" y="596"/>
                    <a:pt x="2100" y="833"/>
                    <a:pt x="2100" y="1201"/>
                  </a:cubicBezTo>
                  <a:cubicBezTo>
                    <a:pt x="2100" y="1526"/>
                    <a:pt x="2306" y="1792"/>
                    <a:pt x="2623" y="1792"/>
                  </a:cubicBezTo>
                  <a:cubicBezTo>
                    <a:pt x="2909" y="1792"/>
                    <a:pt x="3061" y="1635"/>
                    <a:pt x="3136" y="1386"/>
                  </a:cubicBezTo>
                  <a:cubicBezTo>
                    <a:pt x="3066" y="1386"/>
                    <a:pt x="3066" y="1386"/>
                    <a:pt x="3066" y="1386"/>
                  </a:cubicBezTo>
                  <a:cubicBezTo>
                    <a:pt x="2986" y="1519"/>
                    <a:pt x="2902" y="1584"/>
                    <a:pt x="2703" y="1584"/>
                  </a:cubicBezTo>
                  <a:close/>
                  <a:moveTo>
                    <a:pt x="1053" y="1322"/>
                  </a:moveTo>
                  <a:cubicBezTo>
                    <a:pt x="1041" y="1322"/>
                    <a:pt x="1041" y="1322"/>
                    <a:pt x="1041" y="1322"/>
                  </a:cubicBezTo>
                  <a:cubicBezTo>
                    <a:pt x="511" y="0"/>
                    <a:pt x="511" y="0"/>
                    <a:pt x="511" y="0"/>
                  </a:cubicBezTo>
                  <a:cubicBezTo>
                    <a:pt x="0" y="0"/>
                    <a:pt x="0" y="0"/>
                    <a:pt x="0" y="0"/>
                  </a:cubicBezTo>
                  <a:cubicBezTo>
                    <a:pt x="0" y="88"/>
                    <a:pt x="0" y="88"/>
                    <a:pt x="0" y="88"/>
                  </a:cubicBezTo>
                  <a:cubicBezTo>
                    <a:pt x="87" y="88"/>
                    <a:pt x="87" y="88"/>
                    <a:pt x="87" y="88"/>
                  </a:cubicBezTo>
                  <a:cubicBezTo>
                    <a:pt x="121" y="88"/>
                    <a:pt x="223" y="184"/>
                    <a:pt x="223" y="221"/>
                  </a:cubicBezTo>
                  <a:cubicBezTo>
                    <a:pt x="223" y="1543"/>
                    <a:pt x="223" y="1543"/>
                    <a:pt x="223" y="1543"/>
                  </a:cubicBezTo>
                  <a:cubicBezTo>
                    <a:pt x="223" y="1579"/>
                    <a:pt x="121" y="1676"/>
                    <a:pt x="87" y="1676"/>
                  </a:cubicBezTo>
                  <a:cubicBezTo>
                    <a:pt x="0" y="1676"/>
                    <a:pt x="0" y="1676"/>
                    <a:pt x="0" y="1676"/>
                  </a:cubicBezTo>
                  <a:cubicBezTo>
                    <a:pt x="0" y="1763"/>
                    <a:pt x="0" y="1763"/>
                    <a:pt x="0" y="1763"/>
                  </a:cubicBezTo>
                  <a:cubicBezTo>
                    <a:pt x="549" y="1763"/>
                    <a:pt x="549" y="1763"/>
                    <a:pt x="549" y="1763"/>
                  </a:cubicBezTo>
                  <a:cubicBezTo>
                    <a:pt x="549" y="1676"/>
                    <a:pt x="549" y="1676"/>
                    <a:pt x="549" y="1676"/>
                  </a:cubicBezTo>
                  <a:cubicBezTo>
                    <a:pt x="462" y="1676"/>
                    <a:pt x="462" y="1676"/>
                    <a:pt x="462" y="1676"/>
                  </a:cubicBezTo>
                  <a:cubicBezTo>
                    <a:pt x="428" y="1676"/>
                    <a:pt x="327" y="1579"/>
                    <a:pt x="327" y="1543"/>
                  </a:cubicBezTo>
                  <a:cubicBezTo>
                    <a:pt x="327" y="233"/>
                    <a:pt x="327" y="233"/>
                    <a:pt x="327" y="233"/>
                  </a:cubicBezTo>
                  <a:cubicBezTo>
                    <a:pt x="968" y="1794"/>
                    <a:pt x="968" y="1794"/>
                    <a:pt x="968" y="1794"/>
                  </a:cubicBezTo>
                  <a:cubicBezTo>
                    <a:pt x="1609" y="259"/>
                    <a:pt x="1609" y="259"/>
                    <a:pt x="1609" y="259"/>
                  </a:cubicBezTo>
                  <a:cubicBezTo>
                    <a:pt x="1609" y="1543"/>
                    <a:pt x="1609" y="1543"/>
                    <a:pt x="1609" y="1543"/>
                  </a:cubicBezTo>
                  <a:cubicBezTo>
                    <a:pt x="1609" y="1579"/>
                    <a:pt x="1507" y="1676"/>
                    <a:pt x="1473" y="1676"/>
                  </a:cubicBezTo>
                  <a:cubicBezTo>
                    <a:pt x="1386" y="1676"/>
                    <a:pt x="1386" y="1676"/>
                    <a:pt x="1386" y="1676"/>
                  </a:cubicBezTo>
                  <a:cubicBezTo>
                    <a:pt x="1386" y="1763"/>
                    <a:pt x="1386" y="1763"/>
                    <a:pt x="1386" y="1763"/>
                  </a:cubicBezTo>
                  <a:cubicBezTo>
                    <a:pt x="2069" y="1763"/>
                    <a:pt x="2069" y="1763"/>
                    <a:pt x="2069" y="1763"/>
                  </a:cubicBezTo>
                  <a:cubicBezTo>
                    <a:pt x="2069" y="1676"/>
                    <a:pt x="2069" y="1676"/>
                    <a:pt x="2069" y="1676"/>
                  </a:cubicBezTo>
                  <a:cubicBezTo>
                    <a:pt x="1983" y="1676"/>
                    <a:pt x="1983" y="1676"/>
                    <a:pt x="1983" y="1676"/>
                  </a:cubicBezTo>
                  <a:cubicBezTo>
                    <a:pt x="1949" y="1676"/>
                    <a:pt x="1848" y="1579"/>
                    <a:pt x="1848" y="1543"/>
                  </a:cubicBezTo>
                  <a:cubicBezTo>
                    <a:pt x="1848" y="221"/>
                    <a:pt x="1848" y="221"/>
                    <a:pt x="1848" y="221"/>
                  </a:cubicBezTo>
                  <a:cubicBezTo>
                    <a:pt x="1848" y="184"/>
                    <a:pt x="1949" y="88"/>
                    <a:pt x="1983" y="88"/>
                  </a:cubicBezTo>
                  <a:cubicBezTo>
                    <a:pt x="2070" y="88"/>
                    <a:pt x="2070" y="88"/>
                    <a:pt x="2070" y="88"/>
                  </a:cubicBezTo>
                  <a:cubicBezTo>
                    <a:pt x="2070" y="0"/>
                    <a:pt x="2070" y="0"/>
                    <a:pt x="2070" y="0"/>
                  </a:cubicBezTo>
                  <a:cubicBezTo>
                    <a:pt x="1610" y="0"/>
                    <a:pt x="1610" y="0"/>
                    <a:pt x="1610" y="0"/>
                  </a:cubicBezTo>
                  <a:lnTo>
                    <a:pt x="1053" y="132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grpSp>
      <p:sp>
        <p:nvSpPr>
          <p:cNvPr id="8" name="5. Source" hidden="1">
            <a:extLst>
              <a:ext uri="{FF2B5EF4-FFF2-40B4-BE49-F238E27FC236}">
                <a16:creationId xmlns:a16="http://schemas.microsoft.com/office/drawing/2014/main" id="{330AE89A-7771-4A6E-A02D-893DCB66C876}"/>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Tree>
    <p:extLst>
      <p:ext uri="{BB962C8B-B14F-4D97-AF65-F5344CB8AC3E}">
        <p14:creationId xmlns:p14="http://schemas.microsoft.com/office/powerpoint/2010/main" val="466470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rast Title">
    <p:bg>
      <p:bgPr>
        <a:solidFill>
          <a:srgbClr val="FFFFFF"/>
        </a:solidFill>
        <a:effectLst/>
      </p:bgPr>
    </p:bg>
    <p:spTree>
      <p:nvGrpSpPr>
        <p:cNvPr id="1" name=""/>
        <p:cNvGrpSpPr/>
        <p:nvPr/>
      </p:nvGrpSpPr>
      <p:grpSpPr>
        <a:xfrm>
          <a:off x="0" y="0"/>
          <a:ext cx="0" cy="0"/>
          <a:chOff x="0" y="0"/>
          <a:chExt cx="0" cy="0"/>
        </a:xfrm>
      </p:grpSpPr>
      <p:pic>
        <p:nvPicPr>
          <p:cNvPr id="10" name="Background">
            <a:extLst>
              <a:ext uri="{FF2B5EF4-FFF2-40B4-BE49-F238E27FC236}">
                <a16:creationId xmlns:a16="http://schemas.microsoft.com/office/drawing/2014/main" id="{0E1AA1CA-B589-A148-3F5A-385105B9B6B6}"/>
              </a:ext>
            </a:extLst>
          </p:cNvPr>
          <p:cNvPicPr>
            <a:picLocks noChangeAspect="1"/>
          </p:cNvPicPr>
          <p:nvPr userDrawn="1">
            <p:custDataLst>
              <p:tags r:id="rId1"/>
            </p:custDataLst>
          </p:nvPr>
        </p:nvPicPr>
        <p:blipFill>
          <a:blip r:embed="rId11"/>
          <a:stretch>
            <a:fillRect/>
          </a:stretch>
        </p:blipFill>
        <p:spPr>
          <a:xfrm>
            <a:off x="0" y="0"/>
            <a:ext cx="12192000" cy="6858000"/>
          </a:xfrm>
          <a:prstGeom prst="rect">
            <a:avLst/>
          </a:prstGeom>
        </p:spPr>
      </p:pic>
      <p:pic>
        <p:nvPicPr>
          <p:cNvPr id="6" name="Partnership" hidden="1">
            <a:extLst>
              <a:ext uri="{FF2B5EF4-FFF2-40B4-BE49-F238E27FC236}">
                <a16:creationId xmlns:a16="http://schemas.microsoft.com/office/drawing/2014/main" id="{A820C1EA-1C46-FBE2-06AE-01690E3DC46B}"/>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0" y="0"/>
            <a:ext cx="12192000" cy="6858000"/>
          </a:xfrm>
          <a:prstGeom prst="rect">
            <a:avLst/>
          </a:prstGeom>
        </p:spPr>
      </p:pic>
      <p:graphicFrame>
        <p:nvGraphicFramePr>
          <p:cNvPr id="3" name="Object 2" hidden="1">
            <a:extLst>
              <a:ext uri="{FF2B5EF4-FFF2-40B4-BE49-F238E27FC236}">
                <a16:creationId xmlns:a16="http://schemas.microsoft.com/office/drawing/2014/main" id="{7BEFF58C-83CF-420F-BF45-F188AE9E7308}"/>
              </a:ext>
            </a:extLst>
          </p:cNvPr>
          <p:cNvGraphicFramePr>
            <a:graphicFrameLocks noChangeAspect="1"/>
          </p:cNvGraphicFramePr>
          <p:nvPr userDrawn="1">
            <p:custDataLst>
              <p:tags r:id="rId2"/>
            </p:custDataLst>
            <p:extLst>
              <p:ext uri="{D42A27DB-BD31-4B8C-83A1-F6EECF244321}">
                <p14:modId xmlns:p14="http://schemas.microsoft.com/office/powerpoint/2010/main" val="13400213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344" imgH="344" progId="TCLayout.ActiveDocument.1">
                  <p:embed/>
                </p:oleObj>
              </mc:Choice>
              <mc:Fallback>
                <p:oleObj name="think-cell Slide" r:id="rId14" imgW="344" imgH="344" progId="TCLayout.ActiveDocument.1">
                  <p:embed/>
                  <p:pic>
                    <p:nvPicPr>
                      <p:cNvPr id="3" name="Object 2" hidden="1">
                        <a:extLst>
                          <a:ext uri="{FF2B5EF4-FFF2-40B4-BE49-F238E27FC236}">
                            <a16:creationId xmlns:a16="http://schemas.microsoft.com/office/drawing/2014/main" id="{7BEFF58C-83CF-420F-BF45-F188AE9E7308}"/>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BEC3B16-0840-4135-8BED-D45704C35593}"/>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2" name="ClientLogo">
            <a:extLst>
              <a:ext uri="{FF2B5EF4-FFF2-40B4-BE49-F238E27FC236}">
                <a16:creationId xmlns:a16="http://schemas.microsoft.com/office/drawing/2014/main" id="{5A541723-8353-4CC2-AFDA-19C8B3B786BF}"/>
              </a:ext>
            </a:extLst>
          </p:cNvPr>
          <p:cNvSpPr>
            <a:spLocks noGrp="1"/>
          </p:cNvSpPr>
          <p:nvPr>
            <p:ph type="pic" sz="quarter" idx="14" hasCustomPrompt="1"/>
            <p:custDataLst>
              <p:tags r:id="rId4"/>
            </p:custDataLst>
          </p:nvPr>
        </p:nvSpPr>
        <p:spPr>
          <a:xfrm>
            <a:off x="551942" y="4984025"/>
            <a:ext cx="1901952" cy="969264"/>
          </a:xfrm>
          <a:prstGeom prst="rect">
            <a:avLst/>
          </a:prstGeom>
        </p:spPr>
        <p:txBody>
          <a:bodyPr>
            <a:noAutofit/>
          </a:bodyPr>
          <a:lstStyle>
            <a:lvl1pPr algn="ctr">
              <a:defRPr sz="1200">
                <a:solidFill>
                  <a:schemeClr val="tx1"/>
                </a:solidFill>
              </a:defRPr>
            </a:lvl1pPr>
          </a:lstStyle>
          <a:p>
            <a:r>
              <a:rPr lang="en-US"/>
              <a:t>Client logo goes here.</a:t>
            </a:r>
          </a:p>
        </p:txBody>
      </p:sp>
      <p:sp>
        <p:nvSpPr>
          <p:cNvPr id="13" name="Documenttype">
            <a:extLst>
              <a:ext uri="{FF2B5EF4-FFF2-40B4-BE49-F238E27FC236}">
                <a16:creationId xmlns:a16="http://schemas.microsoft.com/office/drawing/2014/main" id="{A8F38EAB-8863-4F94-ACD0-B6D27373BCC1}"/>
              </a:ext>
            </a:extLst>
          </p:cNvPr>
          <p:cNvSpPr>
            <a:spLocks noGrp="1"/>
          </p:cNvSpPr>
          <p:nvPr>
            <p:ph type="body" sz="quarter" idx="13" hasCustomPrompt="1"/>
            <p:custDataLst>
              <p:tags r:id="rId5"/>
            </p:custDataLst>
          </p:nvPr>
        </p:nvSpPr>
        <p:spPr>
          <a:xfrm>
            <a:off x="551942" y="4510168"/>
            <a:ext cx="6016752" cy="215444"/>
          </a:xfrm>
          <a:prstGeom prst="rect">
            <a:avLst/>
          </a:prstGeom>
        </p:spPr>
        <p:txBody>
          <a:bodyPr wrap="square">
            <a:noAutofit/>
          </a:bodyPr>
          <a:lstStyle>
            <a:lvl1pPr>
              <a:buNone/>
              <a:defRPr sz="1400">
                <a:solidFill>
                  <a:schemeClr val="tx1"/>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Edit date or title/role</a:t>
            </a:r>
          </a:p>
        </p:txBody>
      </p:sp>
      <p:sp>
        <p:nvSpPr>
          <p:cNvPr id="14" name="Subtitle">
            <a:extLst>
              <a:ext uri="{FF2B5EF4-FFF2-40B4-BE49-F238E27FC236}">
                <a16:creationId xmlns:a16="http://schemas.microsoft.com/office/drawing/2014/main" id="{6C219131-971A-4BF6-8DFB-186691126F2C}"/>
              </a:ext>
            </a:extLst>
          </p:cNvPr>
          <p:cNvSpPr>
            <a:spLocks noGrp="1"/>
          </p:cNvSpPr>
          <p:nvPr>
            <p:ph type="subTitle" idx="1"/>
            <p:custDataLst>
              <p:tags r:id="rId6"/>
            </p:custDataLst>
          </p:nvPr>
        </p:nvSpPr>
        <p:spPr>
          <a:xfrm>
            <a:off x="551942" y="4092559"/>
            <a:ext cx="6016752" cy="307777"/>
          </a:xfrm>
          <a:prstGeom prst="rect">
            <a:avLst/>
          </a:prstGeom>
        </p:spPr>
        <p:txBody>
          <a:bodyPr wrap="square">
            <a:sp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Title">
            <a:extLst>
              <a:ext uri="{FF2B5EF4-FFF2-40B4-BE49-F238E27FC236}">
                <a16:creationId xmlns:a16="http://schemas.microsoft.com/office/drawing/2014/main" id="{B280F3D7-8B5E-4751-907E-C1D9BEBFDCB8}"/>
              </a:ext>
            </a:extLst>
          </p:cNvPr>
          <p:cNvSpPr>
            <a:spLocks noGrp="1"/>
          </p:cNvSpPr>
          <p:nvPr>
            <p:ph type="title"/>
            <p:custDataLst>
              <p:tags r:id="rId7"/>
            </p:custDataLst>
          </p:nvPr>
        </p:nvSpPr>
        <p:spPr>
          <a:xfrm>
            <a:off x="551942" y="2049805"/>
            <a:ext cx="6016752" cy="1921708"/>
          </a:xfrm>
          <a:prstGeom prst="rect">
            <a:avLst/>
          </a:prstGeom>
        </p:spPr>
        <p:txBody>
          <a:bodyPr vert="horz" anchor="b">
            <a:normAutofit/>
          </a:bodyPr>
          <a:lstStyle>
            <a:lvl1pPr>
              <a:defRPr sz="4400" baseline="0">
                <a:ln w="6350" cap="flat">
                  <a:noFill/>
                  <a:miter lim="800000"/>
                </a:ln>
                <a:solidFill>
                  <a:schemeClr val="tx1"/>
                </a:solidFill>
              </a:defRPr>
            </a:lvl1pPr>
          </a:lstStyle>
          <a:p>
            <a:r>
              <a:rPr lang="en-US"/>
              <a:t>Click to edit Master title style</a:t>
            </a:r>
          </a:p>
        </p:txBody>
      </p:sp>
      <p:sp>
        <p:nvSpPr>
          <p:cNvPr id="25" name="Disclaimer-English (United States)">
            <a:extLst>
              <a:ext uri="{FF2B5EF4-FFF2-40B4-BE49-F238E27FC236}">
                <a16:creationId xmlns:a16="http://schemas.microsoft.com/office/drawing/2014/main" id="{365FDE2E-B4AC-48A0-8D5A-94F648AEA896}"/>
              </a:ext>
            </a:extLst>
          </p:cNvPr>
          <p:cNvSpPr>
            <a:spLocks noChangeArrowheads="1"/>
          </p:cNvSpPr>
          <p:nvPr userDrawn="1">
            <p:custDataLst>
              <p:tags r:id="rId8"/>
            </p:custDataLst>
          </p:nvPr>
        </p:nvSpPr>
        <p:spPr bwMode="black">
          <a:xfrm>
            <a:off x="551942" y="6190488"/>
            <a:ext cx="3995928"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p>
            <a:pPr defTabSz="804863" eaLnBrk="0" hangingPunct="0"/>
            <a:r>
              <a:rPr lang="en-US" sz="750">
                <a:solidFill>
                  <a:schemeClr val="tx1"/>
                </a:solidFill>
                <a:latin typeface="+mn-lt"/>
              </a:rPr>
              <a:t>CONFIDENTIAL AND PROPRIETARY</a:t>
            </a:r>
          </a:p>
          <a:p>
            <a:pPr defTabSz="804863" eaLnBrk="0" hangingPunct="0"/>
            <a:r>
              <a:rPr lang="en-US" sz="750">
                <a:solidFill>
                  <a:schemeClr val="tx1"/>
                </a:solidFill>
                <a:latin typeface="+mn-lt"/>
              </a:rPr>
              <a:t>Any use of this material without specific permission is strictly prohibited</a:t>
            </a:r>
          </a:p>
        </p:txBody>
      </p:sp>
      <p:grpSp>
        <p:nvGrpSpPr>
          <p:cNvPr id="11" name="logoimage" hidden="1">
            <a:extLst>
              <a:ext uri="{FF2B5EF4-FFF2-40B4-BE49-F238E27FC236}">
                <a16:creationId xmlns:a16="http://schemas.microsoft.com/office/drawing/2014/main" id="{1CF91F61-1A9C-80E4-FFA2-69DB20BBACC3}"/>
              </a:ext>
            </a:extLst>
          </p:cNvPr>
          <p:cNvGrpSpPr/>
          <p:nvPr userDrawn="1">
            <p:custDataLst>
              <p:tags r:id="rId9"/>
            </p:custDataLst>
          </p:nvPr>
        </p:nvGrpSpPr>
        <p:grpSpPr>
          <a:xfrm>
            <a:off x="551942" y="481160"/>
            <a:ext cx="1893201" cy="585216"/>
            <a:chOff x="551942" y="481160"/>
            <a:chExt cx="1893201" cy="585216"/>
          </a:xfrm>
        </p:grpSpPr>
        <p:sp>
          <p:nvSpPr>
            <p:cNvPr id="18" name="AutoShape 3" hidden="1">
              <a:extLst>
                <a:ext uri="{FF2B5EF4-FFF2-40B4-BE49-F238E27FC236}">
                  <a16:creationId xmlns:a16="http://schemas.microsoft.com/office/drawing/2014/main" id="{E8A472B5-EC20-41F1-91D8-281D2B5D8D1E}"/>
                </a:ext>
              </a:extLst>
            </p:cNvPr>
            <p:cNvSpPr>
              <a:spLocks noChangeAspect="1" noChangeArrowheads="1" noTextEdit="1"/>
            </p:cNvSpPr>
            <p:nvPr userDrawn="1"/>
          </p:nvSpPr>
          <p:spPr bwMode="black">
            <a:xfrm>
              <a:off x="551942" y="481160"/>
              <a:ext cx="1893201" cy="58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sp>
          <p:nvSpPr>
            <p:cNvPr id="22" name="Freeform 5" hidden="1">
              <a:extLst>
                <a:ext uri="{FF2B5EF4-FFF2-40B4-BE49-F238E27FC236}">
                  <a16:creationId xmlns:a16="http://schemas.microsoft.com/office/drawing/2014/main" id="{B5153A5B-4B89-4D4A-96F0-F9AFF4E7D0F5}"/>
                </a:ext>
              </a:extLst>
            </p:cNvPr>
            <p:cNvSpPr>
              <a:spLocks noEditPoints="1"/>
            </p:cNvSpPr>
            <p:nvPr userDrawn="1"/>
          </p:nvSpPr>
          <p:spPr bwMode="black">
            <a:xfrm>
              <a:off x="551942" y="481407"/>
              <a:ext cx="1893201" cy="584969"/>
            </a:xfrm>
            <a:custGeom>
              <a:avLst/>
              <a:gdLst>
                <a:gd name="T0" fmla="*/ 4209 w 15155"/>
                <a:gd name="T1" fmla="*/ 2986 h 4678"/>
                <a:gd name="T2" fmla="*/ 3707 w 15155"/>
                <a:gd name="T3" fmla="*/ 2422 h 4678"/>
                <a:gd name="T4" fmla="*/ 3712 w 15155"/>
                <a:gd name="T5" fmla="*/ 2340 h 4678"/>
                <a:gd name="T6" fmla="*/ 4724 w 15155"/>
                <a:gd name="T7" fmla="*/ 4124 h 4678"/>
                <a:gd name="T8" fmla="*/ 3330 w 15155"/>
                <a:gd name="T9" fmla="*/ 3521 h 4678"/>
                <a:gd name="T10" fmla="*/ 5673 w 15155"/>
                <a:gd name="T11" fmla="*/ 3002 h 4678"/>
                <a:gd name="T12" fmla="*/ 6627 w 15155"/>
                <a:gd name="T13" fmla="*/ 2408 h 4678"/>
                <a:gd name="T14" fmla="*/ 6279 w 15155"/>
                <a:gd name="T15" fmla="*/ 4007 h 4678"/>
                <a:gd name="T16" fmla="*/ 10270 w 15155"/>
                <a:gd name="T17" fmla="*/ 3073 h 4678"/>
                <a:gd name="T18" fmla="*/ 10801 w 15155"/>
                <a:gd name="T19" fmla="*/ 4678 h 4678"/>
                <a:gd name="T20" fmla="*/ 11466 w 15155"/>
                <a:gd name="T21" fmla="*/ 3537 h 4678"/>
                <a:gd name="T22" fmla="*/ 10602 w 15155"/>
                <a:gd name="T23" fmla="*/ 3405 h 4678"/>
                <a:gd name="T24" fmla="*/ 14762 w 15155"/>
                <a:gd name="T25" fmla="*/ 3073 h 4678"/>
                <a:gd name="T26" fmla="*/ 14505 w 15155"/>
                <a:gd name="T27" fmla="*/ 2986 h 4678"/>
                <a:gd name="T28" fmla="*/ 14145 w 15155"/>
                <a:gd name="T29" fmla="*/ 4620 h 4678"/>
                <a:gd name="T30" fmla="*/ 15155 w 15155"/>
                <a:gd name="T31" fmla="*/ 2986 h 4678"/>
                <a:gd name="T32" fmla="*/ 10231 w 15155"/>
                <a:gd name="T33" fmla="*/ 4037 h 4678"/>
                <a:gd name="T34" fmla="*/ 9005 w 15155"/>
                <a:gd name="T35" fmla="*/ 2961 h 4678"/>
                <a:gd name="T36" fmla="*/ 8378 w 15155"/>
                <a:gd name="T37" fmla="*/ 3194 h 4678"/>
                <a:gd name="T38" fmla="*/ 8775 w 15155"/>
                <a:gd name="T39" fmla="*/ 4037 h 4678"/>
                <a:gd name="T40" fmla="*/ 9107 w 15155"/>
                <a:gd name="T41" fmla="*/ 3916 h 4678"/>
                <a:gd name="T42" fmla="*/ 9439 w 15155"/>
                <a:gd name="T43" fmla="*/ 4037 h 4678"/>
                <a:gd name="T44" fmla="*/ 9712 w 15155"/>
                <a:gd name="T45" fmla="*/ 4037 h 4678"/>
                <a:gd name="T46" fmla="*/ 7962 w 15155"/>
                <a:gd name="T47" fmla="*/ 3741 h 4678"/>
                <a:gd name="T48" fmla="*/ 7962 w 15155"/>
                <a:gd name="T49" fmla="*/ 3741 h 4678"/>
                <a:gd name="T50" fmla="*/ 12654 w 15155"/>
                <a:gd name="T51" fmla="*/ 2986 h 4678"/>
                <a:gd name="T52" fmla="*/ 12586 w 15155"/>
                <a:gd name="T53" fmla="*/ 4036 h 4678"/>
                <a:gd name="T54" fmla="*/ 11780 w 15155"/>
                <a:gd name="T55" fmla="*/ 3367 h 4678"/>
                <a:gd name="T56" fmla="*/ 11871 w 15155"/>
                <a:gd name="T57" fmla="*/ 4146 h 4678"/>
                <a:gd name="T58" fmla="*/ 13060 w 15155"/>
                <a:gd name="T59" fmla="*/ 3917 h 4678"/>
                <a:gd name="T60" fmla="*/ 13423 w 15155"/>
                <a:gd name="T61" fmla="*/ 4037 h 4678"/>
                <a:gd name="T62" fmla="*/ 12250 w 15155"/>
                <a:gd name="T63" fmla="*/ 3787 h 4678"/>
                <a:gd name="T64" fmla="*/ 12250 w 15155"/>
                <a:gd name="T65" fmla="*/ 3787 h 4678"/>
                <a:gd name="T66" fmla="*/ 8758 w 15155"/>
                <a:gd name="T67" fmla="*/ 1080 h 4678"/>
                <a:gd name="T68" fmla="*/ 8559 w 15155"/>
                <a:gd name="T69" fmla="*/ 1013 h 4678"/>
                <a:gd name="T70" fmla="*/ 9105 w 15155"/>
                <a:gd name="T71" fmla="*/ 2310 h 4678"/>
                <a:gd name="T72" fmla="*/ 9553 w 15155"/>
                <a:gd name="T73" fmla="*/ 626 h 4678"/>
                <a:gd name="T74" fmla="*/ 9293 w 15155"/>
                <a:gd name="T75" fmla="*/ 713 h 4678"/>
                <a:gd name="T76" fmla="*/ 8947 w 15155"/>
                <a:gd name="T77" fmla="*/ 843 h 4678"/>
                <a:gd name="T78" fmla="*/ 5105 w 15155"/>
                <a:gd name="T79" fmla="*/ 349 h 4678"/>
                <a:gd name="T80" fmla="*/ 3793 w 15155"/>
                <a:gd name="T81" fmla="*/ 882 h 4678"/>
                <a:gd name="T82" fmla="*/ 5848 w 15155"/>
                <a:gd name="T83" fmla="*/ 981 h 4678"/>
                <a:gd name="T84" fmla="*/ 6211 w 15155"/>
                <a:gd name="T85" fmla="*/ 1763 h 4678"/>
                <a:gd name="T86" fmla="*/ 6296 w 15155"/>
                <a:gd name="T87" fmla="*/ 601 h 4678"/>
                <a:gd name="T88" fmla="*/ 5638 w 15155"/>
                <a:gd name="T89" fmla="*/ 833 h 4678"/>
                <a:gd name="T90" fmla="*/ 4836 w 15155"/>
                <a:gd name="T91" fmla="*/ 625 h 4678"/>
                <a:gd name="T92" fmla="*/ 4778 w 15155"/>
                <a:gd name="T93" fmla="*/ 1676 h 4678"/>
                <a:gd name="T94" fmla="*/ 4692 w 15155"/>
                <a:gd name="T95" fmla="*/ 0 h 4678"/>
                <a:gd name="T96" fmla="*/ 3614 w 15155"/>
                <a:gd name="T97" fmla="*/ 221 h 4678"/>
                <a:gd name="T98" fmla="*/ 3236 w 15155"/>
                <a:gd name="T99" fmla="*/ 88 h 4678"/>
                <a:gd name="T100" fmla="*/ 3836 w 15155"/>
                <a:gd name="T101" fmla="*/ 1763 h 4678"/>
                <a:gd name="T102" fmla="*/ 7219 w 15155"/>
                <a:gd name="T103" fmla="*/ 683 h 4678"/>
                <a:gd name="T104" fmla="*/ 7226 w 15155"/>
                <a:gd name="T105" fmla="*/ 598 h 4678"/>
                <a:gd name="T106" fmla="*/ 6952 w 15155"/>
                <a:gd name="T107" fmla="*/ 1361 h 4678"/>
                <a:gd name="T108" fmla="*/ 7720 w 15155"/>
                <a:gd name="T109" fmla="*/ 1446 h 4678"/>
                <a:gd name="T110" fmla="*/ 3049 w 15155"/>
                <a:gd name="T111" fmla="*/ 753 h 4678"/>
                <a:gd name="T112" fmla="*/ 2703 w 15155"/>
                <a:gd name="T113" fmla="*/ 1584 h 4678"/>
                <a:gd name="T114" fmla="*/ 87 w 15155"/>
                <a:gd name="T115" fmla="*/ 88 h 4678"/>
                <a:gd name="T116" fmla="*/ 549 w 15155"/>
                <a:gd name="T117" fmla="*/ 1763 h 4678"/>
                <a:gd name="T118" fmla="*/ 1609 w 15155"/>
                <a:gd name="T119" fmla="*/ 259 h 4678"/>
                <a:gd name="T120" fmla="*/ 2069 w 15155"/>
                <a:gd name="T121" fmla="*/ 1676 h 4678"/>
                <a:gd name="T122" fmla="*/ 2070 w 15155"/>
                <a:gd name="T123" fmla="*/ 0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55" h="4678">
                  <a:moveTo>
                    <a:pt x="4451" y="3751"/>
                  </a:moveTo>
                  <a:cubicBezTo>
                    <a:pt x="4549" y="3607"/>
                    <a:pt x="4604" y="3438"/>
                    <a:pt x="4609" y="3264"/>
                  </a:cubicBezTo>
                  <a:cubicBezTo>
                    <a:pt x="4611" y="3211"/>
                    <a:pt x="4732" y="3072"/>
                    <a:pt x="4766" y="3072"/>
                  </a:cubicBezTo>
                  <a:cubicBezTo>
                    <a:pt x="4834" y="3072"/>
                    <a:pt x="4834" y="3072"/>
                    <a:pt x="4834" y="3072"/>
                  </a:cubicBezTo>
                  <a:cubicBezTo>
                    <a:pt x="4834" y="2986"/>
                    <a:pt x="4834" y="2986"/>
                    <a:pt x="4834" y="2986"/>
                  </a:cubicBezTo>
                  <a:cubicBezTo>
                    <a:pt x="4209" y="2986"/>
                    <a:pt x="4209" y="2986"/>
                    <a:pt x="4209" y="2986"/>
                  </a:cubicBezTo>
                  <a:cubicBezTo>
                    <a:pt x="4209" y="3073"/>
                    <a:pt x="4209" y="3073"/>
                    <a:pt x="4209" y="3073"/>
                  </a:cubicBezTo>
                  <a:cubicBezTo>
                    <a:pt x="4380" y="3078"/>
                    <a:pt x="4487" y="3175"/>
                    <a:pt x="4487" y="3337"/>
                  </a:cubicBezTo>
                  <a:cubicBezTo>
                    <a:pt x="4487" y="3482"/>
                    <a:pt x="4463" y="3591"/>
                    <a:pt x="4395" y="3702"/>
                  </a:cubicBezTo>
                  <a:cubicBezTo>
                    <a:pt x="4155" y="3489"/>
                    <a:pt x="3882" y="3230"/>
                    <a:pt x="3654" y="2986"/>
                  </a:cubicBezTo>
                  <a:cubicBezTo>
                    <a:pt x="3501" y="2928"/>
                    <a:pt x="3404" y="2814"/>
                    <a:pt x="3404" y="2673"/>
                  </a:cubicBezTo>
                  <a:cubicBezTo>
                    <a:pt x="3404" y="2514"/>
                    <a:pt x="3518" y="2422"/>
                    <a:pt x="3707" y="2422"/>
                  </a:cubicBezTo>
                  <a:cubicBezTo>
                    <a:pt x="3942" y="2422"/>
                    <a:pt x="4116" y="2659"/>
                    <a:pt x="4116" y="2777"/>
                  </a:cubicBezTo>
                  <a:cubicBezTo>
                    <a:pt x="4191" y="2777"/>
                    <a:pt x="4191" y="2777"/>
                    <a:pt x="4191" y="2777"/>
                  </a:cubicBezTo>
                  <a:cubicBezTo>
                    <a:pt x="4191" y="2362"/>
                    <a:pt x="4191" y="2362"/>
                    <a:pt x="4191" y="2362"/>
                  </a:cubicBezTo>
                  <a:cubicBezTo>
                    <a:pt x="4116" y="2362"/>
                    <a:pt x="4116" y="2362"/>
                    <a:pt x="4116" y="2362"/>
                  </a:cubicBezTo>
                  <a:cubicBezTo>
                    <a:pt x="4097" y="2391"/>
                    <a:pt x="4074" y="2393"/>
                    <a:pt x="4034" y="2393"/>
                  </a:cubicBezTo>
                  <a:cubicBezTo>
                    <a:pt x="3959" y="2393"/>
                    <a:pt x="3874" y="2340"/>
                    <a:pt x="3712" y="2340"/>
                  </a:cubicBezTo>
                  <a:cubicBezTo>
                    <a:pt x="3453" y="2340"/>
                    <a:pt x="3288" y="2480"/>
                    <a:pt x="3288" y="2732"/>
                  </a:cubicBezTo>
                  <a:cubicBezTo>
                    <a:pt x="3288" y="2887"/>
                    <a:pt x="3346" y="2991"/>
                    <a:pt x="3431" y="3100"/>
                  </a:cubicBezTo>
                  <a:cubicBezTo>
                    <a:pt x="3253" y="3219"/>
                    <a:pt x="3146" y="3420"/>
                    <a:pt x="3148" y="3634"/>
                  </a:cubicBezTo>
                  <a:cubicBezTo>
                    <a:pt x="3148" y="3944"/>
                    <a:pt x="3421" y="4155"/>
                    <a:pt x="3707" y="4155"/>
                  </a:cubicBezTo>
                  <a:cubicBezTo>
                    <a:pt x="3966" y="4155"/>
                    <a:pt x="4145" y="4080"/>
                    <a:pt x="4286" y="3944"/>
                  </a:cubicBezTo>
                  <a:cubicBezTo>
                    <a:pt x="4431" y="4078"/>
                    <a:pt x="4552" y="4124"/>
                    <a:pt x="4724" y="4124"/>
                  </a:cubicBezTo>
                  <a:cubicBezTo>
                    <a:pt x="4913" y="4124"/>
                    <a:pt x="4913" y="4124"/>
                    <a:pt x="4913" y="4124"/>
                  </a:cubicBezTo>
                  <a:cubicBezTo>
                    <a:pt x="4913" y="4036"/>
                    <a:pt x="4913" y="4036"/>
                    <a:pt x="4913" y="4036"/>
                  </a:cubicBezTo>
                  <a:cubicBezTo>
                    <a:pt x="4809" y="4036"/>
                    <a:pt x="4809" y="4036"/>
                    <a:pt x="4809" y="4036"/>
                  </a:cubicBezTo>
                  <a:cubicBezTo>
                    <a:pt x="4685" y="3947"/>
                    <a:pt x="4565" y="3852"/>
                    <a:pt x="4451" y="3751"/>
                  </a:cubicBezTo>
                  <a:close/>
                  <a:moveTo>
                    <a:pt x="3851" y="4015"/>
                  </a:moveTo>
                  <a:cubicBezTo>
                    <a:pt x="3599" y="4015"/>
                    <a:pt x="3330" y="3772"/>
                    <a:pt x="3330" y="3521"/>
                  </a:cubicBezTo>
                  <a:cubicBezTo>
                    <a:pt x="3330" y="3339"/>
                    <a:pt x="3378" y="3243"/>
                    <a:pt x="3470" y="3148"/>
                  </a:cubicBezTo>
                  <a:cubicBezTo>
                    <a:pt x="3707" y="3414"/>
                    <a:pt x="3962" y="3664"/>
                    <a:pt x="4233" y="3896"/>
                  </a:cubicBezTo>
                  <a:cubicBezTo>
                    <a:pt x="4134" y="3971"/>
                    <a:pt x="4008" y="4015"/>
                    <a:pt x="3851" y="4015"/>
                  </a:cubicBezTo>
                  <a:close/>
                  <a:moveTo>
                    <a:pt x="6279" y="4007"/>
                  </a:moveTo>
                  <a:cubicBezTo>
                    <a:pt x="5920" y="4007"/>
                    <a:pt x="5707" y="3758"/>
                    <a:pt x="5678" y="3450"/>
                  </a:cubicBezTo>
                  <a:cubicBezTo>
                    <a:pt x="5664" y="3301"/>
                    <a:pt x="5663" y="3151"/>
                    <a:pt x="5673" y="3002"/>
                  </a:cubicBezTo>
                  <a:cubicBezTo>
                    <a:pt x="5705" y="2605"/>
                    <a:pt x="5887" y="2435"/>
                    <a:pt x="6192" y="2435"/>
                  </a:cubicBezTo>
                  <a:cubicBezTo>
                    <a:pt x="6523" y="2435"/>
                    <a:pt x="6726" y="2803"/>
                    <a:pt x="6726" y="2985"/>
                  </a:cubicBezTo>
                  <a:cubicBezTo>
                    <a:pt x="6801" y="2985"/>
                    <a:pt x="6801" y="2985"/>
                    <a:pt x="6801" y="2985"/>
                  </a:cubicBezTo>
                  <a:cubicBezTo>
                    <a:pt x="6801" y="2362"/>
                    <a:pt x="6801" y="2362"/>
                    <a:pt x="6801" y="2362"/>
                  </a:cubicBezTo>
                  <a:cubicBezTo>
                    <a:pt x="6736" y="2362"/>
                    <a:pt x="6736" y="2362"/>
                    <a:pt x="6736" y="2362"/>
                  </a:cubicBezTo>
                  <a:cubicBezTo>
                    <a:pt x="6709" y="2393"/>
                    <a:pt x="6683" y="2408"/>
                    <a:pt x="6627" y="2408"/>
                  </a:cubicBezTo>
                  <a:cubicBezTo>
                    <a:pt x="6489" y="2408"/>
                    <a:pt x="6370" y="2330"/>
                    <a:pt x="6181" y="2330"/>
                  </a:cubicBezTo>
                  <a:cubicBezTo>
                    <a:pt x="5687" y="2330"/>
                    <a:pt x="5392" y="2732"/>
                    <a:pt x="5392" y="3236"/>
                  </a:cubicBezTo>
                  <a:cubicBezTo>
                    <a:pt x="5392" y="3740"/>
                    <a:pt x="5719" y="4156"/>
                    <a:pt x="6225" y="4156"/>
                  </a:cubicBezTo>
                  <a:cubicBezTo>
                    <a:pt x="6577" y="4156"/>
                    <a:pt x="6824" y="3967"/>
                    <a:pt x="6937" y="3652"/>
                  </a:cubicBezTo>
                  <a:cubicBezTo>
                    <a:pt x="6845" y="3652"/>
                    <a:pt x="6845" y="3652"/>
                    <a:pt x="6845" y="3652"/>
                  </a:cubicBezTo>
                  <a:cubicBezTo>
                    <a:pt x="6731" y="3884"/>
                    <a:pt x="6583" y="4007"/>
                    <a:pt x="6279" y="4007"/>
                  </a:cubicBezTo>
                  <a:close/>
                  <a:moveTo>
                    <a:pt x="11018" y="2957"/>
                  </a:moveTo>
                  <a:cubicBezTo>
                    <a:pt x="10830" y="2957"/>
                    <a:pt x="10704" y="3037"/>
                    <a:pt x="10605" y="3221"/>
                  </a:cubicBezTo>
                  <a:cubicBezTo>
                    <a:pt x="10566" y="2986"/>
                    <a:pt x="10566" y="2986"/>
                    <a:pt x="10566" y="2986"/>
                  </a:cubicBezTo>
                  <a:cubicBezTo>
                    <a:pt x="10195" y="2986"/>
                    <a:pt x="10195" y="2986"/>
                    <a:pt x="10195" y="2986"/>
                  </a:cubicBezTo>
                  <a:cubicBezTo>
                    <a:pt x="10195" y="3073"/>
                    <a:pt x="10195" y="3073"/>
                    <a:pt x="10195" y="3073"/>
                  </a:cubicBezTo>
                  <a:cubicBezTo>
                    <a:pt x="10270" y="3073"/>
                    <a:pt x="10270" y="3073"/>
                    <a:pt x="10270" y="3073"/>
                  </a:cubicBezTo>
                  <a:cubicBezTo>
                    <a:pt x="10304" y="3073"/>
                    <a:pt x="10391" y="3158"/>
                    <a:pt x="10391" y="3194"/>
                  </a:cubicBezTo>
                  <a:cubicBezTo>
                    <a:pt x="10391" y="4470"/>
                    <a:pt x="10391" y="4470"/>
                    <a:pt x="10391" y="4470"/>
                  </a:cubicBezTo>
                  <a:cubicBezTo>
                    <a:pt x="10391" y="4508"/>
                    <a:pt x="10304" y="4591"/>
                    <a:pt x="10270" y="4591"/>
                  </a:cubicBezTo>
                  <a:cubicBezTo>
                    <a:pt x="10195" y="4591"/>
                    <a:pt x="10195" y="4591"/>
                    <a:pt x="10195" y="4591"/>
                  </a:cubicBezTo>
                  <a:cubicBezTo>
                    <a:pt x="10195" y="4678"/>
                    <a:pt x="10195" y="4678"/>
                    <a:pt x="10195" y="4678"/>
                  </a:cubicBezTo>
                  <a:cubicBezTo>
                    <a:pt x="10801" y="4678"/>
                    <a:pt x="10801" y="4678"/>
                    <a:pt x="10801" y="4678"/>
                  </a:cubicBezTo>
                  <a:cubicBezTo>
                    <a:pt x="10801" y="4591"/>
                    <a:pt x="10801" y="4591"/>
                    <a:pt x="10801" y="4591"/>
                  </a:cubicBezTo>
                  <a:cubicBezTo>
                    <a:pt x="10726" y="4591"/>
                    <a:pt x="10726" y="4591"/>
                    <a:pt x="10726" y="4591"/>
                  </a:cubicBezTo>
                  <a:cubicBezTo>
                    <a:pt x="10694" y="4591"/>
                    <a:pt x="10605" y="4508"/>
                    <a:pt x="10605" y="4470"/>
                  </a:cubicBezTo>
                  <a:cubicBezTo>
                    <a:pt x="10605" y="3922"/>
                    <a:pt x="10605" y="3922"/>
                    <a:pt x="10605" y="3922"/>
                  </a:cubicBezTo>
                  <a:cubicBezTo>
                    <a:pt x="10687" y="4070"/>
                    <a:pt x="10793" y="4147"/>
                    <a:pt x="10994" y="4147"/>
                  </a:cubicBezTo>
                  <a:cubicBezTo>
                    <a:pt x="11272" y="4147"/>
                    <a:pt x="11466" y="3888"/>
                    <a:pt x="11466" y="3537"/>
                  </a:cubicBezTo>
                  <a:cubicBezTo>
                    <a:pt x="11466" y="3186"/>
                    <a:pt x="11297" y="2957"/>
                    <a:pt x="11018" y="2957"/>
                  </a:cubicBezTo>
                  <a:close/>
                  <a:moveTo>
                    <a:pt x="11246" y="3722"/>
                  </a:moveTo>
                  <a:cubicBezTo>
                    <a:pt x="11222" y="3903"/>
                    <a:pt x="11130" y="4027"/>
                    <a:pt x="10934" y="4027"/>
                  </a:cubicBezTo>
                  <a:cubicBezTo>
                    <a:pt x="10753" y="4029"/>
                    <a:pt x="10604" y="3884"/>
                    <a:pt x="10602" y="3703"/>
                  </a:cubicBezTo>
                  <a:cubicBezTo>
                    <a:pt x="10602" y="3701"/>
                    <a:pt x="10602" y="3698"/>
                    <a:pt x="10602" y="3695"/>
                  </a:cubicBezTo>
                  <a:cubicBezTo>
                    <a:pt x="10602" y="3405"/>
                    <a:pt x="10602" y="3405"/>
                    <a:pt x="10602" y="3405"/>
                  </a:cubicBezTo>
                  <a:cubicBezTo>
                    <a:pt x="10658" y="3225"/>
                    <a:pt x="10767" y="3092"/>
                    <a:pt x="10961" y="3092"/>
                  </a:cubicBezTo>
                  <a:cubicBezTo>
                    <a:pt x="11125" y="3092"/>
                    <a:pt x="11224" y="3208"/>
                    <a:pt x="11249" y="3390"/>
                  </a:cubicBezTo>
                  <a:cubicBezTo>
                    <a:pt x="11262" y="3500"/>
                    <a:pt x="11261" y="3612"/>
                    <a:pt x="11246" y="3722"/>
                  </a:cubicBezTo>
                  <a:close/>
                  <a:moveTo>
                    <a:pt x="14693" y="2986"/>
                  </a:moveTo>
                  <a:cubicBezTo>
                    <a:pt x="14693" y="3073"/>
                    <a:pt x="14693" y="3073"/>
                    <a:pt x="14693" y="3073"/>
                  </a:cubicBezTo>
                  <a:cubicBezTo>
                    <a:pt x="14762" y="3073"/>
                    <a:pt x="14762" y="3073"/>
                    <a:pt x="14762" y="3073"/>
                  </a:cubicBezTo>
                  <a:cubicBezTo>
                    <a:pt x="14794" y="3073"/>
                    <a:pt x="14864" y="3153"/>
                    <a:pt x="14862" y="3199"/>
                  </a:cubicBezTo>
                  <a:cubicBezTo>
                    <a:pt x="14610" y="3758"/>
                    <a:pt x="14610" y="3758"/>
                    <a:pt x="14610" y="3758"/>
                  </a:cubicBezTo>
                  <a:cubicBezTo>
                    <a:pt x="14335" y="3196"/>
                    <a:pt x="14335" y="3196"/>
                    <a:pt x="14335" y="3196"/>
                  </a:cubicBezTo>
                  <a:cubicBezTo>
                    <a:pt x="14335" y="3154"/>
                    <a:pt x="14403" y="3073"/>
                    <a:pt x="14434" y="3073"/>
                  </a:cubicBezTo>
                  <a:cubicBezTo>
                    <a:pt x="14505" y="3073"/>
                    <a:pt x="14505" y="3073"/>
                    <a:pt x="14505" y="3073"/>
                  </a:cubicBezTo>
                  <a:cubicBezTo>
                    <a:pt x="14505" y="2986"/>
                    <a:pt x="14505" y="2986"/>
                    <a:pt x="14505" y="2986"/>
                  </a:cubicBezTo>
                  <a:cubicBezTo>
                    <a:pt x="13889" y="2986"/>
                    <a:pt x="13889" y="2986"/>
                    <a:pt x="13889" y="2986"/>
                  </a:cubicBezTo>
                  <a:cubicBezTo>
                    <a:pt x="13889" y="3073"/>
                    <a:pt x="13889" y="3073"/>
                    <a:pt x="13889" y="3073"/>
                  </a:cubicBezTo>
                  <a:cubicBezTo>
                    <a:pt x="13940" y="3073"/>
                    <a:pt x="13940" y="3073"/>
                    <a:pt x="13940" y="3073"/>
                  </a:cubicBezTo>
                  <a:cubicBezTo>
                    <a:pt x="13969" y="3073"/>
                    <a:pt x="14068" y="3167"/>
                    <a:pt x="14087" y="3204"/>
                  </a:cubicBezTo>
                  <a:cubicBezTo>
                    <a:pt x="14489" y="3995"/>
                    <a:pt x="14489" y="3995"/>
                    <a:pt x="14489" y="3995"/>
                  </a:cubicBezTo>
                  <a:cubicBezTo>
                    <a:pt x="14145" y="4620"/>
                    <a:pt x="14145" y="4620"/>
                    <a:pt x="14145" y="4620"/>
                  </a:cubicBezTo>
                  <a:cubicBezTo>
                    <a:pt x="14245" y="4671"/>
                    <a:pt x="14245" y="4671"/>
                    <a:pt x="14245" y="4671"/>
                  </a:cubicBezTo>
                  <a:cubicBezTo>
                    <a:pt x="14584" y="4030"/>
                    <a:pt x="14584" y="4030"/>
                    <a:pt x="14584" y="4030"/>
                  </a:cubicBezTo>
                  <a:cubicBezTo>
                    <a:pt x="14968" y="3199"/>
                    <a:pt x="14968" y="3199"/>
                    <a:pt x="14968" y="3199"/>
                  </a:cubicBezTo>
                  <a:cubicBezTo>
                    <a:pt x="14993" y="3161"/>
                    <a:pt x="15075" y="3073"/>
                    <a:pt x="15102" y="3073"/>
                  </a:cubicBezTo>
                  <a:cubicBezTo>
                    <a:pt x="15155" y="3073"/>
                    <a:pt x="15155" y="3073"/>
                    <a:pt x="15155" y="3073"/>
                  </a:cubicBezTo>
                  <a:cubicBezTo>
                    <a:pt x="15155" y="2986"/>
                    <a:pt x="15155" y="2986"/>
                    <a:pt x="15155" y="2986"/>
                  </a:cubicBezTo>
                  <a:lnTo>
                    <a:pt x="14693" y="2986"/>
                  </a:lnTo>
                  <a:close/>
                  <a:moveTo>
                    <a:pt x="9712" y="4037"/>
                  </a:moveTo>
                  <a:cubicBezTo>
                    <a:pt x="9647" y="4037"/>
                    <a:pt x="9647" y="4037"/>
                    <a:pt x="9647" y="4037"/>
                  </a:cubicBezTo>
                  <a:cubicBezTo>
                    <a:pt x="9647" y="4124"/>
                    <a:pt x="9647" y="4124"/>
                    <a:pt x="9647" y="4124"/>
                  </a:cubicBezTo>
                  <a:cubicBezTo>
                    <a:pt x="10231" y="4124"/>
                    <a:pt x="10231" y="4124"/>
                    <a:pt x="10231" y="4124"/>
                  </a:cubicBezTo>
                  <a:cubicBezTo>
                    <a:pt x="10231" y="4037"/>
                    <a:pt x="10231" y="4037"/>
                    <a:pt x="10231" y="4037"/>
                  </a:cubicBezTo>
                  <a:cubicBezTo>
                    <a:pt x="10165" y="4037"/>
                    <a:pt x="10165" y="4037"/>
                    <a:pt x="10165" y="4037"/>
                  </a:cubicBezTo>
                  <a:cubicBezTo>
                    <a:pt x="10131" y="4037"/>
                    <a:pt x="10044" y="3954"/>
                    <a:pt x="10044" y="3916"/>
                  </a:cubicBezTo>
                  <a:cubicBezTo>
                    <a:pt x="10044" y="3288"/>
                    <a:pt x="10044" y="3288"/>
                    <a:pt x="10044" y="3288"/>
                  </a:cubicBezTo>
                  <a:cubicBezTo>
                    <a:pt x="10044" y="3080"/>
                    <a:pt x="9904" y="2964"/>
                    <a:pt x="9732" y="2964"/>
                  </a:cubicBezTo>
                  <a:cubicBezTo>
                    <a:pt x="9538" y="2964"/>
                    <a:pt x="9448" y="3066"/>
                    <a:pt x="9308" y="3204"/>
                  </a:cubicBezTo>
                  <a:cubicBezTo>
                    <a:pt x="9287" y="3044"/>
                    <a:pt x="9158" y="2961"/>
                    <a:pt x="9005" y="2961"/>
                  </a:cubicBezTo>
                  <a:cubicBezTo>
                    <a:pt x="8804" y="2961"/>
                    <a:pt x="8720" y="3068"/>
                    <a:pt x="8589" y="3206"/>
                  </a:cubicBezTo>
                  <a:cubicBezTo>
                    <a:pt x="8544" y="2986"/>
                    <a:pt x="8544" y="2986"/>
                    <a:pt x="8544" y="2986"/>
                  </a:cubicBezTo>
                  <a:cubicBezTo>
                    <a:pt x="8192" y="2986"/>
                    <a:pt x="8192" y="2986"/>
                    <a:pt x="8192" y="2986"/>
                  </a:cubicBezTo>
                  <a:cubicBezTo>
                    <a:pt x="8192" y="3073"/>
                    <a:pt x="8192" y="3073"/>
                    <a:pt x="8192" y="3073"/>
                  </a:cubicBezTo>
                  <a:cubicBezTo>
                    <a:pt x="8257" y="3073"/>
                    <a:pt x="8257" y="3073"/>
                    <a:pt x="8257" y="3073"/>
                  </a:cubicBezTo>
                  <a:cubicBezTo>
                    <a:pt x="8291" y="3073"/>
                    <a:pt x="8378" y="3158"/>
                    <a:pt x="8378" y="3194"/>
                  </a:cubicBezTo>
                  <a:cubicBezTo>
                    <a:pt x="8378" y="3916"/>
                    <a:pt x="8378" y="3916"/>
                    <a:pt x="8378" y="3916"/>
                  </a:cubicBezTo>
                  <a:cubicBezTo>
                    <a:pt x="8378" y="3954"/>
                    <a:pt x="8291" y="4037"/>
                    <a:pt x="8257" y="4037"/>
                  </a:cubicBezTo>
                  <a:cubicBezTo>
                    <a:pt x="8192" y="4037"/>
                    <a:pt x="8192" y="4037"/>
                    <a:pt x="8192" y="4037"/>
                  </a:cubicBezTo>
                  <a:cubicBezTo>
                    <a:pt x="8192" y="4124"/>
                    <a:pt x="8192" y="4124"/>
                    <a:pt x="8192" y="4124"/>
                  </a:cubicBezTo>
                  <a:cubicBezTo>
                    <a:pt x="8775" y="4124"/>
                    <a:pt x="8775" y="4124"/>
                    <a:pt x="8775" y="4124"/>
                  </a:cubicBezTo>
                  <a:cubicBezTo>
                    <a:pt x="8775" y="4037"/>
                    <a:pt x="8775" y="4037"/>
                    <a:pt x="8775" y="4037"/>
                  </a:cubicBezTo>
                  <a:cubicBezTo>
                    <a:pt x="8710" y="4037"/>
                    <a:pt x="8710" y="4037"/>
                    <a:pt x="8710" y="4037"/>
                  </a:cubicBezTo>
                  <a:cubicBezTo>
                    <a:pt x="8676" y="4037"/>
                    <a:pt x="8589" y="3954"/>
                    <a:pt x="8589" y="3916"/>
                  </a:cubicBezTo>
                  <a:cubicBezTo>
                    <a:pt x="8589" y="3330"/>
                    <a:pt x="8589" y="3330"/>
                    <a:pt x="8589" y="3330"/>
                  </a:cubicBezTo>
                  <a:cubicBezTo>
                    <a:pt x="8589" y="3252"/>
                    <a:pt x="8775" y="3099"/>
                    <a:pt x="8925" y="3099"/>
                  </a:cubicBezTo>
                  <a:cubicBezTo>
                    <a:pt x="9049" y="3099"/>
                    <a:pt x="9107" y="3177"/>
                    <a:pt x="9107" y="3288"/>
                  </a:cubicBezTo>
                  <a:cubicBezTo>
                    <a:pt x="9107" y="3916"/>
                    <a:pt x="9107" y="3916"/>
                    <a:pt x="9107" y="3916"/>
                  </a:cubicBezTo>
                  <a:cubicBezTo>
                    <a:pt x="9107" y="3954"/>
                    <a:pt x="9020" y="4037"/>
                    <a:pt x="8986" y="4037"/>
                  </a:cubicBezTo>
                  <a:cubicBezTo>
                    <a:pt x="8921" y="4037"/>
                    <a:pt x="8921" y="4037"/>
                    <a:pt x="8921" y="4037"/>
                  </a:cubicBezTo>
                  <a:cubicBezTo>
                    <a:pt x="8921" y="4124"/>
                    <a:pt x="8921" y="4124"/>
                    <a:pt x="8921" y="4124"/>
                  </a:cubicBezTo>
                  <a:cubicBezTo>
                    <a:pt x="9504" y="4124"/>
                    <a:pt x="9504" y="4124"/>
                    <a:pt x="9504" y="4124"/>
                  </a:cubicBezTo>
                  <a:cubicBezTo>
                    <a:pt x="9504" y="4037"/>
                    <a:pt x="9504" y="4037"/>
                    <a:pt x="9504" y="4037"/>
                  </a:cubicBezTo>
                  <a:cubicBezTo>
                    <a:pt x="9439" y="4037"/>
                    <a:pt x="9439" y="4037"/>
                    <a:pt x="9439" y="4037"/>
                  </a:cubicBezTo>
                  <a:cubicBezTo>
                    <a:pt x="9405" y="4037"/>
                    <a:pt x="9318" y="3954"/>
                    <a:pt x="9318" y="3916"/>
                  </a:cubicBezTo>
                  <a:cubicBezTo>
                    <a:pt x="9318" y="3323"/>
                    <a:pt x="9318" y="3323"/>
                    <a:pt x="9318" y="3323"/>
                  </a:cubicBezTo>
                  <a:cubicBezTo>
                    <a:pt x="9318" y="3246"/>
                    <a:pt x="9504" y="3101"/>
                    <a:pt x="9654" y="3101"/>
                  </a:cubicBezTo>
                  <a:cubicBezTo>
                    <a:pt x="9778" y="3101"/>
                    <a:pt x="9833" y="3178"/>
                    <a:pt x="9833" y="3289"/>
                  </a:cubicBezTo>
                  <a:cubicBezTo>
                    <a:pt x="9833" y="3917"/>
                    <a:pt x="9833" y="3917"/>
                    <a:pt x="9833" y="3917"/>
                  </a:cubicBezTo>
                  <a:cubicBezTo>
                    <a:pt x="9833" y="3954"/>
                    <a:pt x="9746" y="4037"/>
                    <a:pt x="9712" y="4037"/>
                  </a:cubicBezTo>
                  <a:close/>
                  <a:moveTo>
                    <a:pt x="7623" y="2957"/>
                  </a:moveTo>
                  <a:cubicBezTo>
                    <a:pt x="7320" y="2957"/>
                    <a:pt x="7051" y="3184"/>
                    <a:pt x="7051" y="3555"/>
                  </a:cubicBezTo>
                  <a:cubicBezTo>
                    <a:pt x="7051" y="3926"/>
                    <a:pt x="7320" y="4156"/>
                    <a:pt x="7623" y="4156"/>
                  </a:cubicBezTo>
                  <a:cubicBezTo>
                    <a:pt x="7925" y="4156"/>
                    <a:pt x="8192" y="3926"/>
                    <a:pt x="8192" y="3555"/>
                  </a:cubicBezTo>
                  <a:cubicBezTo>
                    <a:pt x="8192" y="3185"/>
                    <a:pt x="7925" y="2957"/>
                    <a:pt x="7623" y="2957"/>
                  </a:cubicBezTo>
                  <a:close/>
                  <a:moveTo>
                    <a:pt x="7962" y="3741"/>
                  </a:moveTo>
                  <a:cubicBezTo>
                    <a:pt x="7940" y="3920"/>
                    <a:pt x="7841" y="4044"/>
                    <a:pt x="7625" y="4044"/>
                  </a:cubicBezTo>
                  <a:cubicBezTo>
                    <a:pt x="7415" y="4044"/>
                    <a:pt x="7315" y="3916"/>
                    <a:pt x="7289" y="3739"/>
                  </a:cubicBezTo>
                  <a:cubicBezTo>
                    <a:pt x="7272" y="3613"/>
                    <a:pt x="7272" y="3485"/>
                    <a:pt x="7289" y="3359"/>
                  </a:cubicBezTo>
                  <a:cubicBezTo>
                    <a:pt x="7315" y="3177"/>
                    <a:pt x="7420" y="3056"/>
                    <a:pt x="7625" y="3056"/>
                  </a:cubicBezTo>
                  <a:cubicBezTo>
                    <a:pt x="7839" y="3056"/>
                    <a:pt x="7940" y="3177"/>
                    <a:pt x="7962" y="3361"/>
                  </a:cubicBezTo>
                  <a:cubicBezTo>
                    <a:pt x="7976" y="3487"/>
                    <a:pt x="7976" y="3615"/>
                    <a:pt x="7962" y="3741"/>
                  </a:cubicBezTo>
                  <a:close/>
                  <a:moveTo>
                    <a:pt x="13826" y="3916"/>
                  </a:moveTo>
                  <a:cubicBezTo>
                    <a:pt x="13826" y="3288"/>
                    <a:pt x="13826" y="3288"/>
                    <a:pt x="13826" y="3288"/>
                  </a:cubicBezTo>
                  <a:cubicBezTo>
                    <a:pt x="13826" y="3092"/>
                    <a:pt x="13685" y="2961"/>
                    <a:pt x="13509" y="2961"/>
                  </a:cubicBezTo>
                  <a:cubicBezTo>
                    <a:pt x="13303" y="2961"/>
                    <a:pt x="13196" y="3080"/>
                    <a:pt x="13058" y="3221"/>
                  </a:cubicBezTo>
                  <a:cubicBezTo>
                    <a:pt x="13016" y="2986"/>
                    <a:pt x="13016" y="2986"/>
                    <a:pt x="13016" y="2986"/>
                  </a:cubicBezTo>
                  <a:cubicBezTo>
                    <a:pt x="12654" y="2986"/>
                    <a:pt x="12654" y="2986"/>
                    <a:pt x="12654" y="2986"/>
                  </a:cubicBezTo>
                  <a:cubicBezTo>
                    <a:pt x="12654" y="3073"/>
                    <a:pt x="12654" y="3073"/>
                    <a:pt x="12654" y="3073"/>
                  </a:cubicBezTo>
                  <a:cubicBezTo>
                    <a:pt x="12724" y="3073"/>
                    <a:pt x="12724" y="3073"/>
                    <a:pt x="12724" y="3073"/>
                  </a:cubicBezTo>
                  <a:cubicBezTo>
                    <a:pt x="12758" y="3073"/>
                    <a:pt x="12850" y="3158"/>
                    <a:pt x="12850" y="3194"/>
                  </a:cubicBezTo>
                  <a:cubicBezTo>
                    <a:pt x="12850" y="3915"/>
                    <a:pt x="12850" y="3915"/>
                    <a:pt x="12850" y="3915"/>
                  </a:cubicBezTo>
                  <a:cubicBezTo>
                    <a:pt x="12850" y="3954"/>
                    <a:pt x="12758" y="4036"/>
                    <a:pt x="12724" y="4036"/>
                  </a:cubicBezTo>
                  <a:cubicBezTo>
                    <a:pt x="12586" y="4036"/>
                    <a:pt x="12586" y="4036"/>
                    <a:pt x="12586" y="4036"/>
                  </a:cubicBezTo>
                  <a:cubicBezTo>
                    <a:pt x="12555" y="4036"/>
                    <a:pt x="12460" y="3954"/>
                    <a:pt x="12460" y="3915"/>
                  </a:cubicBezTo>
                  <a:cubicBezTo>
                    <a:pt x="12460" y="3302"/>
                    <a:pt x="12460" y="3302"/>
                    <a:pt x="12460" y="3302"/>
                  </a:cubicBezTo>
                  <a:cubicBezTo>
                    <a:pt x="12460" y="3077"/>
                    <a:pt x="12267" y="2956"/>
                    <a:pt x="12020" y="2956"/>
                  </a:cubicBezTo>
                  <a:cubicBezTo>
                    <a:pt x="11787" y="2956"/>
                    <a:pt x="11639" y="3041"/>
                    <a:pt x="11545" y="3138"/>
                  </a:cubicBezTo>
                  <a:cubicBezTo>
                    <a:pt x="11698" y="3367"/>
                    <a:pt x="11698" y="3367"/>
                    <a:pt x="11698" y="3367"/>
                  </a:cubicBezTo>
                  <a:cubicBezTo>
                    <a:pt x="11780" y="3367"/>
                    <a:pt x="11780" y="3367"/>
                    <a:pt x="11780" y="3367"/>
                  </a:cubicBezTo>
                  <a:cubicBezTo>
                    <a:pt x="11695" y="3171"/>
                    <a:pt x="11773" y="3041"/>
                    <a:pt x="11969" y="3041"/>
                  </a:cubicBezTo>
                  <a:cubicBezTo>
                    <a:pt x="12175" y="3041"/>
                    <a:pt x="12252" y="3138"/>
                    <a:pt x="12250" y="3300"/>
                  </a:cubicBezTo>
                  <a:cubicBezTo>
                    <a:pt x="12247" y="3435"/>
                    <a:pt x="12247" y="3435"/>
                    <a:pt x="12247" y="3435"/>
                  </a:cubicBezTo>
                  <a:cubicBezTo>
                    <a:pt x="11952" y="3496"/>
                    <a:pt x="11952" y="3496"/>
                    <a:pt x="11952" y="3496"/>
                  </a:cubicBezTo>
                  <a:cubicBezTo>
                    <a:pt x="11790" y="3531"/>
                    <a:pt x="11578" y="3608"/>
                    <a:pt x="11578" y="3836"/>
                  </a:cubicBezTo>
                  <a:cubicBezTo>
                    <a:pt x="11578" y="4023"/>
                    <a:pt x="11714" y="4146"/>
                    <a:pt x="11871" y="4146"/>
                  </a:cubicBezTo>
                  <a:cubicBezTo>
                    <a:pt x="12041" y="4146"/>
                    <a:pt x="12162" y="4008"/>
                    <a:pt x="12254" y="3890"/>
                  </a:cubicBezTo>
                  <a:cubicBezTo>
                    <a:pt x="12283" y="4125"/>
                    <a:pt x="12283" y="4125"/>
                    <a:pt x="12283" y="4125"/>
                  </a:cubicBezTo>
                  <a:cubicBezTo>
                    <a:pt x="13251" y="4125"/>
                    <a:pt x="13251" y="4125"/>
                    <a:pt x="13251" y="4125"/>
                  </a:cubicBezTo>
                  <a:cubicBezTo>
                    <a:pt x="13251" y="4038"/>
                    <a:pt x="13251" y="4038"/>
                    <a:pt x="13251" y="4038"/>
                  </a:cubicBezTo>
                  <a:cubicBezTo>
                    <a:pt x="13186" y="4038"/>
                    <a:pt x="13186" y="4038"/>
                    <a:pt x="13186" y="4038"/>
                  </a:cubicBezTo>
                  <a:cubicBezTo>
                    <a:pt x="13152" y="4038"/>
                    <a:pt x="13060" y="3955"/>
                    <a:pt x="13060" y="3917"/>
                  </a:cubicBezTo>
                  <a:cubicBezTo>
                    <a:pt x="13060" y="3342"/>
                    <a:pt x="13060" y="3342"/>
                    <a:pt x="13060" y="3342"/>
                  </a:cubicBezTo>
                  <a:cubicBezTo>
                    <a:pt x="13060" y="3264"/>
                    <a:pt x="13271" y="3104"/>
                    <a:pt x="13433" y="3104"/>
                  </a:cubicBezTo>
                  <a:cubicBezTo>
                    <a:pt x="13557" y="3104"/>
                    <a:pt x="13615" y="3190"/>
                    <a:pt x="13615" y="3301"/>
                  </a:cubicBezTo>
                  <a:cubicBezTo>
                    <a:pt x="13615" y="3916"/>
                    <a:pt x="13615" y="3916"/>
                    <a:pt x="13615" y="3916"/>
                  </a:cubicBezTo>
                  <a:cubicBezTo>
                    <a:pt x="13615" y="3954"/>
                    <a:pt x="13523" y="4037"/>
                    <a:pt x="13489" y="4037"/>
                  </a:cubicBezTo>
                  <a:cubicBezTo>
                    <a:pt x="13423" y="4037"/>
                    <a:pt x="13423" y="4037"/>
                    <a:pt x="13423" y="4037"/>
                  </a:cubicBezTo>
                  <a:cubicBezTo>
                    <a:pt x="13423" y="4124"/>
                    <a:pt x="13423" y="4124"/>
                    <a:pt x="13423" y="4124"/>
                  </a:cubicBezTo>
                  <a:cubicBezTo>
                    <a:pt x="14022" y="4124"/>
                    <a:pt x="14022" y="4124"/>
                    <a:pt x="14022" y="4124"/>
                  </a:cubicBezTo>
                  <a:cubicBezTo>
                    <a:pt x="14022" y="4037"/>
                    <a:pt x="14022" y="4037"/>
                    <a:pt x="14022" y="4037"/>
                  </a:cubicBezTo>
                  <a:cubicBezTo>
                    <a:pt x="13952" y="4037"/>
                    <a:pt x="13952" y="4037"/>
                    <a:pt x="13952" y="4037"/>
                  </a:cubicBezTo>
                  <a:cubicBezTo>
                    <a:pt x="13918" y="4037"/>
                    <a:pt x="13826" y="3954"/>
                    <a:pt x="13826" y="3916"/>
                  </a:cubicBezTo>
                  <a:close/>
                  <a:moveTo>
                    <a:pt x="12250" y="3787"/>
                  </a:moveTo>
                  <a:cubicBezTo>
                    <a:pt x="12201" y="3873"/>
                    <a:pt x="12080" y="3988"/>
                    <a:pt x="11969" y="3988"/>
                  </a:cubicBezTo>
                  <a:cubicBezTo>
                    <a:pt x="11872" y="3993"/>
                    <a:pt x="11789" y="3918"/>
                    <a:pt x="11785" y="3820"/>
                  </a:cubicBezTo>
                  <a:cubicBezTo>
                    <a:pt x="11785" y="3816"/>
                    <a:pt x="11785" y="3811"/>
                    <a:pt x="11785" y="3807"/>
                  </a:cubicBezTo>
                  <a:cubicBezTo>
                    <a:pt x="11785" y="3693"/>
                    <a:pt x="11833" y="3618"/>
                    <a:pt x="11977" y="3582"/>
                  </a:cubicBezTo>
                  <a:cubicBezTo>
                    <a:pt x="12251" y="3511"/>
                    <a:pt x="12251" y="3511"/>
                    <a:pt x="12251" y="3511"/>
                  </a:cubicBezTo>
                  <a:lnTo>
                    <a:pt x="12250" y="3787"/>
                  </a:lnTo>
                  <a:close/>
                  <a:moveTo>
                    <a:pt x="8336" y="1790"/>
                  </a:moveTo>
                  <a:cubicBezTo>
                    <a:pt x="8617" y="1790"/>
                    <a:pt x="8765" y="1637"/>
                    <a:pt x="8840" y="1388"/>
                  </a:cubicBezTo>
                  <a:cubicBezTo>
                    <a:pt x="8769" y="1388"/>
                    <a:pt x="8769" y="1388"/>
                    <a:pt x="8769" y="1388"/>
                  </a:cubicBezTo>
                  <a:cubicBezTo>
                    <a:pt x="8697" y="1519"/>
                    <a:pt x="8605" y="1584"/>
                    <a:pt x="8411" y="1584"/>
                  </a:cubicBezTo>
                  <a:cubicBezTo>
                    <a:pt x="8152" y="1584"/>
                    <a:pt x="8002" y="1349"/>
                    <a:pt x="7997" y="1141"/>
                  </a:cubicBezTo>
                  <a:cubicBezTo>
                    <a:pt x="8758" y="1080"/>
                    <a:pt x="8758" y="1080"/>
                    <a:pt x="8758" y="1080"/>
                  </a:cubicBezTo>
                  <a:cubicBezTo>
                    <a:pt x="8753" y="997"/>
                    <a:pt x="8753" y="997"/>
                    <a:pt x="8753" y="997"/>
                  </a:cubicBezTo>
                  <a:cubicBezTo>
                    <a:pt x="8740" y="774"/>
                    <a:pt x="8595" y="600"/>
                    <a:pt x="8336" y="598"/>
                  </a:cubicBezTo>
                  <a:cubicBezTo>
                    <a:pt x="8041" y="595"/>
                    <a:pt x="7811" y="857"/>
                    <a:pt x="7811" y="1196"/>
                  </a:cubicBezTo>
                  <a:cubicBezTo>
                    <a:pt x="7811" y="1519"/>
                    <a:pt x="8033" y="1790"/>
                    <a:pt x="8336" y="1790"/>
                  </a:cubicBezTo>
                  <a:close/>
                  <a:moveTo>
                    <a:pt x="8331" y="686"/>
                  </a:moveTo>
                  <a:cubicBezTo>
                    <a:pt x="8554" y="686"/>
                    <a:pt x="8578" y="850"/>
                    <a:pt x="8559" y="1013"/>
                  </a:cubicBezTo>
                  <a:cubicBezTo>
                    <a:pt x="7990" y="1061"/>
                    <a:pt x="7990" y="1061"/>
                    <a:pt x="7990" y="1061"/>
                  </a:cubicBezTo>
                  <a:cubicBezTo>
                    <a:pt x="7997" y="882"/>
                    <a:pt x="8094" y="686"/>
                    <a:pt x="8331" y="686"/>
                  </a:cubicBezTo>
                  <a:close/>
                  <a:moveTo>
                    <a:pt x="8947" y="843"/>
                  </a:moveTo>
                  <a:cubicBezTo>
                    <a:pt x="9349" y="1635"/>
                    <a:pt x="9349" y="1635"/>
                    <a:pt x="9349" y="1635"/>
                  </a:cubicBezTo>
                  <a:cubicBezTo>
                    <a:pt x="9005" y="2259"/>
                    <a:pt x="9005" y="2259"/>
                    <a:pt x="9005" y="2259"/>
                  </a:cubicBezTo>
                  <a:cubicBezTo>
                    <a:pt x="9105" y="2310"/>
                    <a:pt x="9105" y="2310"/>
                    <a:pt x="9105" y="2310"/>
                  </a:cubicBezTo>
                  <a:cubicBezTo>
                    <a:pt x="9444" y="1669"/>
                    <a:pt x="9444" y="1669"/>
                    <a:pt x="9444" y="1669"/>
                  </a:cubicBezTo>
                  <a:cubicBezTo>
                    <a:pt x="9828" y="839"/>
                    <a:pt x="9828" y="839"/>
                    <a:pt x="9828" y="839"/>
                  </a:cubicBezTo>
                  <a:cubicBezTo>
                    <a:pt x="9853" y="800"/>
                    <a:pt x="9935" y="713"/>
                    <a:pt x="9962" y="713"/>
                  </a:cubicBezTo>
                  <a:cubicBezTo>
                    <a:pt x="10015" y="713"/>
                    <a:pt x="10015" y="713"/>
                    <a:pt x="10015" y="713"/>
                  </a:cubicBezTo>
                  <a:cubicBezTo>
                    <a:pt x="10015" y="626"/>
                    <a:pt x="10015" y="626"/>
                    <a:pt x="10015" y="626"/>
                  </a:cubicBezTo>
                  <a:cubicBezTo>
                    <a:pt x="9553" y="626"/>
                    <a:pt x="9553" y="626"/>
                    <a:pt x="9553" y="626"/>
                  </a:cubicBezTo>
                  <a:cubicBezTo>
                    <a:pt x="9553" y="713"/>
                    <a:pt x="9553" y="713"/>
                    <a:pt x="9553" y="713"/>
                  </a:cubicBezTo>
                  <a:cubicBezTo>
                    <a:pt x="9623" y="713"/>
                    <a:pt x="9623" y="713"/>
                    <a:pt x="9623" y="713"/>
                  </a:cubicBezTo>
                  <a:cubicBezTo>
                    <a:pt x="9654" y="713"/>
                    <a:pt x="9725" y="793"/>
                    <a:pt x="9722" y="839"/>
                  </a:cubicBezTo>
                  <a:cubicBezTo>
                    <a:pt x="9470" y="1398"/>
                    <a:pt x="9470" y="1398"/>
                    <a:pt x="9470" y="1398"/>
                  </a:cubicBezTo>
                  <a:cubicBezTo>
                    <a:pt x="9194" y="836"/>
                    <a:pt x="9194" y="836"/>
                    <a:pt x="9194" y="836"/>
                  </a:cubicBezTo>
                  <a:cubicBezTo>
                    <a:pt x="9194" y="794"/>
                    <a:pt x="9262" y="713"/>
                    <a:pt x="9293" y="713"/>
                  </a:cubicBezTo>
                  <a:cubicBezTo>
                    <a:pt x="9364" y="713"/>
                    <a:pt x="9364" y="713"/>
                    <a:pt x="9364" y="713"/>
                  </a:cubicBezTo>
                  <a:cubicBezTo>
                    <a:pt x="9364" y="626"/>
                    <a:pt x="9364" y="626"/>
                    <a:pt x="9364" y="626"/>
                  </a:cubicBezTo>
                  <a:cubicBezTo>
                    <a:pt x="8749" y="626"/>
                    <a:pt x="8749" y="626"/>
                    <a:pt x="8749" y="626"/>
                  </a:cubicBezTo>
                  <a:cubicBezTo>
                    <a:pt x="8749" y="713"/>
                    <a:pt x="8749" y="713"/>
                    <a:pt x="8749" y="713"/>
                  </a:cubicBezTo>
                  <a:cubicBezTo>
                    <a:pt x="8800" y="713"/>
                    <a:pt x="8800" y="713"/>
                    <a:pt x="8800" y="713"/>
                  </a:cubicBezTo>
                  <a:cubicBezTo>
                    <a:pt x="8829" y="712"/>
                    <a:pt x="8928" y="807"/>
                    <a:pt x="8947" y="843"/>
                  </a:cubicBezTo>
                  <a:close/>
                  <a:moveTo>
                    <a:pt x="5117" y="349"/>
                  </a:moveTo>
                  <a:cubicBezTo>
                    <a:pt x="5195" y="353"/>
                    <a:pt x="5261" y="293"/>
                    <a:pt x="5265" y="215"/>
                  </a:cubicBezTo>
                  <a:cubicBezTo>
                    <a:pt x="5265" y="210"/>
                    <a:pt x="5265" y="206"/>
                    <a:pt x="5265" y="201"/>
                  </a:cubicBezTo>
                  <a:cubicBezTo>
                    <a:pt x="5265" y="112"/>
                    <a:pt x="5202" y="56"/>
                    <a:pt x="5117" y="56"/>
                  </a:cubicBezTo>
                  <a:cubicBezTo>
                    <a:pt x="5032" y="56"/>
                    <a:pt x="4967" y="112"/>
                    <a:pt x="4967" y="201"/>
                  </a:cubicBezTo>
                  <a:cubicBezTo>
                    <a:pt x="4965" y="280"/>
                    <a:pt x="5026" y="346"/>
                    <a:pt x="5105" y="349"/>
                  </a:cubicBezTo>
                  <a:cubicBezTo>
                    <a:pt x="5109" y="349"/>
                    <a:pt x="5113" y="349"/>
                    <a:pt x="5117" y="349"/>
                  </a:cubicBezTo>
                  <a:close/>
                  <a:moveTo>
                    <a:pt x="3836" y="1676"/>
                  </a:moveTo>
                  <a:cubicBezTo>
                    <a:pt x="3749" y="1676"/>
                    <a:pt x="3749" y="1676"/>
                    <a:pt x="3749" y="1676"/>
                  </a:cubicBezTo>
                  <a:cubicBezTo>
                    <a:pt x="3715" y="1676"/>
                    <a:pt x="3613" y="1579"/>
                    <a:pt x="3613" y="1543"/>
                  </a:cubicBezTo>
                  <a:cubicBezTo>
                    <a:pt x="3613" y="1075"/>
                    <a:pt x="3613" y="1075"/>
                    <a:pt x="3613" y="1075"/>
                  </a:cubicBezTo>
                  <a:cubicBezTo>
                    <a:pt x="3793" y="882"/>
                    <a:pt x="3793" y="882"/>
                    <a:pt x="3793" y="882"/>
                  </a:cubicBezTo>
                  <a:cubicBezTo>
                    <a:pt x="4403" y="1763"/>
                    <a:pt x="4403" y="1763"/>
                    <a:pt x="4403" y="1763"/>
                  </a:cubicBezTo>
                  <a:cubicBezTo>
                    <a:pt x="6040" y="1763"/>
                    <a:pt x="6040" y="1763"/>
                    <a:pt x="6040" y="1763"/>
                  </a:cubicBezTo>
                  <a:cubicBezTo>
                    <a:pt x="6040" y="1676"/>
                    <a:pt x="6040" y="1676"/>
                    <a:pt x="6040" y="1676"/>
                  </a:cubicBezTo>
                  <a:cubicBezTo>
                    <a:pt x="5974" y="1676"/>
                    <a:pt x="5974" y="1676"/>
                    <a:pt x="5974" y="1676"/>
                  </a:cubicBezTo>
                  <a:cubicBezTo>
                    <a:pt x="5940" y="1676"/>
                    <a:pt x="5848" y="1594"/>
                    <a:pt x="5848" y="1555"/>
                  </a:cubicBezTo>
                  <a:cubicBezTo>
                    <a:pt x="5848" y="981"/>
                    <a:pt x="5848" y="981"/>
                    <a:pt x="5848" y="981"/>
                  </a:cubicBezTo>
                  <a:cubicBezTo>
                    <a:pt x="5848" y="904"/>
                    <a:pt x="6059" y="744"/>
                    <a:pt x="6221" y="744"/>
                  </a:cubicBezTo>
                  <a:cubicBezTo>
                    <a:pt x="6345" y="744"/>
                    <a:pt x="6403" y="829"/>
                    <a:pt x="6403" y="940"/>
                  </a:cubicBezTo>
                  <a:cubicBezTo>
                    <a:pt x="6403" y="1555"/>
                    <a:pt x="6403" y="1555"/>
                    <a:pt x="6403" y="1555"/>
                  </a:cubicBezTo>
                  <a:cubicBezTo>
                    <a:pt x="6403" y="1594"/>
                    <a:pt x="6311" y="1676"/>
                    <a:pt x="6277" y="1676"/>
                  </a:cubicBezTo>
                  <a:cubicBezTo>
                    <a:pt x="6211" y="1676"/>
                    <a:pt x="6211" y="1676"/>
                    <a:pt x="6211" y="1676"/>
                  </a:cubicBezTo>
                  <a:cubicBezTo>
                    <a:pt x="6211" y="1763"/>
                    <a:pt x="6211" y="1763"/>
                    <a:pt x="6211" y="1763"/>
                  </a:cubicBezTo>
                  <a:cubicBezTo>
                    <a:pt x="6810" y="1763"/>
                    <a:pt x="6810" y="1763"/>
                    <a:pt x="6810" y="1763"/>
                  </a:cubicBezTo>
                  <a:cubicBezTo>
                    <a:pt x="6810" y="1676"/>
                    <a:pt x="6810" y="1676"/>
                    <a:pt x="6810" y="1676"/>
                  </a:cubicBezTo>
                  <a:cubicBezTo>
                    <a:pt x="6739" y="1676"/>
                    <a:pt x="6739" y="1676"/>
                    <a:pt x="6739" y="1676"/>
                  </a:cubicBezTo>
                  <a:cubicBezTo>
                    <a:pt x="6706" y="1676"/>
                    <a:pt x="6613" y="1594"/>
                    <a:pt x="6613" y="1555"/>
                  </a:cubicBezTo>
                  <a:cubicBezTo>
                    <a:pt x="6613" y="928"/>
                    <a:pt x="6613" y="928"/>
                    <a:pt x="6613" y="928"/>
                  </a:cubicBezTo>
                  <a:cubicBezTo>
                    <a:pt x="6613" y="732"/>
                    <a:pt x="6473" y="601"/>
                    <a:pt x="6296" y="601"/>
                  </a:cubicBezTo>
                  <a:cubicBezTo>
                    <a:pt x="6091" y="601"/>
                    <a:pt x="5984" y="720"/>
                    <a:pt x="5846" y="860"/>
                  </a:cubicBezTo>
                  <a:cubicBezTo>
                    <a:pt x="5803" y="625"/>
                    <a:pt x="5803" y="625"/>
                    <a:pt x="5803" y="625"/>
                  </a:cubicBezTo>
                  <a:cubicBezTo>
                    <a:pt x="5441" y="625"/>
                    <a:pt x="5441" y="625"/>
                    <a:pt x="5441" y="625"/>
                  </a:cubicBezTo>
                  <a:cubicBezTo>
                    <a:pt x="5441" y="712"/>
                    <a:pt x="5441" y="712"/>
                    <a:pt x="5441" y="712"/>
                  </a:cubicBezTo>
                  <a:cubicBezTo>
                    <a:pt x="5512" y="712"/>
                    <a:pt x="5512" y="712"/>
                    <a:pt x="5512" y="712"/>
                  </a:cubicBezTo>
                  <a:cubicBezTo>
                    <a:pt x="5546" y="712"/>
                    <a:pt x="5638" y="798"/>
                    <a:pt x="5638" y="833"/>
                  </a:cubicBezTo>
                  <a:cubicBezTo>
                    <a:pt x="5638" y="1555"/>
                    <a:pt x="5638" y="1555"/>
                    <a:pt x="5638" y="1555"/>
                  </a:cubicBezTo>
                  <a:cubicBezTo>
                    <a:pt x="5638" y="1593"/>
                    <a:pt x="5546" y="1676"/>
                    <a:pt x="5512" y="1676"/>
                  </a:cubicBezTo>
                  <a:cubicBezTo>
                    <a:pt x="5371" y="1676"/>
                    <a:pt x="5371" y="1676"/>
                    <a:pt x="5371" y="1676"/>
                  </a:cubicBezTo>
                  <a:cubicBezTo>
                    <a:pt x="5340" y="1676"/>
                    <a:pt x="5245" y="1593"/>
                    <a:pt x="5245" y="1555"/>
                  </a:cubicBezTo>
                  <a:cubicBezTo>
                    <a:pt x="5245" y="625"/>
                    <a:pt x="5245" y="625"/>
                    <a:pt x="5245" y="625"/>
                  </a:cubicBezTo>
                  <a:cubicBezTo>
                    <a:pt x="4836" y="625"/>
                    <a:pt x="4836" y="625"/>
                    <a:pt x="4836" y="625"/>
                  </a:cubicBezTo>
                  <a:cubicBezTo>
                    <a:pt x="4836" y="712"/>
                    <a:pt x="4836" y="712"/>
                    <a:pt x="4836" y="712"/>
                  </a:cubicBezTo>
                  <a:cubicBezTo>
                    <a:pt x="4906" y="712"/>
                    <a:pt x="4906" y="712"/>
                    <a:pt x="4906" y="712"/>
                  </a:cubicBezTo>
                  <a:cubicBezTo>
                    <a:pt x="4940" y="712"/>
                    <a:pt x="5032" y="798"/>
                    <a:pt x="5032" y="833"/>
                  </a:cubicBezTo>
                  <a:cubicBezTo>
                    <a:pt x="5032" y="1555"/>
                    <a:pt x="5032" y="1555"/>
                    <a:pt x="5032" y="1555"/>
                  </a:cubicBezTo>
                  <a:cubicBezTo>
                    <a:pt x="5032" y="1594"/>
                    <a:pt x="4940" y="1676"/>
                    <a:pt x="4906" y="1676"/>
                  </a:cubicBezTo>
                  <a:cubicBezTo>
                    <a:pt x="4778" y="1676"/>
                    <a:pt x="4778" y="1676"/>
                    <a:pt x="4778" y="1676"/>
                  </a:cubicBezTo>
                  <a:cubicBezTo>
                    <a:pt x="4742" y="1676"/>
                    <a:pt x="4599" y="1567"/>
                    <a:pt x="4570" y="1528"/>
                  </a:cubicBezTo>
                  <a:cubicBezTo>
                    <a:pt x="3953" y="707"/>
                    <a:pt x="3953" y="707"/>
                    <a:pt x="3953" y="707"/>
                  </a:cubicBezTo>
                  <a:cubicBezTo>
                    <a:pt x="4381" y="247"/>
                    <a:pt x="4381" y="247"/>
                    <a:pt x="4381" y="247"/>
                  </a:cubicBezTo>
                  <a:cubicBezTo>
                    <a:pt x="4405" y="221"/>
                    <a:pt x="4572" y="88"/>
                    <a:pt x="4606" y="88"/>
                  </a:cubicBezTo>
                  <a:cubicBezTo>
                    <a:pt x="4692" y="88"/>
                    <a:pt x="4692" y="88"/>
                    <a:pt x="4692" y="88"/>
                  </a:cubicBezTo>
                  <a:cubicBezTo>
                    <a:pt x="4692" y="0"/>
                    <a:pt x="4692" y="0"/>
                    <a:pt x="4692" y="0"/>
                  </a:cubicBezTo>
                  <a:cubicBezTo>
                    <a:pt x="4052" y="0"/>
                    <a:pt x="4052" y="0"/>
                    <a:pt x="4052" y="0"/>
                  </a:cubicBezTo>
                  <a:cubicBezTo>
                    <a:pt x="4052" y="88"/>
                    <a:pt x="4052" y="88"/>
                    <a:pt x="4052" y="88"/>
                  </a:cubicBezTo>
                  <a:cubicBezTo>
                    <a:pt x="4137" y="88"/>
                    <a:pt x="4137" y="88"/>
                    <a:pt x="4137" y="88"/>
                  </a:cubicBezTo>
                  <a:cubicBezTo>
                    <a:pt x="4171" y="88"/>
                    <a:pt x="4270" y="209"/>
                    <a:pt x="4244" y="240"/>
                  </a:cubicBezTo>
                  <a:cubicBezTo>
                    <a:pt x="3614" y="942"/>
                    <a:pt x="3614" y="942"/>
                    <a:pt x="3614" y="942"/>
                  </a:cubicBezTo>
                  <a:cubicBezTo>
                    <a:pt x="3614" y="221"/>
                    <a:pt x="3614" y="221"/>
                    <a:pt x="3614" y="221"/>
                  </a:cubicBezTo>
                  <a:cubicBezTo>
                    <a:pt x="3614" y="184"/>
                    <a:pt x="3716" y="88"/>
                    <a:pt x="3750" y="88"/>
                  </a:cubicBezTo>
                  <a:cubicBezTo>
                    <a:pt x="3837" y="88"/>
                    <a:pt x="3837" y="88"/>
                    <a:pt x="3837" y="88"/>
                  </a:cubicBezTo>
                  <a:cubicBezTo>
                    <a:pt x="3837" y="0"/>
                    <a:pt x="3837" y="0"/>
                    <a:pt x="3837" y="0"/>
                  </a:cubicBezTo>
                  <a:cubicBezTo>
                    <a:pt x="3149" y="0"/>
                    <a:pt x="3149" y="0"/>
                    <a:pt x="3149" y="0"/>
                  </a:cubicBezTo>
                  <a:cubicBezTo>
                    <a:pt x="3149" y="88"/>
                    <a:pt x="3149" y="88"/>
                    <a:pt x="3149" y="88"/>
                  </a:cubicBezTo>
                  <a:cubicBezTo>
                    <a:pt x="3236" y="88"/>
                    <a:pt x="3236" y="88"/>
                    <a:pt x="3236" y="88"/>
                  </a:cubicBezTo>
                  <a:cubicBezTo>
                    <a:pt x="3270" y="88"/>
                    <a:pt x="3371" y="184"/>
                    <a:pt x="3371" y="221"/>
                  </a:cubicBezTo>
                  <a:cubicBezTo>
                    <a:pt x="3371" y="1543"/>
                    <a:pt x="3371" y="1543"/>
                    <a:pt x="3371" y="1543"/>
                  </a:cubicBezTo>
                  <a:cubicBezTo>
                    <a:pt x="3371" y="1579"/>
                    <a:pt x="3270" y="1676"/>
                    <a:pt x="3236" y="1676"/>
                  </a:cubicBezTo>
                  <a:cubicBezTo>
                    <a:pt x="3149" y="1676"/>
                    <a:pt x="3149" y="1676"/>
                    <a:pt x="3149" y="1676"/>
                  </a:cubicBezTo>
                  <a:cubicBezTo>
                    <a:pt x="3149" y="1763"/>
                    <a:pt x="3149" y="1763"/>
                    <a:pt x="3149" y="1763"/>
                  </a:cubicBezTo>
                  <a:cubicBezTo>
                    <a:pt x="3836" y="1763"/>
                    <a:pt x="3836" y="1763"/>
                    <a:pt x="3836" y="1763"/>
                  </a:cubicBezTo>
                  <a:lnTo>
                    <a:pt x="3836" y="1676"/>
                  </a:lnTo>
                  <a:close/>
                  <a:moveTo>
                    <a:pt x="7720" y="1446"/>
                  </a:moveTo>
                  <a:cubicBezTo>
                    <a:pt x="7720" y="1262"/>
                    <a:pt x="7579" y="1163"/>
                    <a:pt x="7456" y="1114"/>
                  </a:cubicBezTo>
                  <a:cubicBezTo>
                    <a:pt x="7361" y="1078"/>
                    <a:pt x="7296" y="1049"/>
                    <a:pt x="7209" y="1013"/>
                  </a:cubicBezTo>
                  <a:cubicBezTo>
                    <a:pt x="7090" y="962"/>
                    <a:pt x="7023" y="927"/>
                    <a:pt x="7023" y="829"/>
                  </a:cubicBezTo>
                  <a:cubicBezTo>
                    <a:pt x="7023" y="739"/>
                    <a:pt x="7085" y="683"/>
                    <a:pt x="7219" y="683"/>
                  </a:cubicBezTo>
                  <a:cubicBezTo>
                    <a:pt x="7432" y="683"/>
                    <a:pt x="7565" y="884"/>
                    <a:pt x="7565" y="979"/>
                  </a:cubicBezTo>
                  <a:cubicBezTo>
                    <a:pt x="7635" y="979"/>
                    <a:pt x="7635" y="979"/>
                    <a:pt x="7635" y="979"/>
                  </a:cubicBezTo>
                  <a:cubicBezTo>
                    <a:pt x="7635" y="625"/>
                    <a:pt x="7635" y="625"/>
                    <a:pt x="7635" y="625"/>
                  </a:cubicBezTo>
                  <a:cubicBezTo>
                    <a:pt x="7572" y="625"/>
                    <a:pt x="7572" y="625"/>
                    <a:pt x="7572" y="625"/>
                  </a:cubicBezTo>
                  <a:cubicBezTo>
                    <a:pt x="7562" y="649"/>
                    <a:pt x="7543" y="657"/>
                    <a:pt x="7509" y="657"/>
                  </a:cubicBezTo>
                  <a:cubicBezTo>
                    <a:pt x="7422" y="657"/>
                    <a:pt x="7352" y="598"/>
                    <a:pt x="7226" y="598"/>
                  </a:cubicBezTo>
                  <a:cubicBezTo>
                    <a:pt x="7015" y="598"/>
                    <a:pt x="6882" y="707"/>
                    <a:pt x="6882" y="913"/>
                  </a:cubicBezTo>
                  <a:cubicBezTo>
                    <a:pt x="6882" y="1071"/>
                    <a:pt x="6986" y="1160"/>
                    <a:pt x="7124" y="1223"/>
                  </a:cubicBezTo>
                  <a:cubicBezTo>
                    <a:pt x="7216" y="1264"/>
                    <a:pt x="7282" y="1291"/>
                    <a:pt x="7361" y="1325"/>
                  </a:cubicBezTo>
                  <a:cubicBezTo>
                    <a:pt x="7463" y="1367"/>
                    <a:pt x="7577" y="1412"/>
                    <a:pt x="7577" y="1540"/>
                  </a:cubicBezTo>
                  <a:cubicBezTo>
                    <a:pt x="7577" y="1647"/>
                    <a:pt x="7497" y="1695"/>
                    <a:pt x="7354" y="1695"/>
                  </a:cubicBezTo>
                  <a:cubicBezTo>
                    <a:pt x="7107" y="1695"/>
                    <a:pt x="6952" y="1468"/>
                    <a:pt x="6952" y="1361"/>
                  </a:cubicBezTo>
                  <a:cubicBezTo>
                    <a:pt x="6882" y="1361"/>
                    <a:pt x="6882" y="1361"/>
                    <a:pt x="6882" y="1361"/>
                  </a:cubicBezTo>
                  <a:cubicBezTo>
                    <a:pt x="6882" y="1763"/>
                    <a:pt x="6882" y="1763"/>
                    <a:pt x="6882" y="1763"/>
                  </a:cubicBezTo>
                  <a:cubicBezTo>
                    <a:pt x="6938" y="1763"/>
                    <a:pt x="6938" y="1763"/>
                    <a:pt x="6938" y="1763"/>
                  </a:cubicBezTo>
                  <a:cubicBezTo>
                    <a:pt x="6967" y="1737"/>
                    <a:pt x="6979" y="1725"/>
                    <a:pt x="7025" y="1725"/>
                  </a:cubicBezTo>
                  <a:cubicBezTo>
                    <a:pt x="7124" y="1725"/>
                    <a:pt x="7209" y="1790"/>
                    <a:pt x="7354" y="1790"/>
                  </a:cubicBezTo>
                  <a:cubicBezTo>
                    <a:pt x="7570" y="1790"/>
                    <a:pt x="7720" y="1664"/>
                    <a:pt x="7720" y="1446"/>
                  </a:cubicBezTo>
                  <a:close/>
                  <a:moveTo>
                    <a:pt x="2703" y="1584"/>
                  </a:moveTo>
                  <a:cubicBezTo>
                    <a:pt x="2442" y="1584"/>
                    <a:pt x="2282" y="1383"/>
                    <a:pt x="2282" y="1129"/>
                  </a:cubicBezTo>
                  <a:cubicBezTo>
                    <a:pt x="2282" y="860"/>
                    <a:pt x="2391" y="683"/>
                    <a:pt x="2618" y="683"/>
                  </a:cubicBezTo>
                  <a:cubicBezTo>
                    <a:pt x="2815" y="683"/>
                    <a:pt x="2844" y="840"/>
                    <a:pt x="2812" y="1017"/>
                  </a:cubicBezTo>
                  <a:cubicBezTo>
                    <a:pt x="2882" y="1013"/>
                    <a:pt x="2882" y="1013"/>
                    <a:pt x="2882" y="1013"/>
                  </a:cubicBezTo>
                  <a:cubicBezTo>
                    <a:pt x="3049" y="753"/>
                    <a:pt x="3049" y="753"/>
                    <a:pt x="3049" y="753"/>
                  </a:cubicBezTo>
                  <a:cubicBezTo>
                    <a:pt x="2945" y="649"/>
                    <a:pt x="2824" y="596"/>
                    <a:pt x="2645" y="596"/>
                  </a:cubicBezTo>
                  <a:cubicBezTo>
                    <a:pt x="2345" y="596"/>
                    <a:pt x="2100" y="833"/>
                    <a:pt x="2100" y="1201"/>
                  </a:cubicBezTo>
                  <a:cubicBezTo>
                    <a:pt x="2100" y="1526"/>
                    <a:pt x="2306" y="1792"/>
                    <a:pt x="2623" y="1792"/>
                  </a:cubicBezTo>
                  <a:cubicBezTo>
                    <a:pt x="2909" y="1792"/>
                    <a:pt x="3061" y="1635"/>
                    <a:pt x="3136" y="1386"/>
                  </a:cubicBezTo>
                  <a:cubicBezTo>
                    <a:pt x="3066" y="1386"/>
                    <a:pt x="3066" y="1386"/>
                    <a:pt x="3066" y="1386"/>
                  </a:cubicBezTo>
                  <a:cubicBezTo>
                    <a:pt x="2986" y="1519"/>
                    <a:pt x="2902" y="1584"/>
                    <a:pt x="2703" y="1584"/>
                  </a:cubicBezTo>
                  <a:close/>
                  <a:moveTo>
                    <a:pt x="1053" y="1322"/>
                  </a:moveTo>
                  <a:cubicBezTo>
                    <a:pt x="1041" y="1322"/>
                    <a:pt x="1041" y="1322"/>
                    <a:pt x="1041" y="1322"/>
                  </a:cubicBezTo>
                  <a:cubicBezTo>
                    <a:pt x="511" y="0"/>
                    <a:pt x="511" y="0"/>
                    <a:pt x="511" y="0"/>
                  </a:cubicBezTo>
                  <a:cubicBezTo>
                    <a:pt x="0" y="0"/>
                    <a:pt x="0" y="0"/>
                    <a:pt x="0" y="0"/>
                  </a:cubicBezTo>
                  <a:cubicBezTo>
                    <a:pt x="0" y="88"/>
                    <a:pt x="0" y="88"/>
                    <a:pt x="0" y="88"/>
                  </a:cubicBezTo>
                  <a:cubicBezTo>
                    <a:pt x="87" y="88"/>
                    <a:pt x="87" y="88"/>
                    <a:pt x="87" y="88"/>
                  </a:cubicBezTo>
                  <a:cubicBezTo>
                    <a:pt x="121" y="88"/>
                    <a:pt x="223" y="184"/>
                    <a:pt x="223" y="221"/>
                  </a:cubicBezTo>
                  <a:cubicBezTo>
                    <a:pt x="223" y="1543"/>
                    <a:pt x="223" y="1543"/>
                    <a:pt x="223" y="1543"/>
                  </a:cubicBezTo>
                  <a:cubicBezTo>
                    <a:pt x="223" y="1579"/>
                    <a:pt x="121" y="1676"/>
                    <a:pt x="87" y="1676"/>
                  </a:cubicBezTo>
                  <a:cubicBezTo>
                    <a:pt x="0" y="1676"/>
                    <a:pt x="0" y="1676"/>
                    <a:pt x="0" y="1676"/>
                  </a:cubicBezTo>
                  <a:cubicBezTo>
                    <a:pt x="0" y="1763"/>
                    <a:pt x="0" y="1763"/>
                    <a:pt x="0" y="1763"/>
                  </a:cubicBezTo>
                  <a:cubicBezTo>
                    <a:pt x="549" y="1763"/>
                    <a:pt x="549" y="1763"/>
                    <a:pt x="549" y="1763"/>
                  </a:cubicBezTo>
                  <a:cubicBezTo>
                    <a:pt x="549" y="1676"/>
                    <a:pt x="549" y="1676"/>
                    <a:pt x="549" y="1676"/>
                  </a:cubicBezTo>
                  <a:cubicBezTo>
                    <a:pt x="462" y="1676"/>
                    <a:pt x="462" y="1676"/>
                    <a:pt x="462" y="1676"/>
                  </a:cubicBezTo>
                  <a:cubicBezTo>
                    <a:pt x="428" y="1676"/>
                    <a:pt x="327" y="1579"/>
                    <a:pt x="327" y="1543"/>
                  </a:cubicBezTo>
                  <a:cubicBezTo>
                    <a:pt x="327" y="233"/>
                    <a:pt x="327" y="233"/>
                    <a:pt x="327" y="233"/>
                  </a:cubicBezTo>
                  <a:cubicBezTo>
                    <a:pt x="968" y="1794"/>
                    <a:pt x="968" y="1794"/>
                    <a:pt x="968" y="1794"/>
                  </a:cubicBezTo>
                  <a:cubicBezTo>
                    <a:pt x="1609" y="259"/>
                    <a:pt x="1609" y="259"/>
                    <a:pt x="1609" y="259"/>
                  </a:cubicBezTo>
                  <a:cubicBezTo>
                    <a:pt x="1609" y="1543"/>
                    <a:pt x="1609" y="1543"/>
                    <a:pt x="1609" y="1543"/>
                  </a:cubicBezTo>
                  <a:cubicBezTo>
                    <a:pt x="1609" y="1579"/>
                    <a:pt x="1507" y="1676"/>
                    <a:pt x="1473" y="1676"/>
                  </a:cubicBezTo>
                  <a:cubicBezTo>
                    <a:pt x="1386" y="1676"/>
                    <a:pt x="1386" y="1676"/>
                    <a:pt x="1386" y="1676"/>
                  </a:cubicBezTo>
                  <a:cubicBezTo>
                    <a:pt x="1386" y="1763"/>
                    <a:pt x="1386" y="1763"/>
                    <a:pt x="1386" y="1763"/>
                  </a:cubicBezTo>
                  <a:cubicBezTo>
                    <a:pt x="2069" y="1763"/>
                    <a:pt x="2069" y="1763"/>
                    <a:pt x="2069" y="1763"/>
                  </a:cubicBezTo>
                  <a:cubicBezTo>
                    <a:pt x="2069" y="1676"/>
                    <a:pt x="2069" y="1676"/>
                    <a:pt x="2069" y="1676"/>
                  </a:cubicBezTo>
                  <a:cubicBezTo>
                    <a:pt x="1983" y="1676"/>
                    <a:pt x="1983" y="1676"/>
                    <a:pt x="1983" y="1676"/>
                  </a:cubicBezTo>
                  <a:cubicBezTo>
                    <a:pt x="1949" y="1676"/>
                    <a:pt x="1848" y="1579"/>
                    <a:pt x="1848" y="1543"/>
                  </a:cubicBezTo>
                  <a:cubicBezTo>
                    <a:pt x="1848" y="221"/>
                    <a:pt x="1848" y="221"/>
                    <a:pt x="1848" y="221"/>
                  </a:cubicBezTo>
                  <a:cubicBezTo>
                    <a:pt x="1848" y="184"/>
                    <a:pt x="1949" y="88"/>
                    <a:pt x="1983" y="88"/>
                  </a:cubicBezTo>
                  <a:cubicBezTo>
                    <a:pt x="2070" y="88"/>
                    <a:pt x="2070" y="88"/>
                    <a:pt x="2070" y="88"/>
                  </a:cubicBezTo>
                  <a:cubicBezTo>
                    <a:pt x="2070" y="0"/>
                    <a:pt x="2070" y="0"/>
                    <a:pt x="2070" y="0"/>
                  </a:cubicBezTo>
                  <a:cubicBezTo>
                    <a:pt x="1610" y="0"/>
                    <a:pt x="1610" y="0"/>
                    <a:pt x="1610" y="0"/>
                  </a:cubicBezTo>
                  <a:lnTo>
                    <a:pt x="1053" y="132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grpSp>
    </p:spTree>
    <p:extLst>
      <p:ext uri="{BB962C8B-B14F-4D97-AF65-F5344CB8AC3E}">
        <p14:creationId xmlns:p14="http://schemas.microsoft.com/office/powerpoint/2010/main" val="2688593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1"/>
            </p:custDataLst>
            <p:extLst>
              <p:ext uri="{D42A27DB-BD31-4B8C-83A1-F6EECF244321}">
                <p14:modId xmlns:p14="http://schemas.microsoft.com/office/powerpoint/2010/main" val="35308568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95EE31F-4647-48C1-8F33-15A7FC3D359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5" name="Slide Number">
            <a:extLst>
              <a:ext uri="{FF2B5EF4-FFF2-40B4-BE49-F238E27FC236}">
                <a16:creationId xmlns:a16="http://schemas.microsoft.com/office/drawing/2014/main" id="{E4920261-0593-4AC5-992E-73B8CB0A1C71}"/>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9" name="5. Source" hidden="1">
            <a:extLst>
              <a:ext uri="{FF2B5EF4-FFF2-40B4-BE49-F238E27FC236}">
                <a16:creationId xmlns:a16="http://schemas.microsoft.com/office/drawing/2014/main" id="{0CC39C66-1ED1-4BBF-87FB-6C74C9A461BE}"/>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2" name="2. Slide Title">
            <a:extLst>
              <a:ext uri="{FF2B5EF4-FFF2-40B4-BE49-F238E27FC236}">
                <a16:creationId xmlns:a16="http://schemas.microsoft.com/office/drawing/2014/main" id="{0BDEB94E-58BF-43E2-8FF2-DCDA24AD4E9D}"/>
              </a:ext>
            </a:extLst>
          </p:cNvPr>
          <p:cNvSpPr>
            <a:spLocks noGrp="1"/>
          </p:cNvSpPr>
          <p:nvPr>
            <p:ph type="title"/>
            <p:custDataLst>
              <p:tags r:id="rId5"/>
            </p:custDataLst>
          </p:nvPr>
        </p:nvSpPr>
        <p:spPr>
          <a:xfrm>
            <a:off x="554736" y="182372"/>
            <a:ext cx="11082528" cy="731520"/>
          </a:xfrm>
        </p:spPr>
        <p:txBody>
          <a:bodyPr/>
          <a:lstStyle/>
          <a:p>
            <a:r>
              <a:rPr lang="en-US"/>
              <a:t>Click to edit Master title style</a:t>
            </a:r>
          </a:p>
        </p:txBody>
      </p:sp>
      <p:sp>
        <p:nvSpPr>
          <p:cNvPr id="14" name="3. Subtitle">
            <a:extLst>
              <a:ext uri="{FF2B5EF4-FFF2-40B4-BE49-F238E27FC236}">
                <a16:creationId xmlns:a16="http://schemas.microsoft.com/office/drawing/2014/main" id="{A865C2CC-D12C-4517-9906-7CCD161322EB}"/>
              </a:ext>
            </a:extLst>
          </p:cNvPr>
          <p:cNvSpPr>
            <a:spLocks noGrp="1"/>
          </p:cNvSpPr>
          <p:nvPr>
            <p:ph type="subTitle" idx="1"/>
            <p:custDataLst>
              <p:tags r:id="rId6"/>
            </p:custDataLst>
          </p:nvPr>
        </p:nvSpPr>
        <p:spPr>
          <a:xfrm>
            <a:off x="554736" y="903861"/>
            <a:ext cx="11082528" cy="246221"/>
          </a:xfrm>
        </p:spPr>
        <p:txBody>
          <a:bodyPr anchor="t" anchorCtr="0">
            <a:spAutoFit/>
          </a:bodyPr>
          <a:lstStyle/>
          <a:p>
            <a:r>
              <a:rPr lang="en-US" sz="1600"/>
              <a:t>Click to edit Master subtitle style</a:t>
            </a:r>
          </a:p>
        </p:txBody>
      </p:sp>
      <p:sp>
        <p:nvSpPr>
          <p:cNvPr id="17" name="1. On-page tracker">
            <a:extLst>
              <a:ext uri="{FF2B5EF4-FFF2-40B4-BE49-F238E27FC236}">
                <a16:creationId xmlns:a16="http://schemas.microsoft.com/office/drawing/2014/main" id="{FE52895E-A8CE-4207-AC48-2296C3D01401}"/>
              </a:ext>
            </a:extLst>
          </p:cNvPr>
          <p:cNvSpPr>
            <a:spLocks noGrp="1"/>
          </p:cNvSpPr>
          <p:nvPr>
            <p:ph type="body" sz="quarter" idx="17" hasCustomPrompt="1"/>
            <p:custDataLst>
              <p:tags r:id="rId7"/>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854515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rast Top Left">
    <p:spTree>
      <p:nvGrpSpPr>
        <p:cNvPr id="1" name=""/>
        <p:cNvGrpSpPr/>
        <p:nvPr/>
      </p:nvGrpSpPr>
      <p:grpSpPr>
        <a:xfrm>
          <a:off x="0" y="0"/>
          <a:ext cx="0" cy="0"/>
          <a:chOff x="0" y="0"/>
          <a:chExt cx="0" cy="0"/>
        </a:xfrm>
      </p:grpSpPr>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1"/>
            </p:custDataLst>
          </p:nvPr>
        </p:nvSpPr>
        <p:spPr>
          <a:xfrm>
            <a:off x="554736" y="1706563"/>
            <a:ext cx="3813048" cy="861774"/>
          </a:xfrm>
          <a:prstGeom prst="rect">
            <a:avLst/>
          </a:prstGeom>
        </p:spPr>
        <p:txBody>
          <a:bodyPr anchor="t">
            <a:noAutofit/>
          </a:bodyPr>
          <a:lstStyle>
            <a:lvl1pPr>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74A6D15-9D93-480F-A207-CA245151AE26}"/>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33F722E2-991C-4728-97C9-8D281DB3C594}"/>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8" name="1. On-page tracker">
            <a:extLst>
              <a:ext uri="{FF2B5EF4-FFF2-40B4-BE49-F238E27FC236}">
                <a16:creationId xmlns:a16="http://schemas.microsoft.com/office/drawing/2014/main" id="{86FA29AF-027A-4D55-B276-E2DD256DB988}"/>
              </a:ext>
            </a:extLst>
          </p:cNvPr>
          <p:cNvSpPr>
            <a:spLocks noGrp="1"/>
          </p:cNvSpPr>
          <p:nvPr>
            <p:ph type="body" sz="quarter" idx="17" hasCustomPrompt="1"/>
            <p:custDataLst>
              <p:tags r:id="rId4"/>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921966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rast Mid Left">
    <p:spTree>
      <p:nvGrpSpPr>
        <p:cNvPr id="1" name=""/>
        <p:cNvGrpSpPr/>
        <p:nvPr/>
      </p:nvGrpSpPr>
      <p:grpSpPr>
        <a:xfrm>
          <a:off x="0" y="0"/>
          <a:ext cx="0" cy="0"/>
          <a:chOff x="0" y="0"/>
          <a:chExt cx="0" cy="0"/>
        </a:xfrm>
      </p:grpSpPr>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1"/>
            </p:custDataLst>
          </p:nvPr>
        </p:nvSpPr>
        <p:spPr>
          <a:xfrm>
            <a:off x="554736" y="3044280"/>
            <a:ext cx="5065776" cy="769441"/>
          </a:xfrm>
          <a:prstGeom prst="rect">
            <a:avLst/>
          </a:prstGeom>
        </p:spPr>
        <p:txBody>
          <a:bodyPr rIns="365760" anchor="ctr">
            <a:noAutofit/>
          </a:bodyPr>
          <a:lstStyle>
            <a:lvl1pPr>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8CFBA6B2-A084-4532-80C0-2629A5553A76}"/>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677DA9EB-F148-4622-AB71-9F38D348578D}"/>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8" name="1. On-page tracker">
            <a:extLst>
              <a:ext uri="{FF2B5EF4-FFF2-40B4-BE49-F238E27FC236}">
                <a16:creationId xmlns:a16="http://schemas.microsoft.com/office/drawing/2014/main" id="{93728AF3-A71A-4C7A-97DE-605BB9E1802D}"/>
              </a:ext>
            </a:extLst>
          </p:cNvPr>
          <p:cNvSpPr>
            <a:spLocks noGrp="1"/>
          </p:cNvSpPr>
          <p:nvPr>
            <p:ph type="body" sz="quarter" idx="17" hasCustomPrompt="1"/>
            <p:custDataLst>
              <p:tags r:id="rId4"/>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528294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rast 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0A466E0-AD73-4F3A-9B78-5C1BB1238B16}"/>
              </a:ext>
            </a:extLst>
          </p:cNvPr>
          <p:cNvGraphicFramePr>
            <a:graphicFrameLocks noChangeAspect="1"/>
          </p:cNvGraphicFramePr>
          <p:nvPr userDrawn="1">
            <p:custDataLst>
              <p:tags r:id="rId1"/>
            </p:custDataLst>
            <p:extLst>
              <p:ext uri="{D42A27DB-BD31-4B8C-83A1-F6EECF244321}">
                <p14:modId xmlns:p14="http://schemas.microsoft.com/office/powerpoint/2010/main" val="18142986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73" imgH="476" progId="TCLayout.ActiveDocument.1">
                  <p:embed/>
                </p:oleObj>
              </mc:Choice>
              <mc:Fallback>
                <p:oleObj name="think-cell Slide" r:id="rId8" imgW="473" imgH="476" progId="TCLayout.ActiveDocument.1">
                  <p:embed/>
                  <p:pic>
                    <p:nvPicPr>
                      <p:cNvPr id="3" name="Object 2" hidden="1">
                        <a:extLst>
                          <a:ext uri="{FF2B5EF4-FFF2-40B4-BE49-F238E27FC236}">
                            <a16:creationId xmlns:a16="http://schemas.microsoft.com/office/drawing/2014/main" id="{70A466E0-AD73-4F3A-9B78-5C1BB1238B1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2DFA4F-F49F-468D-B19A-F0D9ACACF902}"/>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2. Slide Title">
            <a:extLst>
              <a:ext uri="{FF2B5EF4-FFF2-40B4-BE49-F238E27FC236}">
                <a16:creationId xmlns:a16="http://schemas.microsoft.com/office/drawing/2014/main" id="{E222DC4C-FD9F-4495-B0EA-3E6F1E35596A}"/>
              </a:ext>
            </a:extLst>
          </p:cNvPr>
          <p:cNvSpPr>
            <a:spLocks noGrp="1"/>
          </p:cNvSpPr>
          <p:nvPr>
            <p:ph type="title"/>
            <p:custDataLst>
              <p:tags r:id="rId3"/>
            </p:custDataLst>
          </p:nvPr>
        </p:nvSpPr>
        <p:spPr>
          <a:xfrm>
            <a:off x="554736" y="4580468"/>
            <a:ext cx="11082528" cy="677108"/>
          </a:xfrm>
        </p:spPr>
        <p:txBody>
          <a:bodyPr anchor="b">
            <a:noAutofit/>
          </a:bodyPr>
          <a:lstStyle>
            <a:lvl1pPr>
              <a:lnSpc>
                <a:spcPct val="93000"/>
              </a:lnSpc>
              <a:defRPr sz="4400"/>
            </a:lvl1pPr>
          </a:lstStyle>
          <a:p>
            <a:r>
              <a:rPr lang="en-US"/>
              <a:t>Click to edit Master title style</a:t>
            </a:r>
          </a:p>
        </p:txBody>
      </p:sp>
      <p:sp>
        <p:nvSpPr>
          <p:cNvPr id="8" name="Slide Number">
            <a:extLst>
              <a:ext uri="{FF2B5EF4-FFF2-40B4-BE49-F238E27FC236}">
                <a16:creationId xmlns:a16="http://schemas.microsoft.com/office/drawing/2014/main" id="{9AC4B822-CA6B-4F05-8715-F74C6D5D34B1}"/>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4376B40D-309A-4442-81B2-638CDEBB2F7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9" name="1. On-page tracker">
            <a:extLst>
              <a:ext uri="{FF2B5EF4-FFF2-40B4-BE49-F238E27FC236}">
                <a16:creationId xmlns:a16="http://schemas.microsoft.com/office/drawing/2014/main" id="{54D7CBA4-82F6-465D-A903-99498223AB1A}"/>
              </a:ext>
            </a:extLst>
          </p:cNvPr>
          <p:cNvSpPr>
            <a:spLocks noGrp="1"/>
          </p:cNvSpPr>
          <p:nvPr>
            <p:ph type="body" sz="quarter" idx="17" hasCustomPrompt="1"/>
            <p:custDataLst>
              <p:tags r:id="rId6"/>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775015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9274284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82372"/>
            <a:ext cx="11082528" cy="731520"/>
          </a:xfrm>
        </p:spPr>
        <p:txBody>
          <a:bodyPr/>
          <a:lstStyle/>
          <a:p>
            <a:r>
              <a:rPr lang="en-US"/>
              <a:t>Click to edit Master 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6"/>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
        <p:nvSpPr>
          <p:cNvPr id="12" name="3. Subtitle">
            <a:extLst>
              <a:ext uri="{FF2B5EF4-FFF2-40B4-BE49-F238E27FC236}">
                <a16:creationId xmlns:a16="http://schemas.microsoft.com/office/drawing/2014/main" id="{1EE9FF4B-7331-4DE1-A594-C0C335ED5BE5}"/>
              </a:ext>
            </a:extLst>
          </p:cNvPr>
          <p:cNvSpPr>
            <a:spLocks noGrp="1"/>
          </p:cNvSpPr>
          <p:nvPr>
            <p:ph type="subTitle" idx="1"/>
            <p:custDataLst>
              <p:tags r:id="rId7"/>
            </p:custDataLst>
          </p:nvPr>
        </p:nvSpPr>
        <p:spPr>
          <a:xfrm>
            <a:off x="554736" y="903861"/>
            <a:ext cx="11082528" cy="246221"/>
          </a:xfrm>
        </p:spPr>
        <p:txBody>
          <a:bodyPr anchor="t" anchorCtr="0">
            <a:spAutoFit/>
          </a:bodyPr>
          <a:lstStyle/>
          <a:p>
            <a:r>
              <a:rPr lang="en-US" sz="1600"/>
              <a:t>Click to edit Master subtitle style</a:t>
            </a:r>
          </a:p>
        </p:txBody>
      </p:sp>
    </p:spTree>
    <p:extLst>
      <p:ext uri="{BB962C8B-B14F-4D97-AF65-F5344CB8AC3E}">
        <p14:creationId xmlns:p14="http://schemas.microsoft.com/office/powerpoint/2010/main" val="1608224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rast 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65A42E5-8A95-48CC-91A7-EC09BEF8D283}"/>
              </a:ext>
            </a:extLst>
          </p:cNvPr>
          <p:cNvGraphicFramePr>
            <a:graphicFrameLocks noChangeAspect="1"/>
          </p:cNvGraphicFramePr>
          <p:nvPr userDrawn="1">
            <p:custDataLst>
              <p:tags r:id="rId1"/>
            </p:custDataLst>
            <p:extLst>
              <p:ext uri="{D42A27DB-BD31-4B8C-83A1-F6EECF244321}">
                <p14:modId xmlns:p14="http://schemas.microsoft.com/office/powerpoint/2010/main" val="41813966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73" imgH="476" progId="TCLayout.ActiveDocument.1">
                  <p:embed/>
                </p:oleObj>
              </mc:Choice>
              <mc:Fallback>
                <p:oleObj name="think-cell Slide" r:id="rId9" imgW="473" imgH="476" progId="TCLayout.ActiveDocument.1">
                  <p:embed/>
                  <p:pic>
                    <p:nvPicPr>
                      <p:cNvPr id="3" name="Object 2" hidden="1">
                        <a:extLst>
                          <a:ext uri="{FF2B5EF4-FFF2-40B4-BE49-F238E27FC236}">
                            <a16:creationId xmlns:a16="http://schemas.microsoft.com/office/drawing/2014/main" id="{965A42E5-8A95-48CC-91A7-EC09BEF8D2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96343A1-B4C8-41A2-9540-F666771DD092}"/>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2. Slide Title">
            <a:extLst>
              <a:ext uri="{FF2B5EF4-FFF2-40B4-BE49-F238E27FC236}">
                <a16:creationId xmlns:a16="http://schemas.microsoft.com/office/drawing/2014/main" id="{FB296734-15F7-4BDF-BF7F-AD560B3E09D7}"/>
              </a:ext>
            </a:extLst>
          </p:cNvPr>
          <p:cNvSpPr>
            <a:spLocks noGrp="1"/>
          </p:cNvSpPr>
          <p:nvPr>
            <p:ph type="title" hasCustomPrompt="1"/>
            <p:custDataLst>
              <p:tags r:id="rId3"/>
            </p:custDataLst>
          </p:nvPr>
        </p:nvSpPr>
        <p:spPr>
          <a:xfrm>
            <a:off x="1505712" y="3592841"/>
            <a:ext cx="9180576" cy="486608"/>
          </a:xfrm>
          <a:prstGeom prst="rect">
            <a:avLst/>
          </a:prstGeom>
        </p:spPr>
        <p:txBody>
          <a:bodyPr>
            <a:spAutoFit/>
          </a:bodyPr>
          <a:lstStyle>
            <a:lvl1pPr>
              <a:lnSpc>
                <a:spcPct val="93000"/>
              </a:lnSpc>
              <a:defRPr sz="3400"/>
            </a:lvl1pPr>
          </a:lstStyle>
          <a:p>
            <a:r>
              <a:rPr lang="en-US"/>
              <a:t>“Click to add quote</a:t>
            </a:r>
          </a:p>
        </p:txBody>
      </p:sp>
      <p:sp>
        <p:nvSpPr>
          <p:cNvPr id="9" name="3. Subtitle">
            <a:extLst>
              <a:ext uri="{FF2B5EF4-FFF2-40B4-BE49-F238E27FC236}">
                <a16:creationId xmlns:a16="http://schemas.microsoft.com/office/drawing/2014/main" id="{F91EA195-0A6B-4141-BE0A-C29B8632D98B}"/>
              </a:ext>
            </a:extLst>
          </p:cNvPr>
          <p:cNvSpPr>
            <a:spLocks noGrp="1"/>
          </p:cNvSpPr>
          <p:nvPr>
            <p:ph type="subTitle" idx="1" hasCustomPrompt="1"/>
            <p:custDataLst>
              <p:tags r:id="rId4"/>
            </p:custDataLst>
          </p:nvPr>
        </p:nvSpPr>
        <p:spPr>
          <a:xfrm>
            <a:off x="1505712" y="4284630"/>
            <a:ext cx="9180576" cy="246221"/>
          </a:xfrm>
        </p:spPr>
        <p:txBody>
          <a:bodyPr wrap="square" anchor="t">
            <a:sp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8" name="Slide Number">
            <a:extLst>
              <a:ext uri="{FF2B5EF4-FFF2-40B4-BE49-F238E27FC236}">
                <a16:creationId xmlns:a16="http://schemas.microsoft.com/office/drawing/2014/main" id="{9A085514-D1F6-4D77-A23F-C5C66C21AB2E}"/>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C5FBD0AF-1EDD-41EB-9A6E-173435ADFFE5}"/>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3" name="1. On-page tracker">
            <a:extLst>
              <a:ext uri="{FF2B5EF4-FFF2-40B4-BE49-F238E27FC236}">
                <a16:creationId xmlns:a16="http://schemas.microsoft.com/office/drawing/2014/main" id="{F4C99502-105F-4A25-9FB4-3478945E9EF7}"/>
              </a:ext>
            </a:extLst>
          </p:cNvPr>
          <p:cNvSpPr>
            <a:spLocks noGrp="1"/>
          </p:cNvSpPr>
          <p:nvPr>
            <p:ph type="body" sz="quarter" idx="17" hasCustomPrompt="1"/>
            <p:custDataLst>
              <p:tags r:id="rId7"/>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2312678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ntrast 1/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A3BA4A-22A3-4843-892F-E42C155B4288}"/>
              </a:ext>
            </a:extLst>
          </p:cNvPr>
          <p:cNvGraphicFramePr>
            <a:graphicFrameLocks noChangeAspect="1"/>
          </p:cNvGraphicFramePr>
          <p:nvPr userDrawn="1">
            <p:custDataLst>
              <p:tags r:id="rId1"/>
            </p:custDataLst>
            <p:extLst>
              <p:ext uri="{D42A27DB-BD31-4B8C-83A1-F6EECF244321}">
                <p14:modId xmlns:p14="http://schemas.microsoft.com/office/powerpoint/2010/main" val="42599482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C3A3BA4A-22A3-4843-892F-E42C155B4288}"/>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BF2AED7-361B-4221-9AF6-77A108DA0C2B}"/>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chemeClr val="bg2"/>
              </a:solidFill>
              <a:latin typeface="Arial" panose="020B0604020202020204" pitchFamily="34" charset="0"/>
            </a:endParaRPr>
          </a:p>
        </p:txBody>
      </p:sp>
      <p:sp>
        <p:nvSpPr>
          <p:cNvPr id="16" name="SlideLogoText" hidden="1">
            <a:extLst>
              <a:ext uri="{FF2B5EF4-FFF2-40B4-BE49-F238E27FC236}">
                <a16:creationId xmlns:a16="http://schemas.microsoft.com/office/drawing/2014/main" id="{7D03BAA3-96F1-4B7C-895E-B9B8CFDDA50B}"/>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7C125983-42A9-42F7-AA00-F56CD87B285E}"/>
              </a:ext>
            </a:extLst>
          </p:cNvPr>
          <p:cNvSpPr>
            <a:spLocks noGrp="1"/>
          </p:cNvSpPr>
          <p:nvPr>
            <p:ph type="title"/>
            <p:custDataLst>
              <p:tags r:id="rId6"/>
            </p:custDataLst>
          </p:nvPr>
        </p:nvSpPr>
        <p:spPr>
          <a:xfrm>
            <a:off x="554736" y="2744369"/>
            <a:ext cx="2514600" cy="769441"/>
          </a:xfrm>
        </p:spPr>
        <p:txBody>
          <a:bodyPr vert="horz" anchor="b">
            <a:noAutofit/>
          </a:bodyPr>
          <a:lstStyle>
            <a:lvl1pPr>
              <a:defRPr>
                <a:solidFill>
                  <a:schemeClr val="bg2"/>
                </a:solidFill>
              </a:defRPr>
            </a:lvl1pPr>
          </a:lstStyle>
          <a:p>
            <a:r>
              <a:rPr lang="en-US"/>
              <a:t>Click to edit Master title</a:t>
            </a:r>
          </a:p>
        </p:txBody>
      </p:sp>
      <p:sp>
        <p:nvSpPr>
          <p:cNvPr id="20" name="3. Subtitle">
            <a:extLst>
              <a:ext uri="{FF2B5EF4-FFF2-40B4-BE49-F238E27FC236}">
                <a16:creationId xmlns:a16="http://schemas.microsoft.com/office/drawing/2014/main" id="{9D41FF9F-DFB7-4DFF-B338-08A2CA649393}"/>
              </a:ext>
            </a:extLst>
          </p:cNvPr>
          <p:cNvSpPr>
            <a:spLocks noGrp="1"/>
          </p:cNvSpPr>
          <p:nvPr>
            <p:ph type="subTitle" idx="1"/>
            <p:custDataLst>
              <p:tags r:id="rId7"/>
            </p:custDataLst>
          </p:nvPr>
        </p:nvSpPr>
        <p:spPr>
          <a:xfrm>
            <a:off x="554736" y="3659644"/>
            <a:ext cx="2514600" cy="492443"/>
          </a:xfrm>
        </p:spPr>
        <p:txBody>
          <a:bodyPr wrap="square" anchor="t">
            <a:spAutoFit/>
          </a:bodyPr>
          <a:lstStyle>
            <a:lvl1pPr marL="0" indent="0" algn="l">
              <a:buNone/>
              <a:defRPr sz="1600" b="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064AC035-5239-45FF-8383-33CBCD30D33E}"/>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bg2"/>
                </a:solidFill>
              </a:rPr>
              <a:t>Source: …</a:t>
            </a:r>
          </a:p>
        </p:txBody>
      </p:sp>
      <p:sp>
        <p:nvSpPr>
          <p:cNvPr id="15" name="1. On-page tracker">
            <a:extLst>
              <a:ext uri="{FF2B5EF4-FFF2-40B4-BE49-F238E27FC236}">
                <a16:creationId xmlns:a16="http://schemas.microsoft.com/office/drawing/2014/main" id="{3DF66089-C2CC-4E6A-A7ED-0B333FCF2C47}"/>
              </a:ext>
            </a:extLst>
          </p:cNvPr>
          <p:cNvSpPr>
            <a:spLocks noGrp="1"/>
          </p:cNvSpPr>
          <p:nvPr>
            <p:ph type="body" sz="quarter" idx="17" hasCustomPrompt="1"/>
            <p:custDataLst>
              <p:tags r:id="rId9"/>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2989647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rast 1/3">
    <p:bg>
      <p:bgPr>
        <a:solidFill>
          <a:schemeClr val="tx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6AD2A36-39D2-411F-97A0-A924098965AA}"/>
              </a:ext>
            </a:extLst>
          </p:cNvPr>
          <p:cNvGraphicFramePr>
            <a:graphicFrameLocks noChangeAspect="1"/>
          </p:cNvGraphicFramePr>
          <p:nvPr userDrawn="1">
            <p:custDataLst>
              <p:tags r:id="rId1"/>
            </p:custDataLst>
            <p:extLst>
              <p:ext uri="{D42A27DB-BD31-4B8C-83A1-F6EECF244321}">
                <p14:modId xmlns:p14="http://schemas.microsoft.com/office/powerpoint/2010/main" val="42103786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4" name="Object 3" hidden="1">
                        <a:extLst>
                          <a:ext uri="{FF2B5EF4-FFF2-40B4-BE49-F238E27FC236}">
                            <a16:creationId xmlns:a16="http://schemas.microsoft.com/office/drawing/2014/main" id="{D6AD2A36-39D2-411F-97A0-A924098965AA}"/>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E67A342-8C8E-4A76-A2F2-1541645630AD}"/>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chemeClr val="bg2"/>
              </a:solidFill>
              <a:latin typeface="Arial" panose="020B0604020202020204" pitchFamily="34" charset="0"/>
            </a:endParaRPr>
          </a:p>
        </p:txBody>
      </p:sp>
      <p:sp>
        <p:nvSpPr>
          <p:cNvPr id="16" name="SlideLogoText" hidden="1">
            <a:extLst>
              <a:ext uri="{FF2B5EF4-FFF2-40B4-BE49-F238E27FC236}">
                <a16:creationId xmlns:a16="http://schemas.microsoft.com/office/drawing/2014/main" id="{2D4C39DE-34D3-430B-A68C-3662DBF9F427}"/>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F2EA5A09-84EC-4368-8C76-0BEA141A4333}"/>
              </a:ext>
            </a:extLst>
          </p:cNvPr>
          <p:cNvSpPr>
            <a:spLocks noGrp="1"/>
          </p:cNvSpPr>
          <p:nvPr>
            <p:ph type="title"/>
            <p:custDataLst>
              <p:tags r:id="rId6"/>
            </p:custDataLst>
          </p:nvPr>
        </p:nvSpPr>
        <p:spPr>
          <a:xfrm>
            <a:off x="554736" y="2744369"/>
            <a:ext cx="3465576" cy="769441"/>
          </a:xfrm>
          <a:prstGeom prst="rect">
            <a:avLst/>
          </a:prstGeom>
        </p:spPr>
        <p:txBody>
          <a:bodyPr vert="horz" wrap="square" anchor="b">
            <a:noAutofit/>
          </a:bodyPr>
          <a:lstStyle>
            <a:lvl1pPr algn="l">
              <a:defRPr>
                <a:solidFill>
                  <a:schemeClr val="bg2"/>
                </a:solidFill>
              </a:defRPr>
            </a:lvl1pPr>
          </a:lstStyle>
          <a:p>
            <a:r>
              <a:rPr lang="en-US"/>
              <a:t>Click to edit Master title style</a:t>
            </a:r>
          </a:p>
        </p:txBody>
      </p:sp>
      <p:sp>
        <p:nvSpPr>
          <p:cNvPr id="21" name="3. Subtitle">
            <a:extLst>
              <a:ext uri="{FF2B5EF4-FFF2-40B4-BE49-F238E27FC236}">
                <a16:creationId xmlns:a16="http://schemas.microsoft.com/office/drawing/2014/main" id="{4BAE0A91-D3D3-4C9A-9F81-3C13D960A341}"/>
              </a:ext>
            </a:extLst>
          </p:cNvPr>
          <p:cNvSpPr>
            <a:spLocks noGrp="1"/>
          </p:cNvSpPr>
          <p:nvPr>
            <p:ph type="subTitle" idx="1"/>
            <p:custDataLst>
              <p:tags r:id="rId7"/>
            </p:custDataLst>
          </p:nvPr>
        </p:nvSpPr>
        <p:spPr>
          <a:xfrm>
            <a:off x="554735" y="3659644"/>
            <a:ext cx="3465575" cy="246221"/>
          </a:xfrm>
        </p:spPr>
        <p:txBody>
          <a:bodyPr wrap="square" anchor="t">
            <a:spAutoFit/>
          </a:bodyPr>
          <a:lstStyle>
            <a:lvl1pPr marL="0" indent="0" algn="l">
              <a:buNone/>
              <a:defRPr sz="1600" b="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5" name="5. Source" hidden="1">
            <a:extLst>
              <a:ext uri="{FF2B5EF4-FFF2-40B4-BE49-F238E27FC236}">
                <a16:creationId xmlns:a16="http://schemas.microsoft.com/office/drawing/2014/main" id="{6BA86AD8-0ECF-4EA8-B346-D8EA2716E80C}"/>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bg2"/>
                </a:solidFill>
              </a:rPr>
              <a:t>Source: …</a:t>
            </a:r>
          </a:p>
        </p:txBody>
      </p:sp>
      <p:sp>
        <p:nvSpPr>
          <p:cNvPr id="19" name="1. On-page tracker">
            <a:extLst>
              <a:ext uri="{FF2B5EF4-FFF2-40B4-BE49-F238E27FC236}">
                <a16:creationId xmlns:a16="http://schemas.microsoft.com/office/drawing/2014/main" id="{EDC5E9D8-BFBA-409D-B6E5-65A580E73B61}"/>
              </a:ext>
            </a:extLst>
          </p:cNvPr>
          <p:cNvSpPr>
            <a:spLocks noGrp="1"/>
          </p:cNvSpPr>
          <p:nvPr>
            <p:ph type="body" sz="quarter" idx="17" hasCustomPrompt="1"/>
            <p:custDataLst>
              <p:tags r:id="rId9"/>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20172942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5793B5E-3475-4FCD-8164-7A168B5C1B4B}"/>
              </a:ext>
            </a:extLst>
          </p:cNvPr>
          <p:cNvGraphicFramePr>
            <a:graphicFrameLocks noChangeAspect="1"/>
          </p:cNvGraphicFramePr>
          <p:nvPr userDrawn="1">
            <p:custDataLst>
              <p:tags r:id="rId1"/>
            </p:custDataLst>
            <p:extLst>
              <p:ext uri="{D42A27DB-BD31-4B8C-83A1-F6EECF244321}">
                <p14:modId xmlns:p14="http://schemas.microsoft.com/office/powerpoint/2010/main" val="20305355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73" imgH="473" progId="TCLayout.ActiveDocument.1">
                  <p:embed/>
                </p:oleObj>
              </mc:Choice>
              <mc:Fallback>
                <p:oleObj name="think-cell Slide" r:id="rId11" imgW="473" imgH="473" progId="TCLayout.ActiveDocument.1">
                  <p:embed/>
                  <p:pic>
                    <p:nvPicPr>
                      <p:cNvPr id="3" name="Object 2" hidden="1">
                        <a:extLst>
                          <a:ext uri="{FF2B5EF4-FFF2-40B4-BE49-F238E27FC236}">
                            <a16:creationId xmlns:a16="http://schemas.microsoft.com/office/drawing/2014/main" id="{65793B5E-3475-4FCD-8164-7A168B5C1B4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D89D8F9-1075-4B52-8375-8D4A2673D845}"/>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7" name="SlideLogoText" hidden="1">
            <a:extLst>
              <a:ext uri="{FF2B5EF4-FFF2-40B4-BE49-F238E27FC236}">
                <a16:creationId xmlns:a16="http://schemas.microsoft.com/office/drawing/2014/main" id="{609F85FD-B74A-4A4E-BFA9-7668DD6BCB90}"/>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bg2"/>
                </a:solidFill>
              </a:rPr>
              <a:t>Source: …</a:t>
            </a:r>
          </a:p>
        </p:txBody>
      </p:sp>
      <p:sp>
        <p:nvSpPr>
          <p:cNvPr id="21" name="2. Slide Title">
            <a:extLst>
              <a:ext uri="{FF2B5EF4-FFF2-40B4-BE49-F238E27FC236}">
                <a16:creationId xmlns:a16="http://schemas.microsoft.com/office/drawing/2014/main" id="{DF67D7DC-1A5A-4301-93C0-59BCC9FE6A85}"/>
              </a:ext>
            </a:extLst>
          </p:cNvPr>
          <p:cNvSpPr>
            <a:spLocks noGrp="1"/>
          </p:cNvSpPr>
          <p:nvPr>
            <p:ph type="title"/>
            <p:custDataLst>
              <p:tags r:id="rId7"/>
            </p:custDataLst>
          </p:nvPr>
        </p:nvSpPr>
        <p:spPr>
          <a:xfrm>
            <a:off x="554736" y="182372"/>
            <a:ext cx="5065776" cy="731520"/>
          </a:xfrm>
        </p:spPr>
        <p:txBody>
          <a:bodyPr vert="horz"/>
          <a:lstStyle>
            <a:lvl1pPr>
              <a:defRPr>
                <a:solidFill>
                  <a:schemeClr val="tx2"/>
                </a:solidFill>
              </a:defRPr>
            </a:lvl1pPr>
          </a:lstStyle>
          <a:p>
            <a:r>
              <a:rPr lang="en-US"/>
              <a:t>Click to edit Master title style</a:t>
            </a:r>
          </a:p>
        </p:txBody>
      </p:sp>
      <p:sp>
        <p:nvSpPr>
          <p:cNvPr id="23" name="3. Subtitle">
            <a:extLst>
              <a:ext uri="{FF2B5EF4-FFF2-40B4-BE49-F238E27FC236}">
                <a16:creationId xmlns:a16="http://schemas.microsoft.com/office/drawing/2014/main" id="{08590DB3-FFB4-489D-B120-ADFDC12014DE}"/>
              </a:ext>
            </a:extLst>
          </p:cNvPr>
          <p:cNvSpPr>
            <a:spLocks noGrp="1"/>
          </p:cNvSpPr>
          <p:nvPr>
            <p:ph type="subTitle" idx="1"/>
            <p:custDataLst>
              <p:tags r:id="rId8"/>
            </p:custDataLst>
          </p:nvPr>
        </p:nvSpPr>
        <p:spPr>
          <a:xfrm>
            <a:off x="554736" y="903861"/>
            <a:ext cx="5065776" cy="246221"/>
          </a:xfrm>
        </p:spPr>
        <p:txBody>
          <a:bodyPr anchor="t" anchorCtr="0">
            <a:spAutoFit/>
          </a:bodyPr>
          <a:lstStyle>
            <a:lvl1pPr>
              <a:defRPr>
                <a:solidFill>
                  <a:schemeClr val="tx2"/>
                </a:solidFill>
              </a:defRPr>
            </a:lvl1pPr>
          </a:lstStyle>
          <a:p>
            <a:r>
              <a:rPr lang="en-US" sz="1600"/>
              <a:t>Click to edit Master subtitle style</a:t>
            </a:r>
          </a:p>
        </p:txBody>
      </p:sp>
      <p:sp>
        <p:nvSpPr>
          <p:cNvPr id="24" name="1. On-page tracker">
            <a:extLst>
              <a:ext uri="{FF2B5EF4-FFF2-40B4-BE49-F238E27FC236}">
                <a16:creationId xmlns:a16="http://schemas.microsoft.com/office/drawing/2014/main" id="{CC3A7643-6C17-4DEC-88AD-F79B0F2E7A18}"/>
              </a:ext>
            </a:extLst>
          </p:cNvPr>
          <p:cNvSpPr>
            <a:spLocks noGrp="1"/>
          </p:cNvSpPr>
          <p:nvPr>
            <p:ph type="body" sz="quarter" idx="17" hasCustomPrompt="1"/>
            <p:custDataLst>
              <p:tags r:id="rId9"/>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5185615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6521400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7F893DE-55B2-4BF3-87B6-545011BEFD97}"/>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7830312"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6" name="SlideLogoText" hidden="1">
            <a:extLst>
              <a:ext uri="{FF2B5EF4-FFF2-40B4-BE49-F238E27FC236}">
                <a16:creationId xmlns:a16="http://schemas.microsoft.com/office/drawing/2014/main" id="{AEC46ACE-42CD-4304-9E51-86DBC38CA4EB}"/>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6"/>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bg2"/>
                </a:solidFill>
              </a:rPr>
              <a:t>Source: …</a:t>
            </a:r>
          </a:p>
        </p:txBody>
      </p:sp>
      <p:sp>
        <p:nvSpPr>
          <p:cNvPr id="21" name="2. Slide Title">
            <a:extLst>
              <a:ext uri="{FF2B5EF4-FFF2-40B4-BE49-F238E27FC236}">
                <a16:creationId xmlns:a16="http://schemas.microsoft.com/office/drawing/2014/main" id="{4A5E485D-7560-4AEC-8D55-C1425B9D1F47}"/>
              </a:ext>
            </a:extLst>
          </p:cNvPr>
          <p:cNvSpPr>
            <a:spLocks noGrp="1"/>
          </p:cNvSpPr>
          <p:nvPr>
            <p:ph type="title"/>
            <p:custDataLst>
              <p:tags r:id="rId7"/>
            </p:custDataLst>
          </p:nvPr>
        </p:nvSpPr>
        <p:spPr>
          <a:xfrm>
            <a:off x="554736" y="182372"/>
            <a:ext cx="6967728" cy="731520"/>
          </a:xfrm>
        </p:spPr>
        <p:txBody>
          <a:bodyPr vert="horz"/>
          <a:lstStyle>
            <a:lvl1pPr>
              <a:defRPr>
                <a:solidFill>
                  <a:schemeClr val="tx2"/>
                </a:solidFill>
              </a:defRPr>
            </a:lvl1pPr>
          </a:lstStyle>
          <a:p>
            <a:r>
              <a:rPr lang="en-US"/>
              <a:t>Click to edit Master title style</a:t>
            </a:r>
          </a:p>
        </p:txBody>
      </p:sp>
      <p:sp>
        <p:nvSpPr>
          <p:cNvPr id="22" name="3. Subtitle">
            <a:extLst>
              <a:ext uri="{FF2B5EF4-FFF2-40B4-BE49-F238E27FC236}">
                <a16:creationId xmlns:a16="http://schemas.microsoft.com/office/drawing/2014/main" id="{F1301516-07B7-4BE0-9669-E93BD5C22D18}"/>
              </a:ext>
            </a:extLst>
          </p:cNvPr>
          <p:cNvSpPr>
            <a:spLocks noGrp="1"/>
          </p:cNvSpPr>
          <p:nvPr>
            <p:ph type="subTitle" idx="1"/>
            <p:custDataLst>
              <p:tags r:id="rId8"/>
            </p:custDataLst>
          </p:nvPr>
        </p:nvSpPr>
        <p:spPr>
          <a:xfrm>
            <a:off x="554736" y="903861"/>
            <a:ext cx="6967728" cy="246221"/>
          </a:xfrm>
        </p:spPr>
        <p:txBody>
          <a:bodyPr anchor="t" anchorCtr="0">
            <a:spAutoFit/>
          </a:bodyPr>
          <a:lstStyle>
            <a:lvl1pPr>
              <a:defRPr>
                <a:solidFill>
                  <a:schemeClr val="tx2"/>
                </a:solidFill>
              </a:defRPr>
            </a:lvl1pPr>
          </a:lstStyle>
          <a:p>
            <a:r>
              <a:rPr lang="en-US" sz="1600"/>
              <a:t>Click to edit Master subtitle style</a:t>
            </a:r>
          </a:p>
        </p:txBody>
      </p:sp>
      <p:sp>
        <p:nvSpPr>
          <p:cNvPr id="15" name="1. On-page tracker">
            <a:extLst>
              <a:ext uri="{FF2B5EF4-FFF2-40B4-BE49-F238E27FC236}">
                <a16:creationId xmlns:a16="http://schemas.microsoft.com/office/drawing/2014/main" id="{D374A786-7E98-4488-A29B-98B4E357E7B8}"/>
              </a:ext>
            </a:extLst>
          </p:cNvPr>
          <p:cNvSpPr>
            <a:spLocks noGrp="1"/>
          </p:cNvSpPr>
          <p:nvPr>
            <p:ph type="body" sz="quarter" idx="18" hasCustomPrompt="1"/>
            <p:custDataLst>
              <p:tags r:id="rId9"/>
            </p:custDataLst>
          </p:nvPr>
        </p:nvSpPr>
        <p:spPr>
          <a:xfrm>
            <a:off x="8170322" y="78768"/>
            <a:ext cx="3466942" cy="123111"/>
          </a:xfrm>
        </p:spPr>
        <p:txBody>
          <a:bodyPr wrap="square"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1438553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10170600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73" imgH="473" progId="TCLayout.ActiveDocument.1">
                  <p:embed/>
                </p:oleObj>
              </mc:Choice>
              <mc:Fallback>
                <p:oleObj name="think-cell Slide" r:id="rId11"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8F94EA0-F844-4358-BAB1-09AA056D6AC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500" b="1" i="0" u="none" strike="noStrike" kern="1200" cap="none" spc="0" normalizeH="0" baseline="0" noProof="0" err="1">
              <a:ln>
                <a:noFill/>
              </a:ln>
              <a:solidFill>
                <a:srgbClr val="051C2C"/>
              </a:solidFill>
              <a:effectLst/>
              <a:uLnTx/>
              <a:uFillTx/>
              <a:latin typeface="Georgia" panose="02040502050405020303" pitchFamily="18" charset="0"/>
              <a:ea typeface="+mj-ea"/>
              <a:cs typeface="+mj-cs"/>
              <a:sym typeface="Georgia" panose="02040502050405020303" pitchFamily="18"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8781416"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7" name="SlideLogoText" hidden="1">
            <a:extLst>
              <a:ext uri="{FF2B5EF4-FFF2-40B4-BE49-F238E27FC236}">
                <a16:creationId xmlns:a16="http://schemas.microsoft.com/office/drawing/2014/main" id="{609F85FD-B74A-4A4E-BFA9-7668DD6BCB90}"/>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a:ea typeface="+mn-ea"/>
                <a:cs typeface="Arial" panose="020B0604020202020204" pitchFamily="34" charset="0"/>
              </a:rPr>
              <a:t>McKinsey &amp; Company</a:t>
            </a: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FFFFFF"/>
                </a:solidFill>
                <a:effectLst/>
                <a:uLnTx/>
                <a:uFillTx/>
                <a:latin typeface="Arial"/>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Source: …</a:t>
            </a:r>
          </a:p>
        </p:txBody>
      </p:sp>
      <p:sp>
        <p:nvSpPr>
          <p:cNvPr id="21" name="2. Slide Title">
            <a:extLst>
              <a:ext uri="{FF2B5EF4-FFF2-40B4-BE49-F238E27FC236}">
                <a16:creationId xmlns:a16="http://schemas.microsoft.com/office/drawing/2014/main" id="{7387EF73-467A-4B89-B365-A62C8CF7BE39}"/>
              </a:ext>
            </a:extLst>
          </p:cNvPr>
          <p:cNvSpPr>
            <a:spLocks noGrp="1"/>
          </p:cNvSpPr>
          <p:nvPr>
            <p:ph type="title"/>
            <p:custDataLst>
              <p:tags r:id="rId7"/>
            </p:custDataLst>
          </p:nvPr>
        </p:nvSpPr>
        <p:spPr>
          <a:xfrm>
            <a:off x="554736" y="182372"/>
            <a:ext cx="7918704" cy="731520"/>
          </a:xfrm>
        </p:spPr>
        <p:txBody>
          <a:bodyPr vert="horz"/>
          <a:lstStyle>
            <a:lvl1pPr>
              <a:defRPr>
                <a:solidFill>
                  <a:schemeClr val="tx2"/>
                </a:solidFill>
              </a:defRPr>
            </a:lvl1pPr>
          </a:lstStyle>
          <a:p>
            <a:r>
              <a:rPr lang="en-US"/>
              <a:t>Click to edit Master title style</a:t>
            </a:r>
          </a:p>
        </p:txBody>
      </p:sp>
      <p:sp>
        <p:nvSpPr>
          <p:cNvPr id="27" name="3. Subtitle">
            <a:extLst>
              <a:ext uri="{FF2B5EF4-FFF2-40B4-BE49-F238E27FC236}">
                <a16:creationId xmlns:a16="http://schemas.microsoft.com/office/drawing/2014/main" id="{274629CD-1AB4-49FA-9F53-76F3C2EB06BF}"/>
              </a:ext>
            </a:extLst>
          </p:cNvPr>
          <p:cNvSpPr>
            <a:spLocks noGrp="1"/>
          </p:cNvSpPr>
          <p:nvPr>
            <p:ph type="subTitle" idx="1"/>
            <p:custDataLst>
              <p:tags r:id="rId8"/>
            </p:custDataLst>
          </p:nvPr>
        </p:nvSpPr>
        <p:spPr>
          <a:xfrm>
            <a:off x="554736" y="903861"/>
            <a:ext cx="7918704" cy="246221"/>
          </a:xfrm>
        </p:spPr>
        <p:txBody>
          <a:bodyPr anchor="t" anchorCtr="0">
            <a:spAutoFit/>
          </a:bodyPr>
          <a:lstStyle>
            <a:lvl1pPr>
              <a:defRPr>
                <a:solidFill>
                  <a:schemeClr val="tx2"/>
                </a:solidFill>
              </a:defRPr>
            </a:lvl1pPr>
          </a:lstStyle>
          <a:p>
            <a:r>
              <a:rPr lang="en-US" sz="1600"/>
              <a:t>Click to edit Master subtitle style</a:t>
            </a:r>
          </a:p>
        </p:txBody>
      </p:sp>
      <p:sp>
        <p:nvSpPr>
          <p:cNvPr id="28" name="1. On-page tracker">
            <a:extLst>
              <a:ext uri="{FF2B5EF4-FFF2-40B4-BE49-F238E27FC236}">
                <a16:creationId xmlns:a16="http://schemas.microsoft.com/office/drawing/2014/main" id="{DF5FDB83-729E-495E-B061-EB75DD93AD7B}"/>
              </a:ext>
            </a:extLst>
          </p:cNvPr>
          <p:cNvSpPr>
            <a:spLocks noGrp="1"/>
          </p:cNvSpPr>
          <p:nvPr>
            <p:ph type="body" sz="quarter" idx="17" hasCustomPrompt="1"/>
            <p:custDataLst>
              <p:tags r:id="rId9"/>
            </p:custDataLst>
          </p:nvPr>
        </p:nvSpPr>
        <p:spPr>
          <a:xfrm>
            <a:off x="9116813" y="78768"/>
            <a:ext cx="2520451" cy="123111"/>
          </a:xfrm>
        </p:spPr>
        <p:txBody>
          <a:bodyPr wrap="square"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18687019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Reverse Contrast 1/2">
    <p:bg>
      <p:bgPr>
        <a:solidFill>
          <a:schemeClr val="tx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B8ACA33-401E-43F4-A170-DD6C5D984D07}"/>
              </a:ext>
            </a:extLst>
          </p:cNvPr>
          <p:cNvGraphicFramePr>
            <a:graphicFrameLocks noChangeAspect="1"/>
          </p:cNvGraphicFramePr>
          <p:nvPr userDrawn="1">
            <p:custDataLst>
              <p:tags r:id="rId1"/>
            </p:custDataLst>
            <p:extLst>
              <p:ext uri="{D42A27DB-BD31-4B8C-83A1-F6EECF244321}">
                <p14:modId xmlns:p14="http://schemas.microsoft.com/office/powerpoint/2010/main" val="1891802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73" imgH="473" progId="TCLayout.ActiveDocument.1">
                  <p:embed/>
                </p:oleObj>
              </mc:Choice>
              <mc:Fallback>
                <p:oleObj name="think-cell Slide" r:id="rId11" imgW="473" imgH="473" progId="TCLayout.ActiveDocument.1">
                  <p:embed/>
                  <p:pic>
                    <p:nvPicPr>
                      <p:cNvPr id="4" name="Object 3" hidden="1">
                        <a:extLst>
                          <a:ext uri="{FF2B5EF4-FFF2-40B4-BE49-F238E27FC236}">
                            <a16:creationId xmlns:a16="http://schemas.microsoft.com/office/drawing/2014/main" id="{DB8ACA33-401E-43F4-A170-DD6C5D984D0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4231008-BBCB-47D1-91D5-881CAE172F7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7" name="SlideLogoText" hidden="1">
            <a:extLst>
              <a:ext uri="{FF2B5EF4-FFF2-40B4-BE49-F238E27FC236}">
                <a16:creationId xmlns:a16="http://schemas.microsoft.com/office/drawing/2014/main" id="{609F85FD-B74A-4A4E-BFA9-7668DD6BCB90}"/>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2"/>
                </a:solidFill>
                <a:latin typeface="+mn-lt"/>
                <a:ea typeface="+mn-ea"/>
                <a:cs typeface="Arial" panose="020B0604020202020204" pitchFamily="34" charset="0"/>
              </a:rPr>
              <a:t>McKinsey &amp; Company</a:t>
            </a: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2"/>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2"/>
              </a:solidFill>
              <a:latin typeface="+mn-lt"/>
              <a:ea typeface="+mn-ea"/>
              <a:cs typeface="Arial" panose="020B0604020202020204" pitchFamily="34" charset="0"/>
            </a:endParaRP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tx1"/>
                </a:solidFill>
              </a:rPr>
              <a:t>Source: …</a:t>
            </a:r>
          </a:p>
        </p:txBody>
      </p:sp>
      <p:sp>
        <p:nvSpPr>
          <p:cNvPr id="16" name="2. Slide Title">
            <a:extLst>
              <a:ext uri="{FF2B5EF4-FFF2-40B4-BE49-F238E27FC236}">
                <a16:creationId xmlns:a16="http://schemas.microsoft.com/office/drawing/2014/main" id="{A6572372-0AB1-4E81-BB71-21DAADA26CB0}"/>
              </a:ext>
            </a:extLst>
          </p:cNvPr>
          <p:cNvSpPr>
            <a:spLocks noGrp="1"/>
          </p:cNvSpPr>
          <p:nvPr>
            <p:ph type="title"/>
            <p:custDataLst>
              <p:tags r:id="rId7"/>
            </p:custDataLst>
          </p:nvPr>
        </p:nvSpPr>
        <p:spPr>
          <a:xfrm>
            <a:off x="554736" y="182372"/>
            <a:ext cx="5065776" cy="731520"/>
          </a:xfrm>
        </p:spPr>
        <p:txBody>
          <a:bodyPr vert="horz"/>
          <a:lstStyle>
            <a:lvl1pPr>
              <a:defRPr>
                <a:solidFill>
                  <a:schemeClr val="tx1"/>
                </a:solidFill>
              </a:defRPr>
            </a:lvl1pPr>
          </a:lstStyle>
          <a:p>
            <a:r>
              <a:rPr lang="en-US"/>
              <a:t>Click to edit Master title style</a:t>
            </a:r>
          </a:p>
        </p:txBody>
      </p:sp>
      <p:sp>
        <p:nvSpPr>
          <p:cNvPr id="21" name="3. Subtitle">
            <a:extLst>
              <a:ext uri="{FF2B5EF4-FFF2-40B4-BE49-F238E27FC236}">
                <a16:creationId xmlns:a16="http://schemas.microsoft.com/office/drawing/2014/main" id="{ECA9DF7A-E368-4E06-81DB-9573DB7F92EA}"/>
              </a:ext>
            </a:extLst>
          </p:cNvPr>
          <p:cNvSpPr>
            <a:spLocks noGrp="1"/>
          </p:cNvSpPr>
          <p:nvPr>
            <p:ph type="subTitle" idx="1"/>
            <p:custDataLst>
              <p:tags r:id="rId8"/>
            </p:custDataLst>
          </p:nvPr>
        </p:nvSpPr>
        <p:spPr>
          <a:xfrm>
            <a:off x="554736" y="903861"/>
            <a:ext cx="5065776" cy="246221"/>
          </a:xfrm>
        </p:spPr>
        <p:txBody>
          <a:bodyPr anchor="t" anchorCtr="0">
            <a:spAutoFit/>
          </a:bodyPr>
          <a:lstStyle>
            <a:lvl1pPr>
              <a:defRPr>
                <a:solidFill>
                  <a:schemeClr val="tx1"/>
                </a:solidFill>
              </a:defRPr>
            </a:lvl1pPr>
          </a:lstStyle>
          <a:p>
            <a:r>
              <a:rPr lang="en-US" sz="1600"/>
              <a:t>Click to edit Master subtitle style</a:t>
            </a:r>
          </a:p>
        </p:txBody>
      </p:sp>
      <p:sp>
        <p:nvSpPr>
          <p:cNvPr id="24" name="1. On-page tracker">
            <a:extLst>
              <a:ext uri="{FF2B5EF4-FFF2-40B4-BE49-F238E27FC236}">
                <a16:creationId xmlns:a16="http://schemas.microsoft.com/office/drawing/2014/main" id="{0343DE71-74EF-4CF3-AB14-F26D42418051}"/>
              </a:ext>
            </a:extLst>
          </p:cNvPr>
          <p:cNvSpPr>
            <a:spLocks noGrp="1"/>
          </p:cNvSpPr>
          <p:nvPr>
            <p:ph type="body" sz="quarter" idx="17" hasCustomPrompt="1"/>
            <p:custDataLst>
              <p:tags r:id="rId9"/>
            </p:custDataLst>
          </p:nvPr>
        </p:nvSpPr>
        <p:spPr>
          <a:xfrm>
            <a:off x="7156704" y="78768"/>
            <a:ext cx="4480560" cy="123111"/>
          </a:xfrm>
        </p:spPr>
        <p:txBody>
          <a:bodyPr anchor="ctr" anchorCtr="0">
            <a:spAutoFit/>
          </a:bodyPr>
          <a:lstStyle>
            <a:lvl1pPr algn="r">
              <a:defRPr sz="800">
                <a:solidFill>
                  <a:schemeClr val="tx2"/>
                </a:solidFill>
                <a:latin typeface="+mn-lt"/>
              </a:defRPr>
            </a:lvl1pPr>
          </a:lstStyle>
          <a:p>
            <a:pPr lvl="0"/>
            <a:r>
              <a:rPr lang="en-US"/>
              <a:t>Chapter › Topic</a:t>
            </a:r>
          </a:p>
        </p:txBody>
      </p:sp>
    </p:spTree>
    <p:extLst>
      <p:ext uri="{BB962C8B-B14F-4D97-AF65-F5344CB8AC3E}">
        <p14:creationId xmlns:p14="http://schemas.microsoft.com/office/powerpoint/2010/main" val="27837923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everse 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5277506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7F893DE-55B2-4BF3-87B6-545011BEFD97}"/>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5702"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6" name="SlideLogoText" hidden="1">
            <a:extLst>
              <a:ext uri="{FF2B5EF4-FFF2-40B4-BE49-F238E27FC236}">
                <a16:creationId xmlns:a16="http://schemas.microsoft.com/office/drawing/2014/main" id="{AEC46ACE-42CD-4304-9E51-86DBC38CA4EB}"/>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2"/>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2"/>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2"/>
              </a:solidFill>
              <a:latin typeface="+mn-lt"/>
              <a:ea typeface="+mn-ea"/>
              <a:cs typeface="Arial" panose="020B0604020202020204" pitchFamily="34" charset="0"/>
            </a:endParaRP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6"/>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tx1"/>
                </a:solidFill>
              </a:rPr>
              <a:t>Source: …</a:t>
            </a:r>
          </a:p>
        </p:txBody>
      </p:sp>
      <p:sp>
        <p:nvSpPr>
          <p:cNvPr id="21" name="2. Slide Title">
            <a:extLst>
              <a:ext uri="{FF2B5EF4-FFF2-40B4-BE49-F238E27FC236}">
                <a16:creationId xmlns:a16="http://schemas.microsoft.com/office/drawing/2014/main" id="{61BAB226-116B-4061-AAA6-FA0B19E0A17E}"/>
              </a:ext>
            </a:extLst>
          </p:cNvPr>
          <p:cNvSpPr>
            <a:spLocks noGrp="1"/>
          </p:cNvSpPr>
          <p:nvPr>
            <p:ph type="title"/>
            <p:custDataLst>
              <p:tags r:id="rId7"/>
            </p:custDataLst>
          </p:nvPr>
        </p:nvSpPr>
        <p:spPr>
          <a:xfrm>
            <a:off x="554736" y="2743200"/>
            <a:ext cx="3465576" cy="770400"/>
          </a:xfrm>
        </p:spPr>
        <p:txBody>
          <a:bodyPr vert="horz"/>
          <a:lstStyle>
            <a:lvl1pPr>
              <a:defRPr>
                <a:solidFill>
                  <a:schemeClr val="tx1"/>
                </a:solidFill>
              </a:defRPr>
            </a:lvl1pPr>
          </a:lstStyle>
          <a:p>
            <a:r>
              <a:rPr lang="en-US"/>
              <a:t>Click to edit Master title style</a:t>
            </a:r>
          </a:p>
        </p:txBody>
      </p:sp>
      <p:sp>
        <p:nvSpPr>
          <p:cNvPr id="22" name="3. Subtitle">
            <a:extLst>
              <a:ext uri="{FF2B5EF4-FFF2-40B4-BE49-F238E27FC236}">
                <a16:creationId xmlns:a16="http://schemas.microsoft.com/office/drawing/2014/main" id="{901EC9FA-65C7-4AC6-A9AC-B43BD4264291}"/>
              </a:ext>
            </a:extLst>
          </p:cNvPr>
          <p:cNvSpPr>
            <a:spLocks noGrp="1"/>
          </p:cNvSpPr>
          <p:nvPr>
            <p:ph type="subTitle" idx="1"/>
            <p:custDataLst>
              <p:tags r:id="rId8"/>
            </p:custDataLst>
          </p:nvPr>
        </p:nvSpPr>
        <p:spPr>
          <a:xfrm>
            <a:off x="554736" y="3661200"/>
            <a:ext cx="3465576" cy="244800"/>
          </a:xfrm>
        </p:spPr>
        <p:txBody>
          <a:bodyPr anchor="t" anchorCtr="0">
            <a:spAutoFit/>
          </a:bodyPr>
          <a:lstStyle>
            <a:lvl1pPr>
              <a:defRPr>
                <a:solidFill>
                  <a:schemeClr val="tx1"/>
                </a:solidFill>
              </a:defRPr>
            </a:lvl1pPr>
          </a:lstStyle>
          <a:p>
            <a:r>
              <a:rPr lang="en-US" sz="1600"/>
              <a:t>Click to edit Master subtitle style</a:t>
            </a:r>
          </a:p>
        </p:txBody>
      </p:sp>
      <p:sp>
        <p:nvSpPr>
          <p:cNvPr id="23" name="1. On-page tracker">
            <a:extLst>
              <a:ext uri="{FF2B5EF4-FFF2-40B4-BE49-F238E27FC236}">
                <a16:creationId xmlns:a16="http://schemas.microsoft.com/office/drawing/2014/main" id="{A75CDD39-93AC-4160-B69B-06F75E5A85A6}"/>
              </a:ext>
            </a:extLst>
          </p:cNvPr>
          <p:cNvSpPr>
            <a:spLocks noGrp="1"/>
          </p:cNvSpPr>
          <p:nvPr>
            <p:ph type="body" sz="quarter" idx="17" hasCustomPrompt="1"/>
            <p:custDataLst>
              <p:tags r:id="rId9"/>
            </p:custDataLst>
          </p:nvPr>
        </p:nvSpPr>
        <p:spPr>
          <a:xfrm>
            <a:off x="7156704" y="78768"/>
            <a:ext cx="4480560" cy="123111"/>
          </a:xfrm>
        </p:spPr>
        <p:txBody>
          <a:bodyPr anchor="ctr" anchorCtr="0">
            <a:spAutoFit/>
          </a:bodyPr>
          <a:lstStyle>
            <a:lvl1pPr algn="r">
              <a:defRPr sz="800">
                <a:solidFill>
                  <a:schemeClr val="tx2"/>
                </a:solidFill>
                <a:latin typeface="+mn-lt"/>
              </a:defRPr>
            </a:lvl1pPr>
          </a:lstStyle>
          <a:p>
            <a:pPr lvl="0"/>
            <a:r>
              <a:rPr lang="en-US"/>
              <a:t>Chapter › Topic</a:t>
            </a:r>
          </a:p>
        </p:txBody>
      </p:sp>
    </p:spTree>
    <p:extLst>
      <p:ext uri="{BB962C8B-B14F-4D97-AF65-F5344CB8AC3E}">
        <p14:creationId xmlns:p14="http://schemas.microsoft.com/office/powerpoint/2010/main" val="28794959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Reverse 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34713505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7F893DE-55B2-4BF3-87B6-545011BEFD97}"/>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5702"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6" name="SlideLogoText" hidden="1">
            <a:extLst>
              <a:ext uri="{FF2B5EF4-FFF2-40B4-BE49-F238E27FC236}">
                <a16:creationId xmlns:a16="http://schemas.microsoft.com/office/drawing/2014/main" id="{AEC46ACE-42CD-4304-9E51-86DBC38CA4EB}"/>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2"/>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2"/>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2"/>
              </a:solidFill>
              <a:latin typeface="+mn-lt"/>
              <a:ea typeface="+mn-ea"/>
              <a:cs typeface="Arial" panose="020B0604020202020204" pitchFamily="34" charset="0"/>
            </a:endParaRP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6"/>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tx1"/>
                </a:solidFill>
              </a:rPr>
              <a:t>Source: …</a:t>
            </a:r>
          </a:p>
        </p:txBody>
      </p:sp>
      <p:sp>
        <p:nvSpPr>
          <p:cNvPr id="24" name="2. Slide Title">
            <a:extLst>
              <a:ext uri="{FF2B5EF4-FFF2-40B4-BE49-F238E27FC236}">
                <a16:creationId xmlns:a16="http://schemas.microsoft.com/office/drawing/2014/main" id="{931FDB32-E5DC-4F7F-A1B1-FB3CC830903E}"/>
              </a:ext>
            </a:extLst>
          </p:cNvPr>
          <p:cNvSpPr>
            <a:spLocks noGrp="1"/>
          </p:cNvSpPr>
          <p:nvPr>
            <p:ph type="title" hasCustomPrompt="1"/>
            <p:custDataLst>
              <p:tags r:id="rId7"/>
            </p:custDataLst>
          </p:nvPr>
        </p:nvSpPr>
        <p:spPr>
          <a:xfrm>
            <a:off x="554736" y="2743200"/>
            <a:ext cx="2514600" cy="770400"/>
          </a:xfrm>
        </p:spPr>
        <p:txBody>
          <a:bodyPr vert="horz"/>
          <a:lstStyle>
            <a:lvl1pPr>
              <a:defRPr>
                <a:solidFill>
                  <a:schemeClr val="tx1"/>
                </a:solidFill>
              </a:defRPr>
            </a:lvl1pPr>
          </a:lstStyle>
          <a:p>
            <a:r>
              <a:rPr lang="en-US"/>
              <a:t>Click to edit title style</a:t>
            </a:r>
          </a:p>
        </p:txBody>
      </p:sp>
      <p:sp>
        <p:nvSpPr>
          <p:cNvPr id="25" name="3. Subtitle">
            <a:extLst>
              <a:ext uri="{FF2B5EF4-FFF2-40B4-BE49-F238E27FC236}">
                <a16:creationId xmlns:a16="http://schemas.microsoft.com/office/drawing/2014/main" id="{04057707-3F89-441E-A13E-6FCB40A78D50}"/>
              </a:ext>
            </a:extLst>
          </p:cNvPr>
          <p:cNvSpPr>
            <a:spLocks noGrp="1"/>
          </p:cNvSpPr>
          <p:nvPr>
            <p:ph type="subTitle" idx="1" hasCustomPrompt="1"/>
            <p:custDataLst>
              <p:tags r:id="rId8"/>
            </p:custDataLst>
          </p:nvPr>
        </p:nvSpPr>
        <p:spPr>
          <a:xfrm>
            <a:off x="554736" y="3661200"/>
            <a:ext cx="2514600" cy="246221"/>
          </a:xfrm>
        </p:spPr>
        <p:txBody>
          <a:bodyPr anchor="t" anchorCtr="0">
            <a:spAutoFit/>
          </a:bodyPr>
          <a:lstStyle>
            <a:lvl1pPr>
              <a:defRPr>
                <a:solidFill>
                  <a:schemeClr val="tx1"/>
                </a:solidFill>
              </a:defRPr>
            </a:lvl1pPr>
          </a:lstStyle>
          <a:p>
            <a:r>
              <a:rPr lang="en-US" sz="1600"/>
              <a:t>Click to edit subtitle style</a:t>
            </a:r>
          </a:p>
        </p:txBody>
      </p:sp>
      <p:sp>
        <p:nvSpPr>
          <p:cNvPr id="26" name="1. On-page tracker">
            <a:extLst>
              <a:ext uri="{FF2B5EF4-FFF2-40B4-BE49-F238E27FC236}">
                <a16:creationId xmlns:a16="http://schemas.microsoft.com/office/drawing/2014/main" id="{95F50EB6-435E-4A8C-B188-9BE2198DB2B9}"/>
              </a:ext>
            </a:extLst>
          </p:cNvPr>
          <p:cNvSpPr>
            <a:spLocks noGrp="1"/>
          </p:cNvSpPr>
          <p:nvPr>
            <p:ph type="body" sz="quarter" idx="17" hasCustomPrompt="1"/>
            <p:custDataLst>
              <p:tags r:id="rId9"/>
            </p:custDataLst>
          </p:nvPr>
        </p:nvSpPr>
        <p:spPr>
          <a:xfrm>
            <a:off x="7156704" y="78768"/>
            <a:ext cx="4480560" cy="123111"/>
          </a:xfrm>
        </p:spPr>
        <p:txBody>
          <a:bodyPr anchor="ctr" anchorCtr="0">
            <a:spAutoFit/>
          </a:bodyPr>
          <a:lstStyle>
            <a:lvl1pPr algn="r">
              <a:defRPr sz="800">
                <a:solidFill>
                  <a:schemeClr val="tx2"/>
                </a:solidFill>
                <a:latin typeface="+mn-lt"/>
              </a:defRPr>
            </a:lvl1pPr>
          </a:lstStyle>
          <a:p>
            <a:pPr lvl="0"/>
            <a:r>
              <a:rPr lang="en-US"/>
              <a:t>Chapter › Topic</a:t>
            </a:r>
          </a:p>
        </p:txBody>
      </p:sp>
    </p:spTree>
    <p:extLst>
      <p:ext uri="{BB962C8B-B14F-4D97-AF65-F5344CB8AC3E}">
        <p14:creationId xmlns:p14="http://schemas.microsoft.com/office/powerpoint/2010/main" val="13798855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rast 3-line">
    <p:spTree>
      <p:nvGrpSpPr>
        <p:cNvPr id="1" name=""/>
        <p:cNvGrpSpPr/>
        <p:nvPr/>
      </p:nvGrpSpPr>
      <p:grpSpPr>
        <a:xfrm>
          <a:off x="0" y="0"/>
          <a:ext cx="0" cy="0"/>
          <a:chOff x="0" y="0"/>
          <a:chExt cx="0" cy="0"/>
        </a:xfrm>
      </p:grpSpPr>
      <p:sp>
        <p:nvSpPr>
          <p:cNvPr id="14" name="SlideLogoText" hidden="1">
            <a:extLst>
              <a:ext uri="{FF2B5EF4-FFF2-40B4-BE49-F238E27FC236}">
                <a16:creationId xmlns:a16="http://schemas.microsoft.com/office/drawing/2014/main" id="{B789CE62-716F-47B1-B8FE-60436A1FA5A7}"/>
              </a:ext>
            </a:extLst>
          </p:cNvPr>
          <p:cNvSpPr txBox="1"/>
          <p:nvPr userDrawn="1">
            <p:custDataLst>
              <p:tags r:id="rId1"/>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6" y="175171"/>
            <a:ext cx="11082528" cy="989512"/>
          </a:xfrm>
        </p:spPr>
        <p:txBody>
          <a:bodyPr>
            <a:noAutofit/>
          </a:bodyPr>
          <a:lstStyle>
            <a:lvl1pPr>
              <a:defRPr/>
            </a:lvl1pPr>
          </a:lstStyle>
          <a:p>
            <a:r>
              <a:rPr lang="en-US"/>
              <a:t>Click to edit Master title style</a:t>
            </a:r>
          </a:p>
        </p:txBody>
      </p:sp>
      <p:sp>
        <p:nvSpPr>
          <p:cNvPr id="10" name="5. Source" hidden="1">
            <a:extLst>
              <a:ext uri="{FF2B5EF4-FFF2-40B4-BE49-F238E27FC236}">
                <a16:creationId xmlns:a16="http://schemas.microsoft.com/office/drawing/2014/main" id="{67B1A162-B59D-4B89-B39B-FBDD9E751175}"/>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9" name="1. On-page tracker">
            <a:extLst>
              <a:ext uri="{FF2B5EF4-FFF2-40B4-BE49-F238E27FC236}">
                <a16:creationId xmlns:a16="http://schemas.microsoft.com/office/drawing/2014/main" id="{4511BB28-C86B-4C18-B1A3-EF33CF458B8E}"/>
              </a:ext>
            </a:extLst>
          </p:cNvPr>
          <p:cNvSpPr>
            <a:spLocks noGrp="1"/>
          </p:cNvSpPr>
          <p:nvPr>
            <p:ph type="body" sz="quarter" idx="17" hasCustomPrompt="1"/>
            <p:custDataLst>
              <p:tags r:id="rId5"/>
            </p:custDataLst>
          </p:nvPr>
        </p:nvSpPr>
        <p:spPr>
          <a:xfrm>
            <a:off x="7156704" y="78768"/>
            <a:ext cx="4480560" cy="123111"/>
          </a:xfrm>
        </p:spPr>
        <p:txBody>
          <a:bodyPr anchor="ctr" anchorCtr="0">
            <a:spAutoFit/>
          </a:bodyPr>
          <a:lstStyle>
            <a:lvl1pPr algn="r">
              <a:defRPr sz="800">
                <a:solidFill>
                  <a:schemeClr val="tx1"/>
                </a:solidFill>
                <a:latin typeface="+mn-lt"/>
              </a:defRPr>
            </a:lvl1pPr>
          </a:lstStyle>
          <a:p>
            <a:pPr lvl="0"/>
            <a:r>
              <a:rPr lang="en-US"/>
              <a:t>Chapter › Topic</a:t>
            </a:r>
          </a:p>
        </p:txBody>
      </p:sp>
    </p:spTree>
    <p:extLst>
      <p:ext uri="{BB962C8B-B14F-4D97-AF65-F5344CB8AC3E}">
        <p14:creationId xmlns:p14="http://schemas.microsoft.com/office/powerpoint/2010/main" val="1546407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1"/>
            </p:custDataLst>
          </p:nvPr>
        </p:nvSpPr>
        <p:spPr>
          <a:xfrm>
            <a:off x="554736" y="1706563"/>
            <a:ext cx="3813048" cy="694944"/>
          </a:xfrm>
          <a:prstGeom prst="rect">
            <a:avLst/>
          </a:prstGeom>
        </p:spPr>
        <p:txBody>
          <a:bodyPr anchor="t">
            <a:noAutofit/>
          </a:bodyPr>
          <a:lstStyle>
            <a:lvl1pPr>
              <a:lnSpc>
                <a:spcPct val="90000"/>
              </a:lnSpc>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8" name="1. On-page tracker">
            <a:extLst>
              <a:ext uri="{FF2B5EF4-FFF2-40B4-BE49-F238E27FC236}">
                <a16:creationId xmlns:a16="http://schemas.microsoft.com/office/drawing/2014/main" id="{2382874E-5BAC-44EB-9C53-2930F0FC66DC}"/>
              </a:ext>
            </a:extLst>
          </p:cNvPr>
          <p:cNvSpPr>
            <a:spLocks noGrp="1"/>
          </p:cNvSpPr>
          <p:nvPr>
            <p:ph type="body" sz="quarter" idx="17" hasCustomPrompt="1"/>
            <p:custDataLst>
              <p:tags r:id="rId4"/>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8524986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ntrast Custom">
    <p:spTree>
      <p:nvGrpSpPr>
        <p:cNvPr id="1" name=""/>
        <p:cNvGrpSpPr/>
        <p:nvPr/>
      </p:nvGrpSpPr>
      <p:grpSpPr>
        <a:xfrm>
          <a:off x="0" y="0"/>
          <a:ext cx="0" cy="0"/>
          <a:chOff x="0" y="0"/>
          <a:chExt cx="0" cy="0"/>
        </a:xfrm>
      </p:grpSpPr>
      <p:sp>
        <p:nvSpPr>
          <p:cNvPr id="4" name="SlideLogoText" hidden="1">
            <a:extLst>
              <a:ext uri="{FF2B5EF4-FFF2-40B4-BE49-F238E27FC236}">
                <a16:creationId xmlns:a16="http://schemas.microsoft.com/office/drawing/2014/main" id="{2F705A80-1DB0-43C3-A71A-9587E6BCC3AD}"/>
              </a:ext>
            </a:extLst>
          </p:cNvPr>
          <p:cNvSpPr txBox="1"/>
          <p:nvPr userDrawn="1">
            <p:custDataLst>
              <p:tags r:id="rId1"/>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5" name="Slide Number">
            <a:extLst>
              <a:ext uri="{FF2B5EF4-FFF2-40B4-BE49-F238E27FC236}">
                <a16:creationId xmlns:a16="http://schemas.microsoft.com/office/drawing/2014/main" id="{4833D5AF-2A75-4978-AA54-00BA594BBA72}"/>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48684DB6-320C-4E95-A29C-791B412C8164}"/>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7" name="1. On-page tracker">
            <a:extLst>
              <a:ext uri="{FF2B5EF4-FFF2-40B4-BE49-F238E27FC236}">
                <a16:creationId xmlns:a16="http://schemas.microsoft.com/office/drawing/2014/main" id="{AD9436C5-E5F5-42BD-9013-D04449180E92}"/>
              </a:ext>
            </a:extLst>
          </p:cNvPr>
          <p:cNvSpPr>
            <a:spLocks noGrp="1"/>
          </p:cNvSpPr>
          <p:nvPr>
            <p:ph type="body" sz="quarter" idx="17" hasCustomPrompt="1"/>
            <p:custDataLst>
              <p:tags r:id="rId4"/>
            </p:custDataLst>
          </p:nvPr>
        </p:nvSpPr>
        <p:spPr>
          <a:xfrm>
            <a:off x="7156704" y="78768"/>
            <a:ext cx="4480560" cy="123111"/>
          </a:xfrm>
        </p:spPr>
        <p:txBody>
          <a:bodyPr anchor="ctr" anchorCtr="0">
            <a:spAutoFit/>
          </a:bodyPr>
          <a:lstStyle>
            <a:lvl1pPr algn="r">
              <a:defRPr sz="800">
                <a:solidFill>
                  <a:schemeClr val="tx1"/>
                </a:solidFill>
                <a:latin typeface="+mn-lt"/>
              </a:defRPr>
            </a:lvl1pPr>
          </a:lstStyle>
          <a:p>
            <a:pPr lvl="0"/>
            <a:r>
              <a:rPr lang="en-US"/>
              <a:t>Chapter › Topic</a:t>
            </a:r>
          </a:p>
        </p:txBody>
      </p:sp>
    </p:spTree>
    <p:extLst>
      <p:ext uri="{BB962C8B-B14F-4D97-AF65-F5344CB8AC3E}">
        <p14:creationId xmlns:p14="http://schemas.microsoft.com/office/powerpoint/2010/main" val="3196490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ntrast End">
    <p:bg>
      <p:bgPr>
        <a:solidFill>
          <a:srgbClr val="FFFFFF"/>
        </a:solidFill>
        <a:effectLst/>
      </p:bgPr>
    </p:bg>
    <p:spTree>
      <p:nvGrpSpPr>
        <p:cNvPr id="1" name=""/>
        <p:cNvGrpSpPr/>
        <p:nvPr/>
      </p:nvGrpSpPr>
      <p:grpSpPr>
        <a:xfrm>
          <a:off x="0" y="0"/>
          <a:ext cx="0" cy="0"/>
          <a:chOff x="0" y="0"/>
          <a:chExt cx="0" cy="0"/>
        </a:xfrm>
      </p:grpSpPr>
      <p:pic>
        <p:nvPicPr>
          <p:cNvPr id="7" name="Background">
            <a:extLst>
              <a:ext uri="{FF2B5EF4-FFF2-40B4-BE49-F238E27FC236}">
                <a16:creationId xmlns:a16="http://schemas.microsoft.com/office/drawing/2014/main" id="{CA123D5B-74B8-F064-78F4-0D9EDB033343}"/>
              </a:ext>
            </a:extLst>
          </p:cNvPr>
          <p:cNvPicPr>
            <a:picLocks noChangeAspect="1"/>
          </p:cNvPicPr>
          <p:nvPr userDrawn="1">
            <p:custDataLst>
              <p:tags r:id="rId1"/>
            </p:custDataLst>
          </p:nvPr>
        </p:nvPicPr>
        <p:blipFill>
          <a:blip r:embed="rId6"/>
          <a:stretch>
            <a:fillRect/>
          </a:stretch>
        </p:blipFill>
        <p:spPr>
          <a:xfrm>
            <a:off x="0" y="0"/>
            <a:ext cx="12192000" cy="6858000"/>
          </a:xfrm>
          <a:prstGeom prst="rect">
            <a:avLst/>
          </a:prstGeom>
        </p:spPr>
      </p:pic>
      <p:pic>
        <p:nvPicPr>
          <p:cNvPr id="4" name="Partnership" hidden="1">
            <a:extLst>
              <a:ext uri="{FF2B5EF4-FFF2-40B4-BE49-F238E27FC236}">
                <a16:creationId xmlns:a16="http://schemas.microsoft.com/office/drawing/2014/main" id="{62BD8777-62CB-D677-D858-25EAEF1734E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0" y="0"/>
            <a:ext cx="12192000" cy="6858000"/>
          </a:xfrm>
          <a:prstGeom prst="rect">
            <a:avLst/>
          </a:prstGeom>
        </p:spPr>
      </p:pic>
      <p:graphicFrame>
        <p:nvGraphicFramePr>
          <p:cNvPr id="2" name="Object 1" hidden="1">
            <a:extLst>
              <a:ext uri="{FF2B5EF4-FFF2-40B4-BE49-F238E27FC236}">
                <a16:creationId xmlns:a16="http://schemas.microsoft.com/office/drawing/2014/main" id="{D491B0EE-37B4-4A8C-9C8F-48909747EA09}"/>
              </a:ext>
            </a:extLst>
          </p:cNvPr>
          <p:cNvGraphicFramePr>
            <a:graphicFrameLocks noChangeAspect="1"/>
          </p:cNvGraphicFramePr>
          <p:nvPr userDrawn="1">
            <p:custDataLst>
              <p:tags r:id="rId2"/>
            </p:custDataLst>
            <p:extLst>
              <p:ext uri="{D42A27DB-BD31-4B8C-83A1-F6EECF244321}">
                <p14:modId xmlns:p14="http://schemas.microsoft.com/office/powerpoint/2010/main" val="18422630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344" imgH="344" progId="TCLayout.ActiveDocument.1">
                  <p:embed/>
                </p:oleObj>
              </mc:Choice>
              <mc:Fallback>
                <p:oleObj name="think-cell Slide" r:id="rId9" imgW="344" imgH="344" progId="TCLayout.ActiveDocument.1">
                  <p:embed/>
                  <p:pic>
                    <p:nvPicPr>
                      <p:cNvPr id="2" name="Object 1" hidden="1">
                        <a:extLst>
                          <a:ext uri="{FF2B5EF4-FFF2-40B4-BE49-F238E27FC236}">
                            <a16:creationId xmlns:a16="http://schemas.microsoft.com/office/drawing/2014/main" id="{D491B0EE-37B4-4A8C-9C8F-48909747EA09}"/>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grpSp>
        <p:nvGrpSpPr>
          <p:cNvPr id="13" name="logoimage" hidden="1">
            <a:extLst>
              <a:ext uri="{FF2B5EF4-FFF2-40B4-BE49-F238E27FC236}">
                <a16:creationId xmlns:a16="http://schemas.microsoft.com/office/drawing/2014/main" id="{AD0997EF-FD61-992F-A8FF-31AE0FC310F2}"/>
              </a:ext>
            </a:extLst>
          </p:cNvPr>
          <p:cNvGrpSpPr/>
          <p:nvPr userDrawn="1">
            <p:custDataLst>
              <p:tags r:id="rId3"/>
            </p:custDataLst>
          </p:nvPr>
        </p:nvGrpSpPr>
        <p:grpSpPr>
          <a:xfrm>
            <a:off x="549271" y="481161"/>
            <a:ext cx="1893202" cy="585216"/>
            <a:chOff x="549271" y="481161"/>
            <a:chExt cx="1893202" cy="585216"/>
          </a:xfrm>
        </p:grpSpPr>
        <p:sp>
          <p:nvSpPr>
            <p:cNvPr id="8" name="AutoShape 3" hidden="1">
              <a:extLst>
                <a:ext uri="{FF2B5EF4-FFF2-40B4-BE49-F238E27FC236}">
                  <a16:creationId xmlns:a16="http://schemas.microsoft.com/office/drawing/2014/main" id="{FD120780-E7D0-42EA-AB5A-363335299EBE}"/>
                </a:ext>
              </a:extLst>
            </p:cNvPr>
            <p:cNvSpPr>
              <a:spLocks noChangeAspect="1" noChangeArrowheads="1" noTextEdit="1"/>
            </p:cNvSpPr>
            <p:nvPr userDrawn="1"/>
          </p:nvSpPr>
          <p:spPr bwMode="black">
            <a:xfrm>
              <a:off x="549271" y="481161"/>
              <a:ext cx="1893202" cy="58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sp>
          <p:nvSpPr>
            <p:cNvPr id="9" name="Freeform 5" hidden="1">
              <a:extLst>
                <a:ext uri="{FF2B5EF4-FFF2-40B4-BE49-F238E27FC236}">
                  <a16:creationId xmlns:a16="http://schemas.microsoft.com/office/drawing/2014/main" id="{A9C60168-96E8-4CC3-91EC-B2F7F57959D9}"/>
                </a:ext>
              </a:extLst>
            </p:cNvPr>
            <p:cNvSpPr>
              <a:spLocks noEditPoints="1"/>
            </p:cNvSpPr>
            <p:nvPr userDrawn="1"/>
          </p:nvSpPr>
          <p:spPr bwMode="black">
            <a:xfrm>
              <a:off x="549271" y="481408"/>
              <a:ext cx="1893202" cy="584969"/>
            </a:xfrm>
            <a:custGeom>
              <a:avLst/>
              <a:gdLst>
                <a:gd name="T0" fmla="*/ 4209 w 15155"/>
                <a:gd name="T1" fmla="*/ 2986 h 4678"/>
                <a:gd name="T2" fmla="*/ 3707 w 15155"/>
                <a:gd name="T3" fmla="*/ 2422 h 4678"/>
                <a:gd name="T4" fmla="*/ 3712 w 15155"/>
                <a:gd name="T5" fmla="*/ 2340 h 4678"/>
                <a:gd name="T6" fmla="*/ 4724 w 15155"/>
                <a:gd name="T7" fmla="*/ 4124 h 4678"/>
                <a:gd name="T8" fmla="*/ 3330 w 15155"/>
                <a:gd name="T9" fmla="*/ 3521 h 4678"/>
                <a:gd name="T10" fmla="*/ 5673 w 15155"/>
                <a:gd name="T11" fmla="*/ 3002 h 4678"/>
                <a:gd name="T12" fmla="*/ 6627 w 15155"/>
                <a:gd name="T13" fmla="*/ 2408 h 4678"/>
                <a:gd name="T14" fmla="*/ 6279 w 15155"/>
                <a:gd name="T15" fmla="*/ 4007 h 4678"/>
                <a:gd name="T16" fmla="*/ 10270 w 15155"/>
                <a:gd name="T17" fmla="*/ 3073 h 4678"/>
                <a:gd name="T18" fmla="*/ 10801 w 15155"/>
                <a:gd name="T19" fmla="*/ 4678 h 4678"/>
                <a:gd name="T20" fmla="*/ 11466 w 15155"/>
                <a:gd name="T21" fmla="*/ 3537 h 4678"/>
                <a:gd name="T22" fmla="*/ 10602 w 15155"/>
                <a:gd name="T23" fmla="*/ 3405 h 4678"/>
                <a:gd name="T24" fmla="*/ 14762 w 15155"/>
                <a:gd name="T25" fmla="*/ 3073 h 4678"/>
                <a:gd name="T26" fmla="*/ 14505 w 15155"/>
                <a:gd name="T27" fmla="*/ 2986 h 4678"/>
                <a:gd name="T28" fmla="*/ 14145 w 15155"/>
                <a:gd name="T29" fmla="*/ 4620 h 4678"/>
                <a:gd name="T30" fmla="*/ 15155 w 15155"/>
                <a:gd name="T31" fmla="*/ 2986 h 4678"/>
                <a:gd name="T32" fmla="*/ 10231 w 15155"/>
                <a:gd name="T33" fmla="*/ 4037 h 4678"/>
                <a:gd name="T34" fmla="*/ 9005 w 15155"/>
                <a:gd name="T35" fmla="*/ 2961 h 4678"/>
                <a:gd name="T36" fmla="*/ 8378 w 15155"/>
                <a:gd name="T37" fmla="*/ 3194 h 4678"/>
                <a:gd name="T38" fmla="*/ 8775 w 15155"/>
                <a:gd name="T39" fmla="*/ 4037 h 4678"/>
                <a:gd name="T40" fmla="*/ 9107 w 15155"/>
                <a:gd name="T41" fmla="*/ 3916 h 4678"/>
                <a:gd name="T42" fmla="*/ 9439 w 15155"/>
                <a:gd name="T43" fmla="*/ 4037 h 4678"/>
                <a:gd name="T44" fmla="*/ 9712 w 15155"/>
                <a:gd name="T45" fmla="*/ 4037 h 4678"/>
                <a:gd name="T46" fmla="*/ 7962 w 15155"/>
                <a:gd name="T47" fmla="*/ 3741 h 4678"/>
                <a:gd name="T48" fmla="*/ 7962 w 15155"/>
                <a:gd name="T49" fmla="*/ 3741 h 4678"/>
                <a:gd name="T50" fmla="*/ 12654 w 15155"/>
                <a:gd name="T51" fmla="*/ 2986 h 4678"/>
                <a:gd name="T52" fmla="*/ 12586 w 15155"/>
                <a:gd name="T53" fmla="*/ 4036 h 4678"/>
                <a:gd name="T54" fmla="*/ 11780 w 15155"/>
                <a:gd name="T55" fmla="*/ 3367 h 4678"/>
                <a:gd name="T56" fmla="*/ 11871 w 15155"/>
                <a:gd name="T57" fmla="*/ 4146 h 4678"/>
                <a:gd name="T58" fmla="*/ 13060 w 15155"/>
                <a:gd name="T59" fmla="*/ 3917 h 4678"/>
                <a:gd name="T60" fmla="*/ 13423 w 15155"/>
                <a:gd name="T61" fmla="*/ 4037 h 4678"/>
                <a:gd name="T62" fmla="*/ 12250 w 15155"/>
                <a:gd name="T63" fmla="*/ 3787 h 4678"/>
                <a:gd name="T64" fmla="*/ 12250 w 15155"/>
                <a:gd name="T65" fmla="*/ 3787 h 4678"/>
                <a:gd name="T66" fmla="*/ 8758 w 15155"/>
                <a:gd name="T67" fmla="*/ 1080 h 4678"/>
                <a:gd name="T68" fmla="*/ 8559 w 15155"/>
                <a:gd name="T69" fmla="*/ 1013 h 4678"/>
                <a:gd name="T70" fmla="*/ 9105 w 15155"/>
                <a:gd name="T71" fmla="*/ 2310 h 4678"/>
                <a:gd name="T72" fmla="*/ 9553 w 15155"/>
                <a:gd name="T73" fmla="*/ 626 h 4678"/>
                <a:gd name="T74" fmla="*/ 9293 w 15155"/>
                <a:gd name="T75" fmla="*/ 713 h 4678"/>
                <a:gd name="T76" fmla="*/ 8947 w 15155"/>
                <a:gd name="T77" fmla="*/ 843 h 4678"/>
                <a:gd name="T78" fmla="*/ 5105 w 15155"/>
                <a:gd name="T79" fmla="*/ 349 h 4678"/>
                <a:gd name="T80" fmla="*/ 3793 w 15155"/>
                <a:gd name="T81" fmla="*/ 882 h 4678"/>
                <a:gd name="T82" fmla="*/ 5848 w 15155"/>
                <a:gd name="T83" fmla="*/ 981 h 4678"/>
                <a:gd name="T84" fmla="*/ 6211 w 15155"/>
                <a:gd name="T85" fmla="*/ 1763 h 4678"/>
                <a:gd name="T86" fmla="*/ 6296 w 15155"/>
                <a:gd name="T87" fmla="*/ 601 h 4678"/>
                <a:gd name="T88" fmla="*/ 5638 w 15155"/>
                <a:gd name="T89" fmla="*/ 833 h 4678"/>
                <a:gd name="T90" fmla="*/ 4836 w 15155"/>
                <a:gd name="T91" fmla="*/ 625 h 4678"/>
                <a:gd name="T92" fmla="*/ 4778 w 15155"/>
                <a:gd name="T93" fmla="*/ 1676 h 4678"/>
                <a:gd name="T94" fmla="*/ 4692 w 15155"/>
                <a:gd name="T95" fmla="*/ 0 h 4678"/>
                <a:gd name="T96" fmla="*/ 3614 w 15155"/>
                <a:gd name="T97" fmla="*/ 221 h 4678"/>
                <a:gd name="T98" fmla="*/ 3236 w 15155"/>
                <a:gd name="T99" fmla="*/ 88 h 4678"/>
                <a:gd name="T100" fmla="*/ 3836 w 15155"/>
                <a:gd name="T101" fmla="*/ 1763 h 4678"/>
                <a:gd name="T102" fmla="*/ 7219 w 15155"/>
                <a:gd name="T103" fmla="*/ 683 h 4678"/>
                <a:gd name="T104" fmla="*/ 7226 w 15155"/>
                <a:gd name="T105" fmla="*/ 598 h 4678"/>
                <a:gd name="T106" fmla="*/ 6952 w 15155"/>
                <a:gd name="T107" fmla="*/ 1361 h 4678"/>
                <a:gd name="T108" fmla="*/ 7720 w 15155"/>
                <a:gd name="T109" fmla="*/ 1446 h 4678"/>
                <a:gd name="T110" fmla="*/ 3049 w 15155"/>
                <a:gd name="T111" fmla="*/ 753 h 4678"/>
                <a:gd name="T112" fmla="*/ 2703 w 15155"/>
                <a:gd name="T113" fmla="*/ 1584 h 4678"/>
                <a:gd name="T114" fmla="*/ 87 w 15155"/>
                <a:gd name="T115" fmla="*/ 88 h 4678"/>
                <a:gd name="T116" fmla="*/ 549 w 15155"/>
                <a:gd name="T117" fmla="*/ 1763 h 4678"/>
                <a:gd name="T118" fmla="*/ 1609 w 15155"/>
                <a:gd name="T119" fmla="*/ 259 h 4678"/>
                <a:gd name="T120" fmla="*/ 2069 w 15155"/>
                <a:gd name="T121" fmla="*/ 1676 h 4678"/>
                <a:gd name="T122" fmla="*/ 2070 w 15155"/>
                <a:gd name="T123" fmla="*/ 0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55" h="4678">
                  <a:moveTo>
                    <a:pt x="4451" y="3751"/>
                  </a:moveTo>
                  <a:cubicBezTo>
                    <a:pt x="4549" y="3607"/>
                    <a:pt x="4604" y="3438"/>
                    <a:pt x="4609" y="3264"/>
                  </a:cubicBezTo>
                  <a:cubicBezTo>
                    <a:pt x="4611" y="3211"/>
                    <a:pt x="4732" y="3072"/>
                    <a:pt x="4766" y="3072"/>
                  </a:cubicBezTo>
                  <a:cubicBezTo>
                    <a:pt x="4834" y="3072"/>
                    <a:pt x="4834" y="3072"/>
                    <a:pt x="4834" y="3072"/>
                  </a:cubicBezTo>
                  <a:cubicBezTo>
                    <a:pt x="4834" y="2986"/>
                    <a:pt x="4834" y="2986"/>
                    <a:pt x="4834" y="2986"/>
                  </a:cubicBezTo>
                  <a:cubicBezTo>
                    <a:pt x="4209" y="2986"/>
                    <a:pt x="4209" y="2986"/>
                    <a:pt x="4209" y="2986"/>
                  </a:cubicBezTo>
                  <a:cubicBezTo>
                    <a:pt x="4209" y="3073"/>
                    <a:pt x="4209" y="3073"/>
                    <a:pt x="4209" y="3073"/>
                  </a:cubicBezTo>
                  <a:cubicBezTo>
                    <a:pt x="4380" y="3078"/>
                    <a:pt x="4487" y="3175"/>
                    <a:pt x="4487" y="3337"/>
                  </a:cubicBezTo>
                  <a:cubicBezTo>
                    <a:pt x="4487" y="3482"/>
                    <a:pt x="4463" y="3591"/>
                    <a:pt x="4395" y="3702"/>
                  </a:cubicBezTo>
                  <a:cubicBezTo>
                    <a:pt x="4155" y="3489"/>
                    <a:pt x="3882" y="3230"/>
                    <a:pt x="3654" y="2986"/>
                  </a:cubicBezTo>
                  <a:cubicBezTo>
                    <a:pt x="3501" y="2928"/>
                    <a:pt x="3404" y="2814"/>
                    <a:pt x="3404" y="2673"/>
                  </a:cubicBezTo>
                  <a:cubicBezTo>
                    <a:pt x="3404" y="2514"/>
                    <a:pt x="3518" y="2422"/>
                    <a:pt x="3707" y="2422"/>
                  </a:cubicBezTo>
                  <a:cubicBezTo>
                    <a:pt x="3942" y="2422"/>
                    <a:pt x="4116" y="2659"/>
                    <a:pt x="4116" y="2777"/>
                  </a:cubicBezTo>
                  <a:cubicBezTo>
                    <a:pt x="4191" y="2777"/>
                    <a:pt x="4191" y="2777"/>
                    <a:pt x="4191" y="2777"/>
                  </a:cubicBezTo>
                  <a:cubicBezTo>
                    <a:pt x="4191" y="2362"/>
                    <a:pt x="4191" y="2362"/>
                    <a:pt x="4191" y="2362"/>
                  </a:cubicBezTo>
                  <a:cubicBezTo>
                    <a:pt x="4116" y="2362"/>
                    <a:pt x="4116" y="2362"/>
                    <a:pt x="4116" y="2362"/>
                  </a:cubicBezTo>
                  <a:cubicBezTo>
                    <a:pt x="4097" y="2391"/>
                    <a:pt x="4074" y="2393"/>
                    <a:pt x="4034" y="2393"/>
                  </a:cubicBezTo>
                  <a:cubicBezTo>
                    <a:pt x="3959" y="2393"/>
                    <a:pt x="3874" y="2340"/>
                    <a:pt x="3712" y="2340"/>
                  </a:cubicBezTo>
                  <a:cubicBezTo>
                    <a:pt x="3453" y="2340"/>
                    <a:pt x="3288" y="2480"/>
                    <a:pt x="3288" y="2732"/>
                  </a:cubicBezTo>
                  <a:cubicBezTo>
                    <a:pt x="3288" y="2887"/>
                    <a:pt x="3346" y="2991"/>
                    <a:pt x="3431" y="3100"/>
                  </a:cubicBezTo>
                  <a:cubicBezTo>
                    <a:pt x="3253" y="3219"/>
                    <a:pt x="3146" y="3420"/>
                    <a:pt x="3148" y="3634"/>
                  </a:cubicBezTo>
                  <a:cubicBezTo>
                    <a:pt x="3148" y="3944"/>
                    <a:pt x="3421" y="4155"/>
                    <a:pt x="3707" y="4155"/>
                  </a:cubicBezTo>
                  <a:cubicBezTo>
                    <a:pt x="3966" y="4155"/>
                    <a:pt x="4145" y="4080"/>
                    <a:pt x="4286" y="3944"/>
                  </a:cubicBezTo>
                  <a:cubicBezTo>
                    <a:pt x="4431" y="4078"/>
                    <a:pt x="4552" y="4124"/>
                    <a:pt x="4724" y="4124"/>
                  </a:cubicBezTo>
                  <a:cubicBezTo>
                    <a:pt x="4913" y="4124"/>
                    <a:pt x="4913" y="4124"/>
                    <a:pt x="4913" y="4124"/>
                  </a:cubicBezTo>
                  <a:cubicBezTo>
                    <a:pt x="4913" y="4036"/>
                    <a:pt x="4913" y="4036"/>
                    <a:pt x="4913" y="4036"/>
                  </a:cubicBezTo>
                  <a:cubicBezTo>
                    <a:pt x="4809" y="4036"/>
                    <a:pt x="4809" y="4036"/>
                    <a:pt x="4809" y="4036"/>
                  </a:cubicBezTo>
                  <a:cubicBezTo>
                    <a:pt x="4685" y="3947"/>
                    <a:pt x="4565" y="3852"/>
                    <a:pt x="4451" y="3751"/>
                  </a:cubicBezTo>
                  <a:close/>
                  <a:moveTo>
                    <a:pt x="3851" y="4015"/>
                  </a:moveTo>
                  <a:cubicBezTo>
                    <a:pt x="3599" y="4015"/>
                    <a:pt x="3330" y="3772"/>
                    <a:pt x="3330" y="3521"/>
                  </a:cubicBezTo>
                  <a:cubicBezTo>
                    <a:pt x="3330" y="3339"/>
                    <a:pt x="3378" y="3243"/>
                    <a:pt x="3470" y="3148"/>
                  </a:cubicBezTo>
                  <a:cubicBezTo>
                    <a:pt x="3707" y="3414"/>
                    <a:pt x="3962" y="3664"/>
                    <a:pt x="4233" y="3896"/>
                  </a:cubicBezTo>
                  <a:cubicBezTo>
                    <a:pt x="4134" y="3971"/>
                    <a:pt x="4008" y="4015"/>
                    <a:pt x="3851" y="4015"/>
                  </a:cubicBezTo>
                  <a:close/>
                  <a:moveTo>
                    <a:pt x="6279" y="4007"/>
                  </a:moveTo>
                  <a:cubicBezTo>
                    <a:pt x="5920" y="4007"/>
                    <a:pt x="5707" y="3758"/>
                    <a:pt x="5678" y="3450"/>
                  </a:cubicBezTo>
                  <a:cubicBezTo>
                    <a:pt x="5664" y="3301"/>
                    <a:pt x="5663" y="3151"/>
                    <a:pt x="5673" y="3002"/>
                  </a:cubicBezTo>
                  <a:cubicBezTo>
                    <a:pt x="5705" y="2605"/>
                    <a:pt x="5887" y="2435"/>
                    <a:pt x="6192" y="2435"/>
                  </a:cubicBezTo>
                  <a:cubicBezTo>
                    <a:pt x="6523" y="2435"/>
                    <a:pt x="6726" y="2803"/>
                    <a:pt x="6726" y="2985"/>
                  </a:cubicBezTo>
                  <a:cubicBezTo>
                    <a:pt x="6801" y="2985"/>
                    <a:pt x="6801" y="2985"/>
                    <a:pt x="6801" y="2985"/>
                  </a:cubicBezTo>
                  <a:cubicBezTo>
                    <a:pt x="6801" y="2362"/>
                    <a:pt x="6801" y="2362"/>
                    <a:pt x="6801" y="2362"/>
                  </a:cubicBezTo>
                  <a:cubicBezTo>
                    <a:pt x="6736" y="2362"/>
                    <a:pt x="6736" y="2362"/>
                    <a:pt x="6736" y="2362"/>
                  </a:cubicBezTo>
                  <a:cubicBezTo>
                    <a:pt x="6709" y="2393"/>
                    <a:pt x="6683" y="2408"/>
                    <a:pt x="6627" y="2408"/>
                  </a:cubicBezTo>
                  <a:cubicBezTo>
                    <a:pt x="6489" y="2408"/>
                    <a:pt x="6370" y="2330"/>
                    <a:pt x="6181" y="2330"/>
                  </a:cubicBezTo>
                  <a:cubicBezTo>
                    <a:pt x="5687" y="2330"/>
                    <a:pt x="5392" y="2732"/>
                    <a:pt x="5392" y="3236"/>
                  </a:cubicBezTo>
                  <a:cubicBezTo>
                    <a:pt x="5392" y="3740"/>
                    <a:pt x="5719" y="4156"/>
                    <a:pt x="6225" y="4156"/>
                  </a:cubicBezTo>
                  <a:cubicBezTo>
                    <a:pt x="6577" y="4156"/>
                    <a:pt x="6824" y="3967"/>
                    <a:pt x="6937" y="3652"/>
                  </a:cubicBezTo>
                  <a:cubicBezTo>
                    <a:pt x="6845" y="3652"/>
                    <a:pt x="6845" y="3652"/>
                    <a:pt x="6845" y="3652"/>
                  </a:cubicBezTo>
                  <a:cubicBezTo>
                    <a:pt x="6731" y="3884"/>
                    <a:pt x="6583" y="4007"/>
                    <a:pt x="6279" y="4007"/>
                  </a:cubicBezTo>
                  <a:close/>
                  <a:moveTo>
                    <a:pt x="11018" y="2957"/>
                  </a:moveTo>
                  <a:cubicBezTo>
                    <a:pt x="10830" y="2957"/>
                    <a:pt x="10704" y="3037"/>
                    <a:pt x="10605" y="3221"/>
                  </a:cubicBezTo>
                  <a:cubicBezTo>
                    <a:pt x="10566" y="2986"/>
                    <a:pt x="10566" y="2986"/>
                    <a:pt x="10566" y="2986"/>
                  </a:cubicBezTo>
                  <a:cubicBezTo>
                    <a:pt x="10195" y="2986"/>
                    <a:pt x="10195" y="2986"/>
                    <a:pt x="10195" y="2986"/>
                  </a:cubicBezTo>
                  <a:cubicBezTo>
                    <a:pt x="10195" y="3073"/>
                    <a:pt x="10195" y="3073"/>
                    <a:pt x="10195" y="3073"/>
                  </a:cubicBezTo>
                  <a:cubicBezTo>
                    <a:pt x="10270" y="3073"/>
                    <a:pt x="10270" y="3073"/>
                    <a:pt x="10270" y="3073"/>
                  </a:cubicBezTo>
                  <a:cubicBezTo>
                    <a:pt x="10304" y="3073"/>
                    <a:pt x="10391" y="3158"/>
                    <a:pt x="10391" y="3194"/>
                  </a:cubicBezTo>
                  <a:cubicBezTo>
                    <a:pt x="10391" y="4470"/>
                    <a:pt x="10391" y="4470"/>
                    <a:pt x="10391" y="4470"/>
                  </a:cubicBezTo>
                  <a:cubicBezTo>
                    <a:pt x="10391" y="4508"/>
                    <a:pt x="10304" y="4591"/>
                    <a:pt x="10270" y="4591"/>
                  </a:cubicBezTo>
                  <a:cubicBezTo>
                    <a:pt x="10195" y="4591"/>
                    <a:pt x="10195" y="4591"/>
                    <a:pt x="10195" y="4591"/>
                  </a:cubicBezTo>
                  <a:cubicBezTo>
                    <a:pt x="10195" y="4678"/>
                    <a:pt x="10195" y="4678"/>
                    <a:pt x="10195" y="4678"/>
                  </a:cubicBezTo>
                  <a:cubicBezTo>
                    <a:pt x="10801" y="4678"/>
                    <a:pt x="10801" y="4678"/>
                    <a:pt x="10801" y="4678"/>
                  </a:cubicBezTo>
                  <a:cubicBezTo>
                    <a:pt x="10801" y="4591"/>
                    <a:pt x="10801" y="4591"/>
                    <a:pt x="10801" y="4591"/>
                  </a:cubicBezTo>
                  <a:cubicBezTo>
                    <a:pt x="10726" y="4591"/>
                    <a:pt x="10726" y="4591"/>
                    <a:pt x="10726" y="4591"/>
                  </a:cubicBezTo>
                  <a:cubicBezTo>
                    <a:pt x="10694" y="4591"/>
                    <a:pt x="10605" y="4508"/>
                    <a:pt x="10605" y="4470"/>
                  </a:cubicBezTo>
                  <a:cubicBezTo>
                    <a:pt x="10605" y="3922"/>
                    <a:pt x="10605" y="3922"/>
                    <a:pt x="10605" y="3922"/>
                  </a:cubicBezTo>
                  <a:cubicBezTo>
                    <a:pt x="10687" y="4070"/>
                    <a:pt x="10793" y="4147"/>
                    <a:pt x="10994" y="4147"/>
                  </a:cubicBezTo>
                  <a:cubicBezTo>
                    <a:pt x="11272" y="4147"/>
                    <a:pt x="11466" y="3888"/>
                    <a:pt x="11466" y="3537"/>
                  </a:cubicBezTo>
                  <a:cubicBezTo>
                    <a:pt x="11466" y="3186"/>
                    <a:pt x="11297" y="2957"/>
                    <a:pt x="11018" y="2957"/>
                  </a:cubicBezTo>
                  <a:close/>
                  <a:moveTo>
                    <a:pt x="11246" y="3722"/>
                  </a:moveTo>
                  <a:cubicBezTo>
                    <a:pt x="11222" y="3903"/>
                    <a:pt x="11130" y="4027"/>
                    <a:pt x="10934" y="4027"/>
                  </a:cubicBezTo>
                  <a:cubicBezTo>
                    <a:pt x="10753" y="4029"/>
                    <a:pt x="10604" y="3884"/>
                    <a:pt x="10602" y="3703"/>
                  </a:cubicBezTo>
                  <a:cubicBezTo>
                    <a:pt x="10602" y="3701"/>
                    <a:pt x="10602" y="3698"/>
                    <a:pt x="10602" y="3695"/>
                  </a:cubicBezTo>
                  <a:cubicBezTo>
                    <a:pt x="10602" y="3405"/>
                    <a:pt x="10602" y="3405"/>
                    <a:pt x="10602" y="3405"/>
                  </a:cubicBezTo>
                  <a:cubicBezTo>
                    <a:pt x="10658" y="3225"/>
                    <a:pt x="10767" y="3092"/>
                    <a:pt x="10961" y="3092"/>
                  </a:cubicBezTo>
                  <a:cubicBezTo>
                    <a:pt x="11125" y="3092"/>
                    <a:pt x="11224" y="3208"/>
                    <a:pt x="11249" y="3390"/>
                  </a:cubicBezTo>
                  <a:cubicBezTo>
                    <a:pt x="11262" y="3500"/>
                    <a:pt x="11261" y="3612"/>
                    <a:pt x="11246" y="3722"/>
                  </a:cubicBezTo>
                  <a:close/>
                  <a:moveTo>
                    <a:pt x="14693" y="2986"/>
                  </a:moveTo>
                  <a:cubicBezTo>
                    <a:pt x="14693" y="3073"/>
                    <a:pt x="14693" y="3073"/>
                    <a:pt x="14693" y="3073"/>
                  </a:cubicBezTo>
                  <a:cubicBezTo>
                    <a:pt x="14762" y="3073"/>
                    <a:pt x="14762" y="3073"/>
                    <a:pt x="14762" y="3073"/>
                  </a:cubicBezTo>
                  <a:cubicBezTo>
                    <a:pt x="14794" y="3073"/>
                    <a:pt x="14864" y="3153"/>
                    <a:pt x="14862" y="3199"/>
                  </a:cubicBezTo>
                  <a:cubicBezTo>
                    <a:pt x="14610" y="3758"/>
                    <a:pt x="14610" y="3758"/>
                    <a:pt x="14610" y="3758"/>
                  </a:cubicBezTo>
                  <a:cubicBezTo>
                    <a:pt x="14335" y="3196"/>
                    <a:pt x="14335" y="3196"/>
                    <a:pt x="14335" y="3196"/>
                  </a:cubicBezTo>
                  <a:cubicBezTo>
                    <a:pt x="14335" y="3154"/>
                    <a:pt x="14403" y="3073"/>
                    <a:pt x="14434" y="3073"/>
                  </a:cubicBezTo>
                  <a:cubicBezTo>
                    <a:pt x="14505" y="3073"/>
                    <a:pt x="14505" y="3073"/>
                    <a:pt x="14505" y="3073"/>
                  </a:cubicBezTo>
                  <a:cubicBezTo>
                    <a:pt x="14505" y="2986"/>
                    <a:pt x="14505" y="2986"/>
                    <a:pt x="14505" y="2986"/>
                  </a:cubicBezTo>
                  <a:cubicBezTo>
                    <a:pt x="13889" y="2986"/>
                    <a:pt x="13889" y="2986"/>
                    <a:pt x="13889" y="2986"/>
                  </a:cubicBezTo>
                  <a:cubicBezTo>
                    <a:pt x="13889" y="3073"/>
                    <a:pt x="13889" y="3073"/>
                    <a:pt x="13889" y="3073"/>
                  </a:cubicBezTo>
                  <a:cubicBezTo>
                    <a:pt x="13940" y="3073"/>
                    <a:pt x="13940" y="3073"/>
                    <a:pt x="13940" y="3073"/>
                  </a:cubicBezTo>
                  <a:cubicBezTo>
                    <a:pt x="13969" y="3073"/>
                    <a:pt x="14068" y="3167"/>
                    <a:pt x="14087" y="3204"/>
                  </a:cubicBezTo>
                  <a:cubicBezTo>
                    <a:pt x="14489" y="3995"/>
                    <a:pt x="14489" y="3995"/>
                    <a:pt x="14489" y="3995"/>
                  </a:cubicBezTo>
                  <a:cubicBezTo>
                    <a:pt x="14145" y="4620"/>
                    <a:pt x="14145" y="4620"/>
                    <a:pt x="14145" y="4620"/>
                  </a:cubicBezTo>
                  <a:cubicBezTo>
                    <a:pt x="14245" y="4671"/>
                    <a:pt x="14245" y="4671"/>
                    <a:pt x="14245" y="4671"/>
                  </a:cubicBezTo>
                  <a:cubicBezTo>
                    <a:pt x="14584" y="4030"/>
                    <a:pt x="14584" y="4030"/>
                    <a:pt x="14584" y="4030"/>
                  </a:cubicBezTo>
                  <a:cubicBezTo>
                    <a:pt x="14968" y="3199"/>
                    <a:pt x="14968" y="3199"/>
                    <a:pt x="14968" y="3199"/>
                  </a:cubicBezTo>
                  <a:cubicBezTo>
                    <a:pt x="14993" y="3161"/>
                    <a:pt x="15075" y="3073"/>
                    <a:pt x="15102" y="3073"/>
                  </a:cubicBezTo>
                  <a:cubicBezTo>
                    <a:pt x="15155" y="3073"/>
                    <a:pt x="15155" y="3073"/>
                    <a:pt x="15155" y="3073"/>
                  </a:cubicBezTo>
                  <a:cubicBezTo>
                    <a:pt x="15155" y="2986"/>
                    <a:pt x="15155" y="2986"/>
                    <a:pt x="15155" y="2986"/>
                  </a:cubicBezTo>
                  <a:lnTo>
                    <a:pt x="14693" y="2986"/>
                  </a:lnTo>
                  <a:close/>
                  <a:moveTo>
                    <a:pt x="9712" y="4037"/>
                  </a:moveTo>
                  <a:cubicBezTo>
                    <a:pt x="9647" y="4037"/>
                    <a:pt x="9647" y="4037"/>
                    <a:pt x="9647" y="4037"/>
                  </a:cubicBezTo>
                  <a:cubicBezTo>
                    <a:pt x="9647" y="4124"/>
                    <a:pt x="9647" y="4124"/>
                    <a:pt x="9647" y="4124"/>
                  </a:cubicBezTo>
                  <a:cubicBezTo>
                    <a:pt x="10231" y="4124"/>
                    <a:pt x="10231" y="4124"/>
                    <a:pt x="10231" y="4124"/>
                  </a:cubicBezTo>
                  <a:cubicBezTo>
                    <a:pt x="10231" y="4037"/>
                    <a:pt x="10231" y="4037"/>
                    <a:pt x="10231" y="4037"/>
                  </a:cubicBezTo>
                  <a:cubicBezTo>
                    <a:pt x="10165" y="4037"/>
                    <a:pt x="10165" y="4037"/>
                    <a:pt x="10165" y="4037"/>
                  </a:cubicBezTo>
                  <a:cubicBezTo>
                    <a:pt x="10131" y="4037"/>
                    <a:pt x="10044" y="3954"/>
                    <a:pt x="10044" y="3916"/>
                  </a:cubicBezTo>
                  <a:cubicBezTo>
                    <a:pt x="10044" y="3288"/>
                    <a:pt x="10044" y="3288"/>
                    <a:pt x="10044" y="3288"/>
                  </a:cubicBezTo>
                  <a:cubicBezTo>
                    <a:pt x="10044" y="3080"/>
                    <a:pt x="9904" y="2964"/>
                    <a:pt x="9732" y="2964"/>
                  </a:cubicBezTo>
                  <a:cubicBezTo>
                    <a:pt x="9538" y="2964"/>
                    <a:pt x="9448" y="3066"/>
                    <a:pt x="9308" y="3204"/>
                  </a:cubicBezTo>
                  <a:cubicBezTo>
                    <a:pt x="9287" y="3044"/>
                    <a:pt x="9158" y="2961"/>
                    <a:pt x="9005" y="2961"/>
                  </a:cubicBezTo>
                  <a:cubicBezTo>
                    <a:pt x="8804" y="2961"/>
                    <a:pt x="8720" y="3068"/>
                    <a:pt x="8589" y="3206"/>
                  </a:cubicBezTo>
                  <a:cubicBezTo>
                    <a:pt x="8544" y="2986"/>
                    <a:pt x="8544" y="2986"/>
                    <a:pt x="8544" y="2986"/>
                  </a:cubicBezTo>
                  <a:cubicBezTo>
                    <a:pt x="8192" y="2986"/>
                    <a:pt x="8192" y="2986"/>
                    <a:pt x="8192" y="2986"/>
                  </a:cubicBezTo>
                  <a:cubicBezTo>
                    <a:pt x="8192" y="3073"/>
                    <a:pt x="8192" y="3073"/>
                    <a:pt x="8192" y="3073"/>
                  </a:cubicBezTo>
                  <a:cubicBezTo>
                    <a:pt x="8257" y="3073"/>
                    <a:pt x="8257" y="3073"/>
                    <a:pt x="8257" y="3073"/>
                  </a:cubicBezTo>
                  <a:cubicBezTo>
                    <a:pt x="8291" y="3073"/>
                    <a:pt x="8378" y="3158"/>
                    <a:pt x="8378" y="3194"/>
                  </a:cubicBezTo>
                  <a:cubicBezTo>
                    <a:pt x="8378" y="3916"/>
                    <a:pt x="8378" y="3916"/>
                    <a:pt x="8378" y="3916"/>
                  </a:cubicBezTo>
                  <a:cubicBezTo>
                    <a:pt x="8378" y="3954"/>
                    <a:pt x="8291" y="4037"/>
                    <a:pt x="8257" y="4037"/>
                  </a:cubicBezTo>
                  <a:cubicBezTo>
                    <a:pt x="8192" y="4037"/>
                    <a:pt x="8192" y="4037"/>
                    <a:pt x="8192" y="4037"/>
                  </a:cubicBezTo>
                  <a:cubicBezTo>
                    <a:pt x="8192" y="4124"/>
                    <a:pt x="8192" y="4124"/>
                    <a:pt x="8192" y="4124"/>
                  </a:cubicBezTo>
                  <a:cubicBezTo>
                    <a:pt x="8775" y="4124"/>
                    <a:pt x="8775" y="4124"/>
                    <a:pt x="8775" y="4124"/>
                  </a:cubicBezTo>
                  <a:cubicBezTo>
                    <a:pt x="8775" y="4037"/>
                    <a:pt x="8775" y="4037"/>
                    <a:pt x="8775" y="4037"/>
                  </a:cubicBezTo>
                  <a:cubicBezTo>
                    <a:pt x="8710" y="4037"/>
                    <a:pt x="8710" y="4037"/>
                    <a:pt x="8710" y="4037"/>
                  </a:cubicBezTo>
                  <a:cubicBezTo>
                    <a:pt x="8676" y="4037"/>
                    <a:pt x="8589" y="3954"/>
                    <a:pt x="8589" y="3916"/>
                  </a:cubicBezTo>
                  <a:cubicBezTo>
                    <a:pt x="8589" y="3330"/>
                    <a:pt x="8589" y="3330"/>
                    <a:pt x="8589" y="3330"/>
                  </a:cubicBezTo>
                  <a:cubicBezTo>
                    <a:pt x="8589" y="3252"/>
                    <a:pt x="8775" y="3099"/>
                    <a:pt x="8925" y="3099"/>
                  </a:cubicBezTo>
                  <a:cubicBezTo>
                    <a:pt x="9049" y="3099"/>
                    <a:pt x="9107" y="3177"/>
                    <a:pt x="9107" y="3288"/>
                  </a:cubicBezTo>
                  <a:cubicBezTo>
                    <a:pt x="9107" y="3916"/>
                    <a:pt x="9107" y="3916"/>
                    <a:pt x="9107" y="3916"/>
                  </a:cubicBezTo>
                  <a:cubicBezTo>
                    <a:pt x="9107" y="3954"/>
                    <a:pt x="9020" y="4037"/>
                    <a:pt x="8986" y="4037"/>
                  </a:cubicBezTo>
                  <a:cubicBezTo>
                    <a:pt x="8921" y="4037"/>
                    <a:pt x="8921" y="4037"/>
                    <a:pt x="8921" y="4037"/>
                  </a:cubicBezTo>
                  <a:cubicBezTo>
                    <a:pt x="8921" y="4124"/>
                    <a:pt x="8921" y="4124"/>
                    <a:pt x="8921" y="4124"/>
                  </a:cubicBezTo>
                  <a:cubicBezTo>
                    <a:pt x="9504" y="4124"/>
                    <a:pt x="9504" y="4124"/>
                    <a:pt x="9504" y="4124"/>
                  </a:cubicBezTo>
                  <a:cubicBezTo>
                    <a:pt x="9504" y="4037"/>
                    <a:pt x="9504" y="4037"/>
                    <a:pt x="9504" y="4037"/>
                  </a:cubicBezTo>
                  <a:cubicBezTo>
                    <a:pt x="9439" y="4037"/>
                    <a:pt x="9439" y="4037"/>
                    <a:pt x="9439" y="4037"/>
                  </a:cubicBezTo>
                  <a:cubicBezTo>
                    <a:pt x="9405" y="4037"/>
                    <a:pt x="9318" y="3954"/>
                    <a:pt x="9318" y="3916"/>
                  </a:cubicBezTo>
                  <a:cubicBezTo>
                    <a:pt x="9318" y="3323"/>
                    <a:pt x="9318" y="3323"/>
                    <a:pt x="9318" y="3323"/>
                  </a:cubicBezTo>
                  <a:cubicBezTo>
                    <a:pt x="9318" y="3246"/>
                    <a:pt x="9504" y="3101"/>
                    <a:pt x="9654" y="3101"/>
                  </a:cubicBezTo>
                  <a:cubicBezTo>
                    <a:pt x="9778" y="3101"/>
                    <a:pt x="9833" y="3178"/>
                    <a:pt x="9833" y="3289"/>
                  </a:cubicBezTo>
                  <a:cubicBezTo>
                    <a:pt x="9833" y="3917"/>
                    <a:pt x="9833" y="3917"/>
                    <a:pt x="9833" y="3917"/>
                  </a:cubicBezTo>
                  <a:cubicBezTo>
                    <a:pt x="9833" y="3954"/>
                    <a:pt x="9746" y="4037"/>
                    <a:pt x="9712" y="4037"/>
                  </a:cubicBezTo>
                  <a:close/>
                  <a:moveTo>
                    <a:pt x="7623" y="2957"/>
                  </a:moveTo>
                  <a:cubicBezTo>
                    <a:pt x="7320" y="2957"/>
                    <a:pt x="7051" y="3184"/>
                    <a:pt x="7051" y="3555"/>
                  </a:cubicBezTo>
                  <a:cubicBezTo>
                    <a:pt x="7051" y="3926"/>
                    <a:pt x="7320" y="4156"/>
                    <a:pt x="7623" y="4156"/>
                  </a:cubicBezTo>
                  <a:cubicBezTo>
                    <a:pt x="7925" y="4156"/>
                    <a:pt x="8192" y="3926"/>
                    <a:pt x="8192" y="3555"/>
                  </a:cubicBezTo>
                  <a:cubicBezTo>
                    <a:pt x="8192" y="3185"/>
                    <a:pt x="7925" y="2957"/>
                    <a:pt x="7623" y="2957"/>
                  </a:cubicBezTo>
                  <a:close/>
                  <a:moveTo>
                    <a:pt x="7962" y="3741"/>
                  </a:moveTo>
                  <a:cubicBezTo>
                    <a:pt x="7940" y="3920"/>
                    <a:pt x="7841" y="4044"/>
                    <a:pt x="7625" y="4044"/>
                  </a:cubicBezTo>
                  <a:cubicBezTo>
                    <a:pt x="7415" y="4044"/>
                    <a:pt x="7315" y="3916"/>
                    <a:pt x="7289" y="3739"/>
                  </a:cubicBezTo>
                  <a:cubicBezTo>
                    <a:pt x="7272" y="3613"/>
                    <a:pt x="7272" y="3485"/>
                    <a:pt x="7289" y="3359"/>
                  </a:cubicBezTo>
                  <a:cubicBezTo>
                    <a:pt x="7315" y="3177"/>
                    <a:pt x="7420" y="3056"/>
                    <a:pt x="7625" y="3056"/>
                  </a:cubicBezTo>
                  <a:cubicBezTo>
                    <a:pt x="7839" y="3056"/>
                    <a:pt x="7940" y="3177"/>
                    <a:pt x="7962" y="3361"/>
                  </a:cubicBezTo>
                  <a:cubicBezTo>
                    <a:pt x="7976" y="3487"/>
                    <a:pt x="7976" y="3615"/>
                    <a:pt x="7962" y="3741"/>
                  </a:cubicBezTo>
                  <a:close/>
                  <a:moveTo>
                    <a:pt x="13826" y="3916"/>
                  </a:moveTo>
                  <a:cubicBezTo>
                    <a:pt x="13826" y="3288"/>
                    <a:pt x="13826" y="3288"/>
                    <a:pt x="13826" y="3288"/>
                  </a:cubicBezTo>
                  <a:cubicBezTo>
                    <a:pt x="13826" y="3092"/>
                    <a:pt x="13685" y="2961"/>
                    <a:pt x="13509" y="2961"/>
                  </a:cubicBezTo>
                  <a:cubicBezTo>
                    <a:pt x="13303" y="2961"/>
                    <a:pt x="13196" y="3080"/>
                    <a:pt x="13058" y="3221"/>
                  </a:cubicBezTo>
                  <a:cubicBezTo>
                    <a:pt x="13016" y="2986"/>
                    <a:pt x="13016" y="2986"/>
                    <a:pt x="13016" y="2986"/>
                  </a:cubicBezTo>
                  <a:cubicBezTo>
                    <a:pt x="12654" y="2986"/>
                    <a:pt x="12654" y="2986"/>
                    <a:pt x="12654" y="2986"/>
                  </a:cubicBezTo>
                  <a:cubicBezTo>
                    <a:pt x="12654" y="3073"/>
                    <a:pt x="12654" y="3073"/>
                    <a:pt x="12654" y="3073"/>
                  </a:cubicBezTo>
                  <a:cubicBezTo>
                    <a:pt x="12724" y="3073"/>
                    <a:pt x="12724" y="3073"/>
                    <a:pt x="12724" y="3073"/>
                  </a:cubicBezTo>
                  <a:cubicBezTo>
                    <a:pt x="12758" y="3073"/>
                    <a:pt x="12850" y="3158"/>
                    <a:pt x="12850" y="3194"/>
                  </a:cubicBezTo>
                  <a:cubicBezTo>
                    <a:pt x="12850" y="3915"/>
                    <a:pt x="12850" y="3915"/>
                    <a:pt x="12850" y="3915"/>
                  </a:cubicBezTo>
                  <a:cubicBezTo>
                    <a:pt x="12850" y="3954"/>
                    <a:pt x="12758" y="4036"/>
                    <a:pt x="12724" y="4036"/>
                  </a:cubicBezTo>
                  <a:cubicBezTo>
                    <a:pt x="12586" y="4036"/>
                    <a:pt x="12586" y="4036"/>
                    <a:pt x="12586" y="4036"/>
                  </a:cubicBezTo>
                  <a:cubicBezTo>
                    <a:pt x="12555" y="4036"/>
                    <a:pt x="12460" y="3954"/>
                    <a:pt x="12460" y="3915"/>
                  </a:cubicBezTo>
                  <a:cubicBezTo>
                    <a:pt x="12460" y="3302"/>
                    <a:pt x="12460" y="3302"/>
                    <a:pt x="12460" y="3302"/>
                  </a:cubicBezTo>
                  <a:cubicBezTo>
                    <a:pt x="12460" y="3077"/>
                    <a:pt x="12267" y="2956"/>
                    <a:pt x="12020" y="2956"/>
                  </a:cubicBezTo>
                  <a:cubicBezTo>
                    <a:pt x="11787" y="2956"/>
                    <a:pt x="11639" y="3041"/>
                    <a:pt x="11545" y="3138"/>
                  </a:cubicBezTo>
                  <a:cubicBezTo>
                    <a:pt x="11698" y="3367"/>
                    <a:pt x="11698" y="3367"/>
                    <a:pt x="11698" y="3367"/>
                  </a:cubicBezTo>
                  <a:cubicBezTo>
                    <a:pt x="11780" y="3367"/>
                    <a:pt x="11780" y="3367"/>
                    <a:pt x="11780" y="3367"/>
                  </a:cubicBezTo>
                  <a:cubicBezTo>
                    <a:pt x="11695" y="3171"/>
                    <a:pt x="11773" y="3041"/>
                    <a:pt x="11969" y="3041"/>
                  </a:cubicBezTo>
                  <a:cubicBezTo>
                    <a:pt x="12175" y="3041"/>
                    <a:pt x="12252" y="3138"/>
                    <a:pt x="12250" y="3300"/>
                  </a:cubicBezTo>
                  <a:cubicBezTo>
                    <a:pt x="12247" y="3435"/>
                    <a:pt x="12247" y="3435"/>
                    <a:pt x="12247" y="3435"/>
                  </a:cubicBezTo>
                  <a:cubicBezTo>
                    <a:pt x="11952" y="3496"/>
                    <a:pt x="11952" y="3496"/>
                    <a:pt x="11952" y="3496"/>
                  </a:cubicBezTo>
                  <a:cubicBezTo>
                    <a:pt x="11790" y="3531"/>
                    <a:pt x="11578" y="3608"/>
                    <a:pt x="11578" y="3836"/>
                  </a:cubicBezTo>
                  <a:cubicBezTo>
                    <a:pt x="11578" y="4023"/>
                    <a:pt x="11714" y="4146"/>
                    <a:pt x="11871" y="4146"/>
                  </a:cubicBezTo>
                  <a:cubicBezTo>
                    <a:pt x="12041" y="4146"/>
                    <a:pt x="12162" y="4008"/>
                    <a:pt x="12254" y="3890"/>
                  </a:cubicBezTo>
                  <a:cubicBezTo>
                    <a:pt x="12283" y="4125"/>
                    <a:pt x="12283" y="4125"/>
                    <a:pt x="12283" y="4125"/>
                  </a:cubicBezTo>
                  <a:cubicBezTo>
                    <a:pt x="13251" y="4125"/>
                    <a:pt x="13251" y="4125"/>
                    <a:pt x="13251" y="4125"/>
                  </a:cubicBezTo>
                  <a:cubicBezTo>
                    <a:pt x="13251" y="4038"/>
                    <a:pt x="13251" y="4038"/>
                    <a:pt x="13251" y="4038"/>
                  </a:cubicBezTo>
                  <a:cubicBezTo>
                    <a:pt x="13186" y="4038"/>
                    <a:pt x="13186" y="4038"/>
                    <a:pt x="13186" y="4038"/>
                  </a:cubicBezTo>
                  <a:cubicBezTo>
                    <a:pt x="13152" y="4038"/>
                    <a:pt x="13060" y="3955"/>
                    <a:pt x="13060" y="3917"/>
                  </a:cubicBezTo>
                  <a:cubicBezTo>
                    <a:pt x="13060" y="3342"/>
                    <a:pt x="13060" y="3342"/>
                    <a:pt x="13060" y="3342"/>
                  </a:cubicBezTo>
                  <a:cubicBezTo>
                    <a:pt x="13060" y="3264"/>
                    <a:pt x="13271" y="3104"/>
                    <a:pt x="13433" y="3104"/>
                  </a:cubicBezTo>
                  <a:cubicBezTo>
                    <a:pt x="13557" y="3104"/>
                    <a:pt x="13615" y="3190"/>
                    <a:pt x="13615" y="3301"/>
                  </a:cubicBezTo>
                  <a:cubicBezTo>
                    <a:pt x="13615" y="3916"/>
                    <a:pt x="13615" y="3916"/>
                    <a:pt x="13615" y="3916"/>
                  </a:cubicBezTo>
                  <a:cubicBezTo>
                    <a:pt x="13615" y="3954"/>
                    <a:pt x="13523" y="4037"/>
                    <a:pt x="13489" y="4037"/>
                  </a:cubicBezTo>
                  <a:cubicBezTo>
                    <a:pt x="13423" y="4037"/>
                    <a:pt x="13423" y="4037"/>
                    <a:pt x="13423" y="4037"/>
                  </a:cubicBezTo>
                  <a:cubicBezTo>
                    <a:pt x="13423" y="4124"/>
                    <a:pt x="13423" y="4124"/>
                    <a:pt x="13423" y="4124"/>
                  </a:cubicBezTo>
                  <a:cubicBezTo>
                    <a:pt x="14022" y="4124"/>
                    <a:pt x="14022" y="4124"/>
                    <a:pt x="14022" y="4124"/>
                  </a:cubicBezTo>
                  <a:cubicBezTo>
                    <a:pt x="14022" y="4037"/>
                    <a:pt x="14022" y="4037"/>
                    <a:pt x="14022" y="4037"/>
                  </a:cubicBezTo>
                  <a:cubicBezTo>
                    <a:pt x="13952" y="4037"/>
                    <a:pt x="13952" y="4037"/>
                    <a:pt x="13952" y="4037"/>
                  </a:cubicBezTo>
                  <a:cubicBezTo>
                    <a:pt x="13918" y="4037"/>
                    <a:pt x="13826" y="3954"/>
                    <a:pt x="13826" y="3916"/>
                  </a:cubicBezTo>
                  <a:close/>
                  <a:moveTo>
                    <a:pt x="12250" y="3787"/>
                  </a:moveTo>
                  <a:cubicBezTo>
                    <a:pt x="12201" y="3873"/>
                    <a:pt x="12080" y="3988"/>
                    <a:pt x="11969" y="3988"/>
                  </a:cubicBezTo>
                  <a:cubicBezTo>
                    <a:pt x="11872" y="3993"/>
                    <a:pt x="11789" y="3918"/>
                    <a:pt x="11785" y="3820"/>
                  </a:cubicBezTo>
                  <a:cubicBezTo>
                    <a:pt x="11785" y="3816"/>
                    <a:pt x="11785" y="3811"/>
                    <a:pt x="11785" y="3807"/>
                  </a:cubicBezTo>
                  <a:cubicBezTo>
                    <a:pt x="11785" y="3693"/>
                    <a:pt x="11833" y="3618"/>
                    <a:pt x="11977" y="3582"/>
                  </a:cubicBezTo>
                  <a:cubicBezTo>
                    <a:pt x="12251" y="3511"/>
                    <a:pt x="12251" y="3511"/>
                    <a:pt x="12251" y="3511"/>
                  </a:cubicBezTo>
                  <a:lnTo>
                    <a:pt x="12250" y="3787"/>
                  </a:lnTo>
                  <a:close/>
                  <a:moveTo>
                    <a:pt x="8336" y="1790"/>
                  </a:moveTo>
                  <a:cubicBezTo>
                    <a:pt x="8617" y="1790"/>
                    <a:pt x="8765" y="1637"/>
                    <a:pt x="8840" y="1388"/>
                  </a:cubicBezTo>
                  <a:cubicBezTo>
                    <a:pt x="8769" y="1388"/>
                    <a:pt x="8769" y="1388"/>
                    <a:pt x="8769" y="1388"/>
                  </a:cubicBezTo>
                  <a:cubicBezTo>
                    <a:pt x="8697" y="1519"/>
                    <a:pt x="8605" y="1584"/>
                    <a:pt x="8411" y="1584"/>
                  </a:cubicBezTo>
                  <a:cubicBezTo>
                    <a:pt x="8152" y="1584"/>
                    <a:pt x="8002" y="1349"/>
                    <a:pt x="7997" y="1141"/>
                  </a:cubicBezTo>
                  <a:cubicBezTo>
                    <a:pt x="8758" y="1080"/>
                    <a:pt x="8758" y="1080"/>
                    <a:pt x="8758" y="1080"/>
                  </a:cubicBezTo>
                  <a:cubicBezTo>
                    <a:pt x="8753" y="997"/>
                    <a:pt x="8753" y="997"/>
                    <a:pt x="8753" y="997"/>
                  </a:cubicBezTo>
                  <a:cubicBezTo>
                    <a:pt x="8740" y="774"/>
                    <a:pt x="8595" y="600"/>
                    <a:pt x="8336" y="598"/>
                  </a:cubicBezTo>
                  <a:cubicBezTo>
                    <a:pt x="8041" y="595"/>
                    <a:pt x="7811" y="857"/>
                    <a:pt x="7811" y="1196"/>
                  </a:cubicBezTo>
                  <a:cubicBezTo>
                    <a:pt x="7811" y="1519"/>
                    <a:pt x="8033" y="1790"/>
                    <a:pt x="8336" y="1790"/>
                  </a:cubicBezTo>
                  <a:close/>
                  <a:moveTo>
                    <a:pt x="8331" y="686"/>
                  </a:moveTo>
                  <a:cubicBezTo>
                    <a:pt x="8554" y="686"/>
                    <a:pt x="8578" y="850"/>
                    <a:pt x="8559" y="1013"/>
                  </a:cubicBezTo>
                  <a:cubicBezTo>
                    <a:pt x="7990" y="1061"/>
                    <a:pt x="7990" y="1061"/>
                    <a:pt x="7990" y="1061"/>
                  </a:cubicBezTo>
                  <a:cubicBezTo>
                    <a:pt x="7997" y="882"/>
                    <a:pt x="8094" y="686"/>
                    <a:pt x="8331" y="686"/>
                  </a:cubicBezTo>
                  <a:close/>
                  <a:moveTo>
                    <a:pt x="8947" y="843"/>
                  </a:moveTo>
                  <a:cubicBezTo>
                    <a:pt x="9349" y="1635"/>
                    <a:pt x="9349" y="1635"/>
                    <a:pt x="9349" y="1635"/>
                  </a:cubicBezTo>
                  <a:cubicBezTo>
                    <a:pt x="9005" y="2259"/>
                    <a:pt x="9005" y="2259"/>
                    <a:pt x="9005" y="2259"/>
                  </a:cubicBezTo>
                  <a:cubicBezTo>
                    <a:pt x="9105" y="2310"/>
                    <a:pt x="9105" y="2310"/>
                    <a:pt x="9105" y="2310"/>
                  </a:cubicBezTo>
                  <a:cubicBezTo>
                    <a:pt x="9444" y="1669"/>
                    <a:pt x="9444" y="1669"/>
                    <a:pt x="9444" y="1669"/>
                  </a:cubicBezTo>
                  <a:cubicBezTo>
                    <a:pt x="9828" y="839"/>
                    <a:pt x="9828" y="839"/>
                    <a:pt x="9828" y="839"/>
                  </a:cubicBezTo>
                  <a:cubicBezTo>
                    <a:pt x="9853" y="800"/>
                    <a:pt x="9935" y="713"/>
                    <a:pt x="9962" y="713"/>
                  </a:cubicBezTo>
                  <a:cubicBezTo>
                    <a:pt x="10015" y="713"/>
                    <a:pt x="10015" y="713"/>
                    <a:pt x="10015" y="713"/>
                  </a:cubicBezTo>
                  <a:cubicBezTo>
                    <a:pt x="10015" y="626"/>
                    <a:pt x="10015" y="626"/>
                    <a:pt x="10015" y="626"/>
                  </a:cubicBezTo>
                  <a:cubicBezTo>
                    <a:pt x="9553" y="626"/>
                    <a:pt x="9553" y="626"/>
                    <a:pt x="9553" y="626"/>
                  </a:cubicBezTo>
                  <a:cubicBezTo>
                    <a:pt x="9553" y="713"/>
                    <a:pt x="9553" y="713"/>
                    <a:pt x="9553" y="713"/>
                  </a:cubicBezTo>
                  <a:cubicBezTo>
                    <a:pt x="9623" y="713"/>
                    <a:pt x="9623" y="713"/>
                    <a:pt x="9623" y="713"/>
                  </a:cubicBezTo>
                  <a:cubicBezTo>
                    <a:pt x="9654" y="713"/>
                    <a:pt x="9725" y="793"/>
                    <a:pt x="9722" y="839"/>
                  </a:cubicBezTo>
                  <a:cubicBezTo>
                    <a:pt x="9470" y="1398"/>
                    <a:pt x="9470" y="1398"/>
                    <a:pt x="9470" y="1398"/>
                  </a:cubicBezTo>
                  <a:cubicBezTo>
                    <a:pt x="9194" y="836"/>
                    <a:pt x="9194" y="836"/>
                    <a:pt x="9194" y="836"/>
                  </a:cubicBezTo>
                  <a:cubicBezTo>
                    <a:pt x="9194" y="794"/>
                    <a:pt x="9262" y="713"/>
                    <a:pt x="9293" y="713"/>
                  </a:cubicBezTo>
                  <a:cubicBezTo>
                    <a:pt x="9364" y="713"/>
                    <a:pt x="9364" y="713"/>
                    <a:pt x="9364" y="713"/>
                  </a:cubicBezTo>
                  <a:cubicBezTo>
                    <a:pt x="9364" y="626"/>
                    <a:pt x="9364" y="626"/>
                    <a:pt x="9364" y="626"/>
                  </a:cubicBezTo>
                  <a:cubicBezTo>
                    <a:pt x="8749" y="626"/>
                    <a:pt x="8749" y="626"/>
                    <a:pt x="8749" y="626"/>
                  </a:cubicBezTo>
                  <a:cubicBezTo>
                    <a:pt x="8749" y="713"/>
                    <a:pt x="8749" y="713"/>
                    <a:pt x="8749" y="713"/>
                  </a:cubicBezTo>
                  <a:cubicBezTo>
                    <a:pt x="8800" y="713"/>
                    <a:pt x="8800" y="713"/>
                    <a:pt x="8800" y="713"/>
                  </a:cubicBezTo>
                  <a:cubicBezTo>
                    <a:pt x="8829" y="712"/>
                    <a:pt x="8928" y="807"/>
                    <a:pt x="8947" y="843"/>
                  </a:cubicBezTo>
                  <a:close/>
                  <a:moveTo>
                    <a:pt x="5117" y="349"/>
                  </a:moveTo>
                  <a:cubicBezTo>
                    <a:pt x="5195" y="353"/>
                    <a:pt x="5261" y="293"/>
                    <a:pt x="5265" y="215"/>
                  </a:cubicBezTo>
                  <a:cubicBezTo>
                    <a:pt x="5265" y="210"/>
                    <a:pt x="5265" y="206"/>
                    <a:pt x="5265" y="201"/>
                  </a:cubicBezTo>
                  <a:cubicBezTo>
                    <a:pt x="5265" y="112"/>
                    <a:pt x="5202" y="56"/>
                    <a:pt x="5117" y="56"/>
                  </a:cubicBezTo>
                  <a:cubicBezTo>
                    <a:pt x="5032" y="56"/>
                    <a:pt x="4967" y="112"/>
                    <a:pt x="4967" y="201"/>
                  </a:cubicBezTo>
                  <a:cubicBezTo>
                    <a:pt x="4965" y="280"/>
                    <a:pt x="5026" y="346"/>
                    <a:pt x="5105" y="349"/>
                  </a:cubicBezTo>
                  <a:cubicBezTo>
                    <a:pt x="5109" y="349"/>
                    <a:pt x="5113" y="349"/>
                    <a:pt x="5117" y="349"/>
                  </a:cubicBezTo>
                  <a:close/>
                  <a:moveTo>
                    <a:pt x="3836" y="1676"/>
                  </a:moveTo>
                  <a:cubicBezTo>
                    <a:pt x="3749" y="1676"/>
                    <a:pt x="3749" y="1676"/>
                    <a:pt x="3749" y="1676"/>
                  </a:cubicBezTo>
                  <a:cubicBezTo>
                    <a:pt x="3715" y="1676"/>
                    <a:pt x="3613" y="1579"/>
                    <a:pt x="3613" y="1543"/>
                  </a:cubicBezTo>
                  <a:cubicBezTo>
                    <a:pt x="3613" y="1075"/>
                    <a:pt x="3613" y="1075"/>
                    <a:pt x="3613" y="1075"/>
                  </a:cubicBezTo>
                  <a:cubicBezTo>
                    <a:pt x="3793" y="882"/>
                    <a:pt x="3793" y="882"/>
                    <a:pt x="3793" y="882"/>
                  </a:cubicBezTo>
                  <a:cubicBezTo>
                    <a:pt x="4403" y="1763"/>
                    <a:pt x="4403" y="1763"/>
                    <a:pt x="4403" y="1763"/>
                  </a:cubicBezTo>
                  <a:cubicBezTo>
                    <a:pt x="6040" y="1763"/>
                    <a:pt x="6040" y="1763"/>
                    <a:pt x="6040" y="1763"/>
                  </a:cubicBezTo>
                  <a:cubicBezTo>
                    <a:pt x="6040" y="1676"/>
                    <a:pt x="6040" y="1676"/>
                    <a:pt x="6040" y="1676"/>
                  </a:cubicBezTo>
                  <a:cubicBezTo>
                    <a:pt x="5974" y="1676"/>
                    <a:pt x="5974" y="1676"/>
                    <a:pt x="5974" y="1676"/>
                  </a:cubicBezTo>
                  <a:cubicBezTo>
                    <a:pt x="5940" y="1676"/>
                    <a:pt x="5848" y="1594"/>
                    <a:pt x="5848" y="1555"/>
                  </a:cubicBezTo>
                  <a:cubicBezTo>
                    <a:pt x="5848" y="981"/>
                    <a:pt x="5848" y="981"/>
                    <a:pt x="5848" y="981"/>
                  </a:cubicBezTo>
                  <a:cubicBezTo>
                    <a:pt x="5848" y="904"/>
                    <a:pt x="6059" y="744"/>
                    <a:pt x="6221" y="744"/>
                  </a:cubicBezTo>
                  <a:cubicBezTo>
                    <a:pt x="6345" y="744"/>
                    <a:pt x="6403" y="829"/>
                    <a:pt x="6403" y="940"/>
                  </a:cubicBezTo>
                  <a:cubicBezTo>
                    <a:pt x="6403" y="1555"/>
                    <a:pt x="6403" y="1555"/>
                    <a:pt x="6403" y="1555"/>
                  </a:cubicBezTo>
                  <a:cubicBezTo>
                    <a:pt x="6403" y="1594"/>
                    <a:pt x="6311" y="1676"/>
                    <a:pt x="6277" y="1676"/>
                  </a:cubicBezTo>
                  <a:cubicBezTo>
                    <a:pt x="6211" y="1676"/>
                    <a:pt x="6211" y="1676"/>
                    <a:pt x="6211" y="1676"/>
                  </a:cubicBezTo>
                  <a:cubicBezTo>
                    <a:pt x="6211" y="1763"/>
                    <a:pt x="6211" y="1763"/>
                    <a:pt x="6211" y="1763"/>
                  </a:cubicBezTo>
                  <a:cubicBezTo>
                    <a:pt x="6810" y="1763"/>
                    <a:pt x="6810" y="1763"/>
                    <a:pt x="6810" y="1763"/>
                  </a:cubicBezTo>
                  <a:cubicBezTo>
                    <a:pt x="6810" y="1676"/>
                    <a:pt x="6810" y="1676"/>
                    <a:pt x="6810" y="1676"/>
                  </a:cubicBezTo>
                  <a:cubicBezTo>
                    <a:pt x="6739" y="1676"/>
                    <a:pt x="6739" y="1676"/>
                    <a:pt x="6739" y="1676"/>
                  </a:cubicBezTo>
                  <a:cubicBezTo>
                    <a:pt x="6706" y="1676"/>
                    <a:pt x="6613" y="1594"/>
                    <a:pt x="6613" y="1555"/>
                  </a:cubicBezTo>
                  <a:cubicBezTo>
                    <a:pt x="6613" y="928"/>
                    <a:pt x="6613" y="928"/>
                    <a:pt x="6613" y="928"/>
                  </a:cubicBezTo>
                  <a:cubicBezTo>
                    <a:pt x="6613" y="732"/>
                    <a:pt x="6473" y="601"/>
                    <a:pt x="6296" y="601"/>
                  </a:cubicBezTo>
                  <a:cubicBezTo>
                    <a:pt x="6091" y="601"/>
                    <a:pt x="5984" y="720"/>
                    <a:pt x="5846" y="860"/>
                  </a:cubicBezTo>
                  <a:cubicBezTo>
                    <a:pt x="5803" y="625"/>
                    <a:pt x="5803" y="625"/>
                    <a:pt x="5803" y="625"/>
                  </a:cubicBezTo>
                  <a:cubicBezTo>
                    <a:pt x="5441" y="625"/>
                    <a:pt x="5441" y="625"/>
                    <a:pt x="5441" y="625"/>
                  </a:cubicBezTo>
                  <a:cubicBezTo>
                    <a:pt x="5441" y="712"/>
                    <a:pt x="5441" y="712"/>
                    <a:pt x="5441" y="712"/>
                  </a:cubicBezTo>
                  <a:cubicBezTo>
                    <a:pt x="5512" y="712"/>
                    <a:pt x="5512" y="712"/>
                    <a:pt x="5512" y="712"/>
                  </a:cubicBezTo>
                  <a:cubicBezTo>
                    <a:pt x="5546" y="712"/>
                    <a:pt x="5638" y="798"/>
                    <a:pt x="5638" y="833"/>
                  </a:cubicBezTo>
                  <a:cubicBezTo>
                    <a:pt x="5638" y="1555"/>
                    <a:pt x="5638" y="1555"/>
                    <a:pt x="5638" y="1555"/>
                  </a:cubicBezTo>
                  <a:cubicBezTo>
                    <a:pt x="5638" y="1593"/>
                    <a:pt x="5546" y="1676"/>
                    <a:pt x="5512" y="1676"/>
                  </a:cubicBezTo>
                  <a:cubicBezTo>
                    <a:pt x="5371" y="1676"/>
                    <a:pt x="5371" y="1676"/>
                    <a:pt x="5371" y="1676"/>
                  </a:cubicBezTo>
                  <a:cubicBezTo>
                    <a:pt x="5340" y="1676"/>
                    <a:pt x="5245" y="1593"/>
                    <a:pt x="5245" y="1555"/>
                  </a:cubicBezTo>
                  <a:cubicBezTo>
                    <a:pt x="5245" y="625"/>
                    <a:pt x="5245" y="625"/>
                    <a:pt x="5245" y="625"/>
                  </a:cubicBezTo>
                  <a:cubicBezTo>
                    <a:pt x="4836" y="625"/>
                    <a:pt x="4836" y="625"/>
                    <a:pt x="4836" y="625"/>
                  </a:cubicBezTo>
                  <a:cubicBezTo>
                    <a:pt x="4836" y="712"/>
                    <a:pt x="4836" y="712"/>
                    <a:pt x="4836" y="712"/>
                  </a:cubicBezTo>
                  <a:cubicBezTo>
                    <a:pt x="4906" y="712"/>
                    <a:pt x="4906" y="712"/>
                    <a:pt x="4906" y="712"/>
                  </a:cubicBezTo>
                  <a:cubicBezTo>
                    <a:pt x="4940" y="712"/>
                    <a:pt x="5032" y="798"/>
                    <a:pt x="5032" y="833"/>
                  </a:cubicBezTo>
                  <a:cubicBezTo>
                    <a:pt x="5032" y="1555"/>
                    <a:pt x="5032" y="1555"/>
                    <a:pt x="5032" y="1555"/>
                  </a:cubicBezTo>
                  <a:cubicBezTo>
                    <a:pt x="5032" y="1594"/>
                    <a:pt x="4940" y="1676"/>
                    <a:pt x="4906" y="1676"/>
                  </a:cubicBezTo>
                  <a:cubicBezTo>
                    <a:pt x="4778" y="1676"/>
                    <a:pt x="4778" y="1676"/>
                    <a:pt x="4778" y="1676"/>
                  </a:cubicBezTo>
                  <a:cubicBezTo>
                    <a:pt x="4742" y="1676"/>
                    <a:pt x="4599" y="1567"/>
                    <a:pt x="4570" y="1528"/>
                  </a:cubicBezTo>
                  <a:cubicBezTo>
                    <a:pt x="3953" y="707"/>
                    <a:pt x="3953" y="707"/>
                    <a:pt x="3953" y="707"/>
                  </a:cubicBezTo>
                  <a:cubicBezTo>
                    <a:pt x="4381" y="247"/>
                    <a:pt x="4381" y="247"/>
                    <a:pt x="4381" y="247"/>
                  </a:cubicBezTo>
                  <a:cubicBezTo>
                    <a:pt x="4405" y="221"/>
                    <a:pt x="4572" y="88"/>
                    <a:pt x="4606" y="88"/>
                  </a:cubicBezTo>
                  <a:cubicBezTo>
                    <a:pt x="4692" y="88"/>
                    <a:pt x="4692" y="88"/>
                    <a:pt x="4692" y="88"/>
                  </a:cubicBezTo>
                  <a:cubicBezTo>
                    <a:pt x="4692" y="0"/>
                    <a:pt x="4692" y="0"/>
                    <a:pt x="4692" y="0"/>
                  </a:cubicBezTo>
                  <a:cubicBezTo>
                    <a:pt x="4052" y="0"/>
                    <a:pt x="4052" y="0"/>
                    <a:pt x="4052" y="0"/>
                  </a:cubicBezTo>
                  <a:cubicBezTo>
                    <a:pt x="4052" y="88"/>
                    <a:pt x="4052" y="88"/>
                    <a:pt x="4052" y="88"/>
                  </a:cubicBezTo>
                  <a:cubicBezTo>
                    <a:pt x="4137" y="88"/>
                    <a:pt x="4137" y="88"/>
                    <a:pt x="4137" y="88"/>
                  </a:cubicBezTo>
                  <a:cubicBezTo>
                    <a:pt x="4171" y="88"/>
                    <a:pt x="4270" y="209"/>
                    <a:pt x="4244" y="240"/>
                  </a:cubicBezTo>
                  <a:cubicBezTo>
                    <a:pt x="3614" y="942"/>
                    <a:pt x="3614" y="942"/>
                    <a:pt x="3614" y="942"/>
                  </a:cubicBezTo>
                  <a:cubicBezTo>
                    <a:pt x="3614" y="221"/>
                    <a:pt x="3614" y="221"/>
                    <a:pt x="3614" y="221"/>
                  </a:cubicBezTo>
                  <a:cubicBezTo>
                    <a:pt x="3614" y="184"/>
                    <a:pt x="3716" y="88"/>
                    <a:pt x="3750" y="88"/>
                  </a:cubicBezTo>
                  <a:cubicBezTo>
                    <a:pt x="3837" y="88"/>
                    <a:pt x="3837" y="88"/>
                    <a:pt x="3837" y="88"/>
                  </a:cubicBezTo>
                  <a:cubicBezTo>
                    <a:pt x="3837" y="0"/>
                    <a:pt x="3837" y="0"/>
                    <a:pt x="3837" y="0"/>
                  </a:cubicBezTo>
                  <a:cubicBezTo>
                    <a:pt x="3149" y="0"/>
                    <a:pt x="3149" y="0"/>
                    <a:pt x="3149" y="0"/>
                  </a:cubicBezTo>
                  <a:cubicBezTo>
                    <a:pt x="3149" y="88"/>
                    <a:pt x="3149" y="88"/>
                    <a:pt x="3149" y="88"/>
                  </a:cubicBezTo>
                  <a:cubicBezTo>
                    <a:pt x="3236" y="88"/>
                    <a:pt x="3236" y="88"/>
                    <a:pt x="3236" y="88"/>
                  </a:cubicBezTo>
                  <a:cubicBezTo>
                    <a:pt x="3270" y="88"/>
                    <a:pt x="3371" y="184"/>
                    <a:pt x="3371" y="221"/>
                  </a:cubicBezTo>
                  <a:cubicBezTo>
                    <a:pt x="3371" y="1543"/>
                    <a:pt x="3371" y="1543"/>
                    <a:pt x="3371" y="1543"/>
                  </a:cubicBezTo>
                  <a:cubicBezTo>
                    <a:pt x="3371" y="1579"/>
                    <a:pt x="3270" y="1676"/>
                    <a:pt x="3236" y="1676"/>
                  </a:cubicBezTo>
                  <a:cubicBezTo>
                    <a:pt x="3149" y="1676"/>
                    <a:pt x="3149" y="1676"/>
                    <a:pt x="3149" y="1676"/>
                  </a:cubicBezTo>
                  <a:cubicBezTo>
                    <a:pt x="3149" y="1763"/>
                    <a:pt x="3149" y="1763"/>
                    <a:pt x="3149" y="1763"/>
                  </a:cubicBezTo>
                  <a:cubicBezTo>
                    <a:pt x="3836" y="1763"/>
                    <a:pt x="3836" y="1763"/>
                    <a:pt x="3836" y="1763"/>
                  </a:cubicBezTo>
                  <a:lnTo>
                    <a:pt x="3836" y="1676"/>
                  </a:lnTo>
                  <a:close/>
                  <a:moveTo>
                    <a:pt x="7720" y="1446"/>
                  </a:moveTo>
                  <a:cubicBezTo>
                    <a:pt x="7720" y="1262"/>
                    <a:pt x="7579" y="1163"/>
                    <a:pt x="7456" y="1114"/>
                  </a:cubicBezTo>
                  <a:cubicBezTo>
                    <a:pt x="7361" y="1078"/>
                    <a:pt x="7296" y="1049"/>
                    <a:pt x="7209" y="1013"/>
                  </a:cubicBezTo>
                  <a:cubicBezTo>
                    <a:pt x="7090" y="962"/>
                    <a:pt x="7023" y="927"/>
                    <a:pt x="7023" y="829"/>
                  </a:cubicBezTo>
                  <a:cubicBezTo>
                    <a:pt x="7023" y="739"/>
                    <a:pt x="7085" y="683"/>
                    <a:pt x="7219" y="683"/>
                  </a:cubicBezTo>
                  <a:cubicBezTo>
                    <a:pt x="7432" y="683"/>
                    <a:pt x="7565" y="884"/>
                    <a:pt x="7565" y="979"/>
                  </a:cubicBezTo>
                  <a:cubicBezTo>
                    <a:pt x="7635" y="979"/>
                    <a:pt x="7635" y="979"/>
                    <a:pt x="7635" y="979"/>
                  </a:cubicBezTo>
                  <a:cubicBezTo>
                    <a:pt x="7635" y="625"/>
                    <a:pt x="7635" y="625"/>
                    <a:pt x="7635" y="625"/>
                  </a:cubicBezTo>
                  <a:cubicBezTo>
                    <a:pt x="7572" y="625"/>
                    <a:pt x="7572" y="625"/>
                    <a:pt x="7572" y="625"/>
                  </a:cubicBezTo>
                  <a:cubicBezTo>
                    <a:pt x="7562" y="649"/>
                    <a:pt x="7543" y="657"/>
                    <a:pt x="7509" y="657"/>
                  </a:cubicBezTo>
                  <a:cubicBezTo>
                    <a:pt x="7422" y="657"/>
                    <a:pt x="7352" y="598"/>
                    <a:pt x="7226" y="598"/>
                  </a:cubicBezTo>
                  <a:cubicBezTo>
                    <a:pt x="7015" y="598"/>
                    <a:pt x="6882" y="707"/>
                    <a:pt x="6882" y="913"/>
                  </a:cubicBezTo>
                  <a:cubicBezTo>
                    <a:pt x="6882" y="1071"/>
                    <a:pt x="6986" y="1160"/>
                    <a:pt x="7124" y="1223"/>
                  </a:cubicBezTo>
                  <a:cubicBezTo>
                    <a:pt x="7216" y="1264"/>
                    <a:pt x="7282" y="1291"/>
                    <a:pt x="7361" y="1325"/>
                  </a:cubicBezTo>
                  <a:cubicBezTo>
                    <a:pt x="7463" y="1367"/>
                    <a:pt x="7577" y="1412"/>
                    <a:pt x="7577" y="1540"/>
                  </a:cubicBezTo>
                  <a:cubicBezTo>
                    <a:pt x="7577" y="1647"/>
                    <a:pt x="7497" y="1695"/>
                    <a:pt x="7354" y="1695"/>
                  </a:cubicBezTo>
                  <a:cubicBezTo>
                    <a:pt x="7107" y="1695"/>
                    <a:pt x="6952" y="1468"/>
                    <a:pt x="6952" y="1361"/>
                  </a:cubicBezTo>
                  <a:cubicBezTo>
                    <a:pt x="6882" y="1361"/>
                    <a:pt x="6882" y="1361"/>
                    <a:pt x="6882" y="1361"/>
                  </a:cubicBezTo>
                  <a:cubicBezTo>
                    <a:pt x="6882" y="1763"/>
                    <a:pt x="6882" y="1763"/>
                    <a:pt x="6882" y="1763"/>
                  </a:cubicBezTo>
                  <a:cubicBezTo>
                    <a:pt x="6938" y="1763"/>
                    <a:pt x="6938" y="1763"/>
                    <a:pt x="6938" y="1763"/>
                  </a:cubicBezTo>
                  <a:cubicBezTo>
                    <a:pt x="6967" y="1737"/>
                    <a:pt x="6979" y="1725"/>
                    <a:pt x="7025" y="1725"/>
                  </a:cubicBezTo>
                  <a:cubicBezTo>
                    <a:pt x="7124" y="1725"/>
                    <a:pt x="7209" y="1790"/>
                    <a:pt x="7354" y="1790"/>
                  </a:cubicBezTo>
                  <a:cubicBezTo>
                    <a:pt x="7570" y="1790"/>
                    <a:pt x="7720" y="1664"/>
                    <a:pt x="7720" y="1446"/>
                  </a:cubicBezTo>
                  <a:close/>
                  <a:moveTo>
                    <a:pt x="2703" y="1584"/>
                  </a:moveTo>
                  <a:cubicBezTo>
                    <a:pt x="2442" y="1584"/>
                    <a:pt x="2282" y="1383"/>
                    <a:pt x="2282" y="1129"/>
                  </a:cubicBezTo>
                  <a:cubicBezTo>
                    <a:pt x="2282" y="860"/>
                    <a:pt x="2391" y="683"/>
                    <a:pt x="2618" y="683"/>
                  </a:cubicBezTo>
                  <a:cubicBezTo>
                    <a:pt x="2815" y="683"/>
                    <a:pt x="2844" y="840"/>
                    <a:pt x="2812" y="1017"/>
                  </a:cubicBezTo>
                  <a:cubicBezTo>
                    <a:pt x="2882" y="1013"/>
                    <a:pt x="2882" y="1013"/>
                    <a:pt x="2882" y="1013"/>
                  </a:cubicBezTo>
                  <a:cubicBezTo>
                    <a:pt x="3049" y="753"/>
                    <a:pt x="3049" y="753"/>
                    <a:pt x="3049" y="753"/>
                  </a:cubicBezTo>
                  <a:cubicBezTo>
                    <a:pt x="2945" y="649"/>
                    <a:pt x="2824" y="596"/>
                    <a:pt x="2645" y="596"/>
                  </a:cubicBezTo>
                  <a:cubicBezTo>
                    <a:pt x="2345" y="596"/>
                    <a:pt x="2100" y="833"/>
                    <a:pt x="2100" y="1201"/>
                  </a:cubicBezTo>
                  <a:cubicBezTo>
                    <a:pt x="2100" y="1526"/>
                    <a:pt x="2306" y="1792"/>
                    <a:pt x="2623" y="1792"/>
                  </a:cubicBezTo>
                  <a:cubicBezTo>
                    <a:pt x="2909" y="1792"/>
                    <a:pt x="3061" y="1635"/>
                    <a:pt x="3136" y="1386"/>
                  </a:cubicBezTo>
                  <a:cubicBezTo>
                    <a:pt x="3066" y="1386"/>
                    <a:pt x="3066" y="1386"/>
                    <a:pt x="3066" y="1386"/>
                  </a:cubicBezTo>
                  <a:cubicBezTo>
                    <a:pt x="2986" y="1519"/>
                    <a:pt x="2902" y="1584"/>
                    <a:pt x="2703" y="1584"/>
                  </a:cubicBezTo>
                  <a:close/>
                  <a:moveTo>
                    <a:pt x="1053" y="1322"/>
                  </a:moveTo>
                  <a:cubicBezTo>
                    <a:pt x="1041" y="1322"/>
                    <a:pt x="1041" y="1322"/>
                    <a:pt x="1041" y="1322"/>
                  </a:cubicBezTo>
                  <a:cubicBezTo>
                    <a:pt x="511" y="0"/>
                    <a:pt x="511" y="0"/>
                    <a:pt x="511" y="0"/>
                  </a:cubicBezTo>
                  <a:cubicBezTo>
                    <a:pt x="0" y="0"/>
                    <a:pt x="0" y="0"/>
                    <a:pt x="0" y="0"/>
                  </a:cubicBezTo>
                  <a:cubicBezTo>
                    <a:pt x="0" y="88"/>
                    <a:pt x="0" y="88"/>
                    <a:pt x="0" y="88"/>
                  </a:cubicBezTo>
                  <a:cubicBezTo>
                    <a:pt x="87" y="88"/>
                    <a:pt x="87" y="88"/>
                    <a:pt x="87" y="88"/>
                  </a:cubicBezTo>
                  <a:cubicBezTo>
                    <a:pt x="121" y="88"/>
                    <a:pt x="223" y="184"/>
                    <a:pt x="223" y="221"/>
                  </a:cubicBezTo>
                  <a:cubicBezTo>
                    <a:pt x="223" y="1543"/>
                    <a:pt x="223" y="1543"/>
                    <a:pt x="223" y="1543"/>
                  </a:cubicBezTo>
                  <a:cubicBezTo>
                    <a:pt x="223" y="1579"/>
                    <a:pt x="121" y="1676"/>
                    <a:pt x="87" y="1676"/>
                  </a:cubicBezTo>
                  <a:cubicBezTo>
                    <a:pt x="0" y="1676"/>
                    <a:pt x="0" y="1676"/>
                    <a:pt x="0" y="1676"/>
                  </a:cubicBezTo>
                  <a:cubicBezTo>
                    <a:pt x="0" y="1763"/>
                    <a:pt x="0" y="1763"/>
                    <a:pt x="0" y="1763"/>
                  </a:cubicBezTo>
                  <a:cubicBezTo>
                    <a:pt x="549" y="1763"/>
                    <a:pt x="549" y="1763"/>
                    <a:pt x="549" y="1763"/>
                  </a:cubicBezTo>
                  <a:cubicBezTo>
                    <a:pt x="549" y="1676"/>
                    <a:pt x="549" y="1676"/>
                    <a:pt x="549" y="1676"/>
                  </a:cubicBezTo>
                  <a:cubicBezTo>
                    <a:pt x="462" y="1676"/>
                    <a:pt x="462" y="1676"/>
                    <a:pt x="462" y="1676"/>
                  </a:cubicBezTo>
                  <a:cubicBezTo>
                    <a:pt x="428" y="1676"/>
                    <a:pt x="327" y="1579"/>
                    <a:pt x="327" y="1543"/>
                  </a:cubicBezTo>
                  <a:cubicBezTo>
                    <a:pt x="327" y="233"/>
                    <a:pt x="327" y="233"/>
                    <a:pt x="327" y="233"/>
                  </a:cubicBezTo>
                  <a:cubicBezTo>
                    <a:pt x="968" y="1794"/>
                    <a:pt x="968" y="1794"/>
                    <a:pt x="968" y="1794"/>
                  </a:cubicBezTo>
                  <a:cubicBezTo>
                    <a:pt x="1609" y="259"/>
                    <a:pt x="1609" y="259"/>
                    <a:pt x="1609" y="259"/>
                  </a:cubicBezTo>
                  <a:cubicBezTo>
                    <a:pt x="1609" y="1543"/>
                    <a:pt x="1609" y="1543"/>
                    <a:pt x="1609" y="1543"/>
                  </a:cubicBezTo>
                  <a:cubicBezTo>
                    <a:pt x="1609" y="1579"/>
                    <a:pt x="1507" y="1676"/>
                    <a:pt x="1473" y="1676"/>
                  </a:cubicBezTo>
                  <a:cubicBezTo>
                    <a:pt x="1386" y="1676"/>
                    <a:pt x="1386" y="1676"/>
                    <a:pt x="1386" y="1676"/>
                  </a:cubicBezTo>
                  <a:cubicBezTo>
                    <a:pt x="1386" y="1763"/>
                    <a:pt x="1386" y="1763"/>
                    <a:pt x="1386" y="1763"/>
                  </a:cubicBezTo>
                  <a:cubicBezTo>
                    <a:pt x="2069" y="1763"/>
                    <a:pt x="2069" y="1763"/>
                    <a:pt x="2069" y="1763"/>
                  </a:cubicBezTo>
                  <a:cubicBezTo>
                    <a:pt x="2069" y="1676"/>
                    <a:pt x="2069" y="1676"/>
                    <a:pt x="2069" y="1676"/>
                  </a:cubicBezTo>
                  <a:cubicBezTo>
                    <a:pt x="1983" y="1676"/>
                    <a:pt x="1983" y="1676"/>
                    <a:pt x="1983" y="1676"/>
                  </a:cubicBezTo>
                  <a:cubicBezTo>
                    <a:pt x="1949" y="1676"/>
                    <a:pt x="1848" y="1579"/>
                    <a:pt x="1848" y="1543"/>
                  </a:cubicBezTo>
                  <a:cubicBezTo>
                    <a:pt x="1848" y="221"/>
                    <a:pt x="1848" y="221"/>
                    <a:pt x="1848" y="221"/>
                  </a:cubicBezTo>
                  <a:cubicBezTo>
                    <a:pt x="1848" y="184"/>
                    <a:pt x="1949" y="88"/>
                    <a:pt x="1983" y="88"/>
                  </a:cubicBezTo>
                  <a:cubicBezTo>
                    <a:pt x="2070" y="88"/>
                    <a:pt x="2070" y="88"/>
                    <a:pt x="2070" y="88"/>
                  </a:cubicBezTo>
                  <a:cubicBezTo>
                    <a:pt x="2070" y="0"/>
                    <a:pt x="2070" y="0"/>
                    <a:pt x="2070" y="0"/>
                  </a:cubicBezTo>
                  <a:cubicBezTo>
                    <a:pt x="1610" y="0"/>
                    <a:pt x="1610" y="0"/>
                    <a:pt x="1610" y="0"/>
                  </a:cubicBezTo>
                  <a:lnTo>
                    <a:pt x="1053" y="132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grpSp>
      <p:sp>
        <p:nvSpPr>
          <p:cNvPr id="10" name="5. Source" hidden="1">
            <a:extLst>
              <a:ext uri="{FF2B5EF4-FFF2-40B4-BE49-F238E27FC236}">
                <a16:creationId xmlns:a16="http://schemas.microsoft.com/office/drawing/2014/main" id="{EED9D83D-9CC3-45F3-876D-CC42BC0B70E0}"/>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Tree>
    <p:extLst>
      <p:ext uri="{BB962C8B-B14F-4D97-AF65-F5344CB8AC3E}">
        <p14:creationId xmlns:p14="http://schemas.microsoft.com/office/powerpoint/2010/main" val="13897050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11200" y="2130430"/>
            <a:ext cx="10674157" cy="1470025"/>
          </a:xfrm>
          <a:prstGeom prst="rect">
            <a:avLst/>
          </a:prstGeom>
        </p:spPr>
        <p:txBody>
          <a:bodyPr/>
          <a:lstStyle>
            <a:lvl1pPr>
              <a:defRPr b="1">
                <a:solidFill>
                  <a:srgbClr val="5B6770"/>
                </a:solidFill>
              </a:defRPr>
            </a:lvl1pPr>
          </a:lstStyle>
          <a:p>
            <a:r>
              <a:rPr lang="en-US"/>
              <a:t>Click to edit Master title style</a:t>
            </a:r>
          </a:p>
        </p:txBody>
      </p:sp>
      <p:sp>
        <p:nvSpPr>
          <p:cNvPr id="3" name="Subtitle 2"/>
          <p:cNvSpPr>
            <a:spLocks noGrp="1"/>
          </p:cNvSpPr>
          <p:nvPr>
            <p:ph type="subTitle" idx="1"/>
          </p:nvPr>
        </p:nvSpPr>
        <p:spPr>
          <a:xfrm>
            <a:off x="1936557" y="3886200"/>
            <a:ext cx="85344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prstClr val="black">
                    <a:tint val="75000"/>
                  </a:prstClr>
                </a:solidFill>
              </a:rPr>
              <a:t>Use or disclosure of information contained on this page is subject to the restrictions on the title page.</a:t>
            </a:r>
          </a:p>
        </p:txBody>
      </p:sp>
      <p:sp>
        <p:nvSpPr>
          <p:cNvPr id="4" name="Slide Number Placeholder 5">
            <a:extLst>
              <a:ext uri="{FF2B5EF4-FFF2-40B4-BE49-F238E27FC236}">
                <a16:creationId xmlns:a16="http://schemas.microsoft.com/office/drawing/2014/main" id="{FBA199AC-D2A1-091A-DA81-F6D6886C50B2}"/>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9369661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711200" y="2438405"/>
            <a:ext cx="10674157" cy="1470025"/>
          </a:xfrm>
          <a:prstGeom prst="rect">
            <a:avLst/>
          </a:prstGeom>
        </p:spPr>
        <p:txBody>
          <a:bodyPr/>
          <a:lstStyle>
            <a:lvl1pPr>
              <a:defRPr b="1">
                <a:solidFill>
                  <a:schemeClr val="accent1"/>
                </a:solidFill>
              </a:defRPr>
            </a:lvl1pPr>
          </a:lstStyle>
          <a:p>
            <a:r>
              <a:rPr lang="en-US"/>
              <a:t>Click to edit Master title style</a:t>
            </a:r>
          </a:p>
        </p:txBody>
      </p:sp>
      <p:sp>
        <p:nvSpPr>
          <p:cNvPr id="5" name="Footer Placeholder 4"/>
          <p:cNvSpPr>
            <a:spLocks noGrp="1"/>
          </p:cNvSpPr>
          <p:nvPr>
            <p:ph type="ftr" sz="quarter" idx="11"/>
          </p:nvPr>
        </p:nvSpPr>
        <p:spPr/>
        <p:txBody>
          <a:bodyPr/>
          <a:lstStyle/>
          <a:p>
            <a:r>
              <a:rPr lang="en-US">
                <a:solidFill>
                  <a:prstClr val="black">
                    <a:tint val="75000"/>
                  </a:prstClr>
                </a:solidFill>
              </a:rPr>
              <a:t>Use or disclosure of information contained on this page is subject to the restrictions on the title page.</a:t>
            </a:r>
          </a:p>
        </p:txBody>
      </p:sp>
      <p:sp>
        <p:nvSpPr>
          <p:cNvPr id="6" name="Slide Number Placeholder 5">
            <a:extLst>
              <a:ext uri="{FF2B5EF4-FFF2-40B4-BE49-F238E27FC236}">
                <a16:creationId xmlns:a16="http://schemas.microsoft.com/office/drawing/2014/main" id="{F5AF8914-EDD3-FC49-4CAF-D7AFEA0598A5}"/>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1576933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7" name="Rectangle 6"/>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Footer Placeholder 4"/>
          <p:cNvSpPr>
            <a:spLocks noGrp="1"/>
          </p:cNvSpPr>
          <p:nvPr>
            <p:ph type="ftr" sz="quarter" idx="11"/>
          </p:nvPr>
        </p:nvSpPr>
        <p:spPr>
          <a:xfrm>
            <a:off x="1940011" y="6553200"/>
            <a:ext cx="8311978" cy="228600"/>
          </a:xfrm>
        </p:spPr>
        <p:txBody>
          <a:bodyPr/>
          <a:lstStyle/>
          <a:p>
            <a:r>
              <a:rPr lang="en-US"/>
              <a:t>Use or disclosure of information contained on this page is subject to the restrictions on the title page.</a:t>
            </a:r>
            <a:endParaRPr lang="en-US">
              <a:solidFill>
                <a:prstClr val="black">
                  <a:tint val="75000"/>
                </a:prstClr>
              </a:solidFill>
            </a:endParaRPr>
          </a:p>
        </p:txBody>
      </p:sp>
      <p:cxnSp>
        <p:nvCxnSpPr>
          <p:cNvPr id="5" name="Straight Connector 4"/>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2F5400B3-30FC-250E-0E40-F769CD495FA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366722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Key Takeaways">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7" name="Rectangle 6"/>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Footer Placeholder 4"/>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cxnSp>
        <p:nvCxnSpPr>
          <p:cNvPr id="5" name="Straight Connector 4"/>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2F5400B3-30FC-250E-0E40-F769CD495FA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3" name="Content Placeholder 2" descr="xdgdfgdfg">
            <a:extLst>
              <a:ext uri="{FF2B5EF4-FFF2-40B4-BE49-F238E27FC236}">
                <a16:creationId xmlns:a16="http://schemas.microsoft.com/office/drawing/2014/main" id="{598BF201-9067-3A1D-911D-FB3EA47FFC02}"/>
              </a:ext>
              <a:ext uri="{C183D7F6-B498-43B3-948B-1728B52AA6E4}">
                <adec:decorative xmlns:adec="http://schemas.microsoft.com/office/drawing/2017/decorative" val="0"/>
              </a:ext>
            </a:extLst>
          </p:cNvPr>
          <p:cNvSpPr>
            <a:spLocks noGrp="1"/>
          </p:cNvSpPr>
          <p:nvPr>
            <p:ph idx="12"/>
          </p:nvPr>
        </p:nvSpPr>
        <p:spPr>
          <a:xfrm>
            <a:off x="406400" y="1058219"/>
            <a:ext cx="11377706" cy="1948194"/>
          </a:xfrm>
          <a:prstGeom prst="rect">
            <a:avLst/>
          </a:prstGeom>
          <a:solidFill>
            <a:schemeClr val="accent1">
              <a:lumMod val="20000"/>
              <a:lumOff val="80000"/>
            </a:schemeClr>
          </a:solidFill>
          <a:ln w="15875" cap="rnd">
            <a:solidFill>
              <a:srgbClr val="00AEC7">
                <a:alpha val="59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4" name="Content Placeholder 2">
            <a:extLst>
              <a:ext uri="{FF2B5EF4-FFF2-40B4-BE49-F238E27FC236}">
                <a16:creationId xmlns:a16="http://schemas.microsoft.com/office/drawing/2014/main" id="{E13BC7D2-FAD9-20EE-F85E-A8C0876CD499}"/>
              </a:ext>
            </a:extLst>
          </p:cNvPr>
          <p:cNvSpPr>
            <a:spLocks noGrp="1"/>
          </p:cNvSpPr>
          <p:nvPr>
            <p:ph idx="13"/>
          </p:nvPr>
        </p:nvSpPr>
        <p:spPr>
          <a:xfrm>
            <a:off x="406400" y="3524730"/>
            <a:ext cx="11377706" cy="2212106"/>
          </a:xfrm>
          <a:prstGeom prst="rect">
            <a:avLst/>
          </a:prstGeom>
          <a:solidFill>
            <a:schemeClr val="bg2"/>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400">
                <a:solidFill>
                  <a:schemeClr val="tx2"/>
                </a:solidFill>
              </a:defRPr>
            </a:lvl2pPr>
            <a:lvl3pPr>
              <a:defRPr sz="12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622265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3" name="Content Placeholder 2"/>
          <p:cNvSpPr>
            <a:spLocks noGrp="1"/>
          </p:cNvSpPr>
          <p:nvPr>
            <p:ph idx="1"/>
          </p:nvPr>
        </p:nvSpPr>
        <p:spPr>
          <a:xfrm>
            <a:off x="406400" y="762001"/>
            <a:ext cx="11379200" cy="5280822"/>
          </a:xfrm>
          <a:prstGeom prst="rect">
            <a:avLst/>
          </a:prstGeom>
        </p:spPr>
        <p:txBody>
          <a:bodyPr lIns="274320" tIns="274320" rIns="274320" bIns="274320"/>
          <a:lstStyle>
            <a:lvl1pPr>
              <a:defRPr sz="2000" b="1">
                <a:solidFill>
                  <a:schemeClr val="tx1"/>
                </a:solidFill>
              </a:defRPr>
            </a:lvl1pPr>
            <a:lvl2pPr>
              <a:defRPr sz="1800">
                <a:solidFill>
                  <a:srgbClr val="5B6770"/>
                </a:solidFill>
              </a:defRPr>
            </a:lvl2pPr>
            <a:lvl3pPr>
              <a:defRPr sz="1600">
                <a:solidFill>
                  <a:srgbClr val="5B6770"/>
                </a:solidFill>
              </a:defRPr>
            </a:lvl3pPr>
            <a:lvl4pPr>
              <a:defRPr sz="1400">
                <a:solidFill>
                  <a:srgbClr val="5B6770"/>
                </a:solidFill>
              </a:defRPr>
            </a:lvl4pPr>
            <a:lvl5pPr>
              <a:defRPr sz="1200">
                <a:solidFill>
                  <a:srgbClr val="5B677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Footer Placeholder 4"/>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cxnSp>
        <p:nvCxnSpPr>
          <p:cNvPr id="5" name="Straight Connector 4"/>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915271C7-351C-6A53-1BD1-4B6987F11FC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4628472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mparison (Gray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08BA54D-6CCD-C3E8-6751-1276B8364E6C}"/>
              </a:ext>
            </a:extLst>
          </p:cNvPr>
          <p:cNvSpPr>
            <a:spLocks noGrp="1"/>
          </p:cNvSpPr>
          <p:nvPr>
            <p:ph idx="10"/>
          </p:nvPr>
        </p:nvSpPr>
        <p:spPr>
          <a:xfrm>
            <a:off x="7315200" y="0"/>
            <a:ext cx="4876800" cy="6464808"/>
          </a:xfrm>
          <a:prstGeom prst="rect">
            <a:avLst/>
          </a:prstGeom>
          <a:solidFill>
            <a:srgbClr val="E6EBF0"/>
          </a:solidFill>
        </p:spPr>
        <p:txBody>
          <a:bodyPr lIns="274320" tIns="1097280" rIns="274320" bIns="731520"/>
          <a:lstStyle>
            <a:lvl1pPr marL="0" indent="0" algn="l">
              <a:buNone/>
              <a:defRPr sz="2000" b="0">
                <a:solidFill>
                  <a:schemeClr val="tx1"/>
                </a:solidFill>
              </a:defRPr>
            </a:lvl1pPr>
            <a:lvl2pPr algn="l">
              <a:defRPr sz="1800">
                <a:solidFill>
                  <a:schemeClr val="tx2"/>
                </a:solidFill>
              </a:defRPr>
            </a:lvl2pPr>
            <a:lvl3pPr algn="l">
              <a:defRPr sz="1600">
                <a:solidFill>
                  <a:schemeClr val="tx2"/>
                </a:solidFill>
              </a:defRPr>
            </a:lvl3pPr>
            <a:lvl4pPr algn="l">
              <a:defRPr sz="1400">
                <a:solidFill>
                  <a:schemeClr val="tx2"/>
                </a:solidFill>
              </a:defRPr>
            </a:lvl4pPr>
            <a:lvl5pPr algn="l">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idx="1"/>
          </p:nvPr>
        </p:nvSpPr>
        <p:spPr>
          <a:xfrm>
            <a:off x="406400" y="762000"/>
            <a:ext cx="6908800" cy="5410200"/>
          </a:xfrm>
          <a:prstGeom prst="rect">
            <a:avLst/>
          </a:prstGeom>
        </p:spPr>
        <p:txBody>
          <a:bodyPr lIns="274320" tIns="274320" rIns="274320" bIns="274320"/>
          <a:lstStyle>
            <a:lvl1pPr marL="0" indent="0">
              <a:buNone/>
              <a:defRPr sz="2000" b="1">
                <a:solidFill>
                  <a:schemeClr val="tx1"/>
                </a:solidFill>
                <a:latin typeface="+mj-lt"/>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4CC83710-C64D-1BD2-447D-28FF58823C70}"/>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08FF9252-B1FC-9936-53BB-BEE6DD5CEFBE}"/>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060D07C2-2A38-B953-E52E-4EBD6A8D19A2}"/>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0DBED4E2-E7A2-AE66-639C-4EE96FC0655C}"/>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sp>
        <p:nvSpPr>
          <p:cNvPr id="9" name="Slide Number Placeholder 5">
            <a:extLst>
              <a:ext uri="{FF2B5EF4-FFF2-40B4-BE49-F238E27FC236}">
                <a16:creationId xmlns:a16="http://schemas.microsoft.com/office/drawing/2014/main" id="{78926B97-2A6D-A2E6-33E5-91F5C2A6F7BE}"/>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8130108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mparison (Blu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96BAD60-5C45-1A72-0429-2EA7A0968D40}"/>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7A60EBBE-A2F2-20F7-8FB9-432D577E3F22}"/>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130BE998-F70B-DF4E-4F08-F7692DA494DE}"/>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9EA07743-71C9-2937-9D4F-786590E1067C}"/>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sp>
        <p:nvSpPr>
          <p:cNvPr id="13" name="Slide Number Placeholder 5">
            <a:extLst>
              <a:ext uri="{FF2B5EF4-FFF2-40B4-BE49-F238E27FC236}">
                <a16:creationId xmlns:a16="http://schemas.microsoft.com/office/drawing/2014/main" id="{FC980251-D77A-C3CE-5889-2579FFB6AC5C}"/>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2" name="Content Placeholder 2">
            <a:extLst>
              <a:ext uri="{FF2B5EF4-FFF2-40B4-BE49-F238E27FC236}">
                <a16:creationId xmlns:a16="http://schemas.microsoft.com/office/drawing/2014/main" id="{55BA22F1-2EF4-FAB1-48BA-4636D4B7C154}"/>
              </a:ext>
            </a:extLst>
          </p:cNvPr>
          <p:cNvSpPr>
            <a:spLocks noGrp="1"/>
          </p:cNvSpPr>
          <p:nvPr>
            <p:ph idx="10"/>
          </p:nvPr>
        </p:nvSpPr>
        <p:spPr>
          <a:xfrm>
            <a:off x="7315200" y="0"/>
            <a:ext cx="4876800" cy="6464808"/>
          </a:xfrm>
          <a:prstGeom prst="rect">
            <a:avLst/>
          </a:prstGeom>
          <a:solidFill>
            <a:srgbClr val="E6EBF0"/>
          </a:solidFill>
        </p:spPr>
        <p:txBody>
          <a:bodyPr lIns="274320" tIns="1097280" rIns="274320" bIns="731520"/>
          <a:lstStyle>
            <a:lvl1pPr marL="0" indent="0" algn="l">
              <a:buNone/>
              <a:defRPr sz="2000" b="0">
                <a:solidFill>
                  <a:schemeClr val="accent1"/>
                </a:solidFill>
              </a:defRPr>
            </a:lvl1pPr>
            <a:lvl2pPr algn="l">
              <a:defRPr sz="1800">
                <a:solidFill>
                  <a:schemeClr val="tx2"/>
                </a:solidFill>
              </a:defRPr>
            </a:lvl2pPr>
            <a:lvl3pPr algn="l">
              <a:defRPr sz="1600">
                <a:solidFill>
                  <a:schemeClr val="tx2"/>
                </a:solidFill>
              </a:defRPr>
            </a:lvl3pPr>
            <a:lvl4pPr algn="l">
              <a:defRPr sz="1400">
                <a:solidFill>
                  <a:schemeClr val="tx2"/>
                </a:solidFill>
              </a:defRPr>
            </a:lvl4pPr>
            <a:lvl5pPr algn="l">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76AA29EA-E088-D81E-2199-D3C6680B1D35}"/>
              </a:ext>
            </a:extLst>
          </p:cNvPr>
          <p:cNvSpPr>
            <a:spLocks noGrp="1"/>
          </p:cNvSpPr>
          <p:nvPr>
            <p:ph idx="1"/>
          </p:nvPr>
        </p:nvSpPr>
        <p:spPr>
          <a:xfrm>
            <a:off x="406400" y="762000"/>
            <a:ext cx="6908800" cy="5410200"/>
          </a:xfrm>
          <a:prstGeom prst="rect">
            <a:avLst/>
          </a:prstGeom>
        </p:spPr>
        <p:txBody>
          <a:bodyPr lIns="274320" tIns="274320" rIns="274320" bIns="274320"/>
          <a:lstStyle>
            <a:lvl1pPr marL="0" indent="0">
              <a:buNone/>
              <a:defRPr sz="2000" b="1">
                <a:solidFill>
                  <a:schemeClr val="tx1"/>
                </a:solidFill>
                <a:latin typeface="+mj-lt"/>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76072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ntent with Caption (Gray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A0D26C4-F0B9-8786-63BA-3230F0D9EE58}"/>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002746A8-CEB7-DA32-2E46-4CD875A53BEE}"/>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5B6770"/>
              </a:solidFill>
            </a:endParaRPr>
          </a:p>
        </p:txBody>
      </p:sp>
      <p:cxnSp>
        <p:nvCxnSpPr>
          <p:cNvPr id="6" name="Straight Connector 5">
            <a:extLst>
              <a:ext uri="{FF2B5EF4-FFF2-40B4-BE49-F238E27FC236}">
                <a16:creationId xmlns:a16="http://schemas.microsoft.com/office/drawing/2014/main" id="{D81F622A-1E5B-9C1F-4B89-952F231997D8}"/>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8504BE0D-CAFF-A353-053D-04E6FAB5704A}"/>
              </a:ext>
            </a:extLst>
          </p:cNvPr>
          <p:cNvSpPr>
            <a:spLocks noGrp="1"/>
          </p:cNvSpPr>
          <p:nvPr>
            <p:ph idx="1"/>
          </p:nvPr>
        </p:nvSpPr>
        <p:spPr>
          <a:xfrm>
            <a:off x="406400" y="762000"/>
            <a:ext cx="11379200" cy="3886198"/>
          </a:xfrm>
          <a:prstGeom prst="rect">
            <a:avLst/>
          </a:prstGeom>
        </p:spPr>
        <p:txBody>
          <a:bodyPr lIns="274320" tIns="274320" rIns="274320" bIns="274320"/>
          <a:lstStyle>
            <a:lvl1pPr marL="0" indent="0">
              <a:buNone/>
              <a:defRPr sz="2000" b="0">
                <a:solidFill>
                  <a:schemeClr val="tx1"/>
                </a:solidFill>
              </a:defRPr>
            </a:lvl1pPr>
            <a:lvl2pPr>
              <a:defRPr sz="2000">
                <a:solidFill>
                  <a:schemeClr val="tx1"/>
                </a:solidFill>
              </a:defRPr>
            </a:lvl2pPr>
            <a:lvl3pPr>
              <a:defRPr sz="18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A0A47C1F-9F12-8BE1-EFDD-1FE189FAAD52}"/>
              </a:ext>
            </a:extLst>
          </p:cNvPr>
          <p:cNvSpPr>
            <a:spLocks noGrp="1"/>
          </p:cNvSpPr>
          <p:nvPr>
            <p:ph idx="10"/>
          </p:nvPr>
        </p:nvSpPr>
        <p:spPr>
          <a:xfrm>
            <a:off x="406400" y="4648200"/>
            <a:ext cx="11379200" cy="14478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3" name="Footer Placeholder 4">
            <a:extLst>
              <a:ext uri="{FF2B5EF4-FFF2-40B4-BE49-F238E27FC236}">
                <a16:creationId xmlns:a16="http://schemas.microsoft.com/office/drawing/2014/main" id="{4BAB97C9-A225-B5FE-3934-62A46DFCC245}"/>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sp>
        <p:nvSpPr>
          <p:cNvPr id="14" name="Slide Number Placeholder 5">
            <a:extLst>
              <a:ext uri="{FF2B5EF4-FFF2-40B4-BE49-F238E27FC236}">
                <a16:creationId xmlns:a16="http://schemas.microsoft.com/office/drawing/2014/main" id="{744CFBEC-5C8F-3F37-0431-43415179EE3B}"/>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265864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1"/>
            </p:custDataLst>
          </p:nvPr>
        </p:nvSpPr>
        <p:spPr>
          <a:xfrm>
            <a:off x="554736" y="3044280"/>
            <a:ext cx="5065776" cy="769441"/>
          </a:xfrm>
          <a:prstGeom prst="rect">
            <a:avLst/>
          </a:prstGeom>
        </p:spPr>
        <p:txBody>
          <a:bodyPr rIns="365760" anchor="ctr">
            <a:noAutofit/>
          </a:bodyPr>
          <a:lstStyle>
            <a:lvl1pPr>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7" name="1. On-page tracker">
            <a:extLst>
              <a:ext uri="{FF2B5EF4-FFF2-40B4-BE49-F238E27FC236}">
                <a16:creationId xmlns:a16="http://schemas.microsoft.com/office/drawing/2014/main" id="{2A77292F-0F7C-43B4-9782-AB706C93BD64}"/>
              </a:ext>
            </a:extLst>
          </p:cNvPr>
          <p:cNvSpPr>
            <a:spLocks noGrp="1"/>
          </p:cNvSpPr>
          <p:nvPr>
            <p:ph type="body" sz="quarter" idx="17" hasCustomPrompt="1"/>
            <p:custDataLst>
              <p:tags r:id="rId4"/>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0797074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ntent with Caption (Blu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15A3345B-D5C7-2F88-8026-20E44CDC1C8C}"/>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sp>
        <p:nvSpPr>
          <p:cNvPr id="14" name="Slide Number Placeholder 5">
            <a:extLst>
              <a:ext uri="{FF2B5EF4-FFF2-40B4-BE49-F238E27FC236}">
                <a16:creationId xmlns:a16="http://schemas.microsoft.com/office/drawing/2014/main" id="{02DBDC06-CAF6-397A-E258-1B91B7BE4A6A}"/>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2" name="Content Placeholder 2">
            <a:extLst>
              <a:ext uri="{FF2B5EF4-FFF2-40B4-BE49-F238E27FC236}">
                <a16:creationId xmlns:a16="http://schemas.microsoft.com/office/drawing/2014/main" id="{1FF48671-73D4-A8B4-B73D-773427B40011}"/>
              </a:ext>
            </a:extLst>
          </p:cNvPr>
          <p:cNvSpPr>
            <a:spLocks noGrp="1"/>
          </p:cNvSpPr>
          <p:nvPr>
            <p:ph idx="1"/>
          </p:nvPr>
        </p:nvSpPr>
        <p:spPr>
          <a:xfrm>
            <a:off x="406400" y="762000"/>
            <a:ext cx="11379200" cy="3886198"/>
          </a:xfrm>
          <a:prstGeom prst="rect">
            <a:avLst/>
          </a:prstGeom>
        </p:spPr>
        <p:txBody>
          <a:bodyPr lIns="274320" tIns="274320" rIns="274320" bIns="274320"/>
          <a:lstStyle>
            <a:lvl1pPr marL="0" indent="0">
              <a:buNone/>
              <a:defRPr sz="2000" b="0">
                <a:solidFill>
                  <a:schemeClr val="tx1"/>
                </a:solidFill>
              </a:defRPr>
            </a:lvl1pPr>
            <a:lvl2pPr>
              <a:defRPr sz="2000">
                <a:solidFill>
                  <a:schemeClr val="tx1"/>
                </a:solidFill>
              </a:defRPr>
            </a:lvl2pPr>
            <a:lvl3pPr>
              <a:defRPr sz="18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4" name="Content Placeholder 2">
            <a:extLst>
              <a:ext uri="{FF2B5EF4-FFF2-40B4-BE49-F238E27FC236}">
                <a16:creationId xmlns:a16="http://schemas.microsoft.com/office/drawing/2014/main" id="{5BAC8498-C400-3675-A8B1-3E1519AB81C3}"/>
              </a:ext>
            </a:extLst>
          </p:cNvPr>
          <p:cNvSpPr>
            <a:spLocks noGrp="1"/>
          </p:cNvSpPr>
          <p:nvPr>
            <p:ph idx="10"/>
          </p:nvPr>
        </p:nvSpPr>
        <p:spPr>
          <a:xfrm>
            <a:off x="406400" y="4648200"/>
            <a:ext cx="11379200" cy="14478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accent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26882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ntent with Caption (Aqua)">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F811FEB3-47F2-0622-E85A-BC25AB9BF116}"/>
              </a:ext>
            </a:extLst>
          </p:cNvPr>
          <p:cNvSpPr>
            <a:spLocks noGrp="1"/>
          </p:cNvSpPr>
          <p:nvPr>
            <p:ph idx="10"/>
          </p:nvPr>
        </p:nvSpPr>
        <p:spPr>
          <a:xfrm>
            <a:off x="406400" y="4648198"/>
            <a:ext cx="11379200" cy="1447802"/>
          </a:xfrm>
          <a:prstGeom prst="rect">
            <a:avLst/>
          </a:prstGeom>
          <a:solidFill>
            <a:schemeClr val="accent1">
              <a:lumMod val="20000"/>
              <a:lumOff val="80000"/>
            </a:schemeClr>
          </a:solidFill>
          <a:ln w="15875" cap="rnd">
            <a:solidFill>
              <a:srgbClr val="00AEC7">
                <a:alpha val="59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accent1"/>
                </a:solidFill>
              </a:defRPr>
            </a:lvl1pPr>
            <a:lvl2pPr>
              <a:defRPr sz="1400">
                <a:solidFill>
                  <a:schemeClr val="accent1"/>
                </a:solidFill>
              </a:defRPr>
            </a:lvl2pPr>
            <a:lvl3pPr>
              <a:defRPr sz="1200">
                <a:solidFill>
                  <a:schemeClr val="accent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3" name="Footer Placeholder 4">
            <a:extLst>
              <a:ext uri="{FF2B5EF4-FFF2-40B4-BE49-F238E27FC236}">
                <a16:creationId xmlns:a16="http://schemas.microsoft.com/office/drawing/2014/main" id="{15A3345B-D5C7-2F88-8026-20E44CDC1C8C}"/>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sp>
        <p:nvSpPr>
          <p:cNvPr id="14" name="Slide Number Placeholder 5">
            <a:extLst>
              <a:ext uri="{FF2B5EF4-FFF2-40B4-BE49-F238E27FC236}">
                <a16:creationId xmlns:a16="http://schemas.microsoft.com/office/drawing/2014/main" id="{02DBDC06-CAF6-397A-E258-1B91B7BE4A6A}"/>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2" name="Content Placeholder 2">
            <a:extLst>
              <a:ext uri="{FF2B5EF4-FFF2-40B4-BE49-F238E27FC236}">
                <a16:creationId xmlns:a16="http://schemas.microsoft.com/office/drawing/2014/main" id="{1A157481-F789-46DE-2E72-928DE502142B}"/>
              </a:ext>
            </a:extLst>
          </p:cNvPr>
          <p:cNvSpPr>
            <a:spLocks noGrp="1"/>
          </p:cNvSpPr>
          <p:nvPr>
            <p:ph idx="1"/>
          </p:nvPr>
        </p:nvSpPr>
        <p:spPr>
          <a:xfrm>
            <a:off x="406400" y="762000"/>
            <a:ext cx="11379200" cy="3886198"/>
          </a:xfrm>
          <a:prstGeom prst="rect">
            <a:avLst/>
          </a:prstGeom>
        </p:spPr>
        <p:txBody>
          <a:bodyPr lIns="274320" tIns="274320" rIns="274320" bIns="274320"/>
          <a:lstStyle>
            <a:lvl1pPr marL="0" indent="0">
              <a:buNone/>
              <a:defRPr sz="2000" b="0">
                <a:solidFill>
                  <a:schemeClr val="tx1"/>
                </a:solidFill>
              </a:defRPr>
            </a:lvl1pPr>
            <a:lvl2pPr>
              <a:defRPr sz="2000">
                <a:solidFill>
                  <a:schemeClr val="tx1"/>
                </a:solidFill>
              </a:defRPr>
            </a:lvl2pPr>
            <a:lvl3pPr>
              <a:defRPr sz="18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786653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ntent with Caption 2 (Gray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DA98D29-CFFC-C296-B023-91A03EEC3E9D}"/>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DE12A03F-8D2E-8532-3203-031013FA5A10}"/>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2FFCD6A5-9B36-D9E5-72F2-FBEA5B672AB9}"/>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4EFC8874-25EC-5A5F-D57F-0691879F1F48}"/>
              </a:ext>
            </a:extLst>
          </p:cNvPr>
          <p:cNvSpPr>
            <a:spLocks noGrp="1"/>
          </p:cNvSpPr>
          <p:nvPr>
            <p:ph idx="1"/>
          </p:nvPr>
        </p:nvSpPr>
        <p:spPr>
          <a:xfrm>
            <a:off x="406400" y="762000"/>
            <a:ext cx="7416800" cy="5334000"/>
          </a:xfrm>
          <a:prstGeom prst="rect">
            <a:avLst/>
          </a:prstGeom>
        </p:spPr>
        <p:txBody>
          <a:bodyPr lIns="274320" tIns="274320" rIns="274320" bIns="274320"/>
          <a:lstStyle>
            <a:lvl1pPr marL="0" indent="0">
              <a:buNone/>
              <a:defRPr sz="2000" b="1">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8" name="Content Placeholder 2">
            <a:extLst>
              <a:ext uri="{FF2B5EF4-FFF2-40B4-BE49-F238E27FC236}">
                <a16:creationId xmlns:a16="http://schemas.microsoft.com/office/drawing/2014/main" id="{9D7C7B98-DF84-E7E1-CF67-1DA50AD90673}"/>
              </a:ext>
            </a:extLst>
          </p:cNvPr>
          <p:cNvSpPr>
            <a:spLocks noGrp="1"/>
          </p:cNvSpPr>
          <p:nvPr>
            <p:ph idx="10"/>
          </p:nvPr>
        </p:nvSpPr>
        <p:spPr>
          <a:xfrm>
            <a:off x="7823200" y="762000"/>
            <a:ext cx="3962400" cy="5334000"/>
          </a:xfrm>
          <a:prstGeom prst="rect">
            <a:avLst/>
          </a:prstGeom>
          <a:solidFill>
            <a:srgbClr val="E6EBF0"/>
          </a:solidFill>
          <a:ln w="15875" cap="rnd">
            <a:solidFill>
              <a:schemeClr val="bg1">
                <a:lumMod val="85000"/>
                <a:alpha val="62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1">
                <a:solidFill>
                  <a:schemeClr val="tx1"/>
                </a:solidFill>
              </a:defRPr>
            </a:lvl1pPr>
            <a:lvl2pPr>
              <a:defRPr sz="1400" b="1">
                <a:solidFill>
                  <a:schemeClr val="tx1"/>
                </a:solidFill>
              </a:defRPr>
            </a:lvl2pPr>
            <a:lvl3pPr>
              <a:defRPr sz="1200" b="1">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0" name="Footer Placeholder 4">
            <a:extLst>
              <a:ext uri="{FF2B5EF4-FFF2-40B4-BE49-F238E27FC236}">
                <a16:creationId xmlns:a16="http://schemas.microsoft.com/office/drawing/2014/main" id="{D41AE20F-67AB-7F58-E5C0-B80B60EB4F25}"/>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sp>
        <p:nvSpPr>
          <p:cNvPr id="11" name="Slide Number Placeholder 5">
            <a:extLst>
              <a:ext uri="{FF2B5EF4-FFF2-40B4-BE49-F238E27FC236}">
                <a16:creationId xmlns:a16="http://schemas.microsoft.com/office/drawing/2014/main" id="{BB40FEBA-A659-D520-0764-206779E237E9}"/>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8622529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ntent with Caption 2 (Blu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1C8B81A-95BD-E991-9B9F-3E9298BDDD8D}"/>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EBD1C03C-3DF7-A3DE-6887-F11B8EF5149C}"/>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BFB76CBF-9431-A50C-08E3-E8EE4F236149}"/>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B59DB38-0284-35BB-FCF2-EAA64B408BD8}"/>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sp>
        <p:nvSpPr>
          <p:cNvPr id="15" name="Slide Number Placeholder 5">
            <a:extLst>
              <a:ext uri="{FF2B5EF4-FFF2-40B4-BE49-F238E27FC236}">
                <a16:creationId xmlns:a16="http://schemas.microsoft.com/office/drawing/2014/main" id="{9556402B-DC9D-8431-8023-AD3352280539}"/>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2" name="Content Placeholder 2">
            <a:extLst>
              <a:ext uri="{FF2B5EF4-FFF2-40B4-BE49-F238E27FC236}">
                <a16:creationId xmlns:a16="http://schemas.microsoft.com/office/drawing/2014/main" id="{A26476B1-2B93-3388-ACFC-33AE1AE583DA}"/>
              </a:ext>
            </a:extLst>
          </p:cNvPr>
          <p:cNvSpPr>
            <a:spLocks noGrp="1"/>
          </p:cNvSpPr>
          <p:nvPr>
            <p:ph idx="1"/>
          </p:nvPr>
        </p:nvSpPr>
        <p:spPr>
          <a:xfrm>
            <a:off x="406400" y="762000"/>
            <a:ext cx="7416800" cy="5334000"/>
          </a:xfrm>
          <a:prstGeom prst="rect">
            <a:avLst/>
          </a:prstGeom>
        </p:spPr>
        <p:txBody>
          <a:bodyPr lIns="274320" tIns="274320" rIns="274320" bIns="274320"/>
          <a:lstStyle>
            <a:lvl1pPr marL="0" indent="0">
              <a:buNone/>
              <a:defRPr sz="2000" b="1">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4" name="Content Placeholder 2">
            <a:extLst>
              <a:ext uri="{FF2B5EF4-FFF2-40B4-BE49-F238E27FC236}">
                <a16:creationId xmlns:a16="http://schemas.microsoft.com/office/drawing/2014/main" id="{F463BB2B-CBD9-709B-A906-D89DFB66823B}"/>
              </a:ext>
            </a:extLst>
          </p:cNvPr>
          <p:cNvSpPr>
            <a:spLocks noGrp="1"/>
          </p:cNvSpPr>
          <p:nvPr>
            <p:ph idx="10"/>
          </p:nvPr>
        </p:nvSpPr>
        <p:spPr>
          <a:xfrm>
            <a:off x="7823200" y="762000"/>
            <a:ext cx="3962400" cy="5334000"/>
          </a:xfrm>
          <a:prstGeom prst="rect">
            <a:avLst/>
          </a:prstGeom>
          <a:solidFill>
            <a:srgbClr val="E6EBF0"/>
          </a:solidFill>
          <a:ln w="15875" cap="rnd">
            <a:solidFill>
              <a:schemeClr val="bg1">
                <a:lumMod val="85000"/>
                <a:alpha val="62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1">
                <a:solidFill>
                  <a:schemeClr val="accent1"/>
                </a:solidFill>
              </a:defRPr>
            </a:lvl1pPr>
            <a:lvl2pPr>
              <a:defRPr sz="1400" b="0">
                <a:solidFill>
                  <a:schemeClr val="tx1"/>
                </a:solidFill>
              </a:defRPr>
            </a:lvl2pPr>
            <a:lvl3pPr>
              <a:defRPr sz="1200" b="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924889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ate with Captions (Aqu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CE442-37B7-476C-9FE8-E96267B02A66}"/>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0D15576-9FF6-A891-FEC4-42E2548A9FC7}"/>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8556E2A8-9379-D337-6383-63A755F631AD}"/>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3DA0FCEA-D36B-8171-D6EF-668CFAA3362D}"/>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sp>
        <p:nvSpPr>
          <p:cNvPr id="11" name="Slide Number Placeholder 5">
            <a:extLst>
              <a:ext uri="{FF2B5EF4-FFF2-40B4-BE49-F238E27FC236}">
                <a16:creationId xmlns:a16="http://schemas.microsoft.com/office/drawing/2014/main" id="{2435EFE1-64FF-A596-7050-A720211A5B2B}"/>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3" name="Content Placeholder 2">
            <a:extLst>
              <a:ext uri="{FF2B5EF4-FFF2-40B4-BE49-F238E27FC236}">
                <a16:creationId xmlns:a16="http://schemas.microsoft.com/office/drawing/2014/main" id="{2F177308-3907-6CA9-7CB5-C0735CA9F2E4}"/>
              </a:ext>
            </a:extLst>
          </p:cNvPr>
          <p:cNvSpPr>
            <a:spLocks noGrp="1"/>
          </p:cNvSpPr>
          <p:nvPr>
            <p:ph idx="1"/>
          </p:nvPr>
        </p:nvSpPr>
        <p:spPr>
          <a:xfrm>
            <a:off x="406400" y="762000"/>
            <a:ext cx="7416800" cy="5334000"/>
          </a:xfrm>
          <a:prstGeom prst="rect">
            <a:avLst/>
          </a:prstGeom>
        </p:spPr>
        <p:txBody>
          <a:bodyPr lIns="274320" tIns="274320" rIns="274320" bIns="274320"/>
          <a:lstStyle>
            <a:lvl1pPr marL="0" indent="0">
              <a:buNone/>
              <a:defRPr sz="2000" b="1">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7" name="Content Placeholder 2">
            <a:extLst>
              <a:ext uri="{FF2B5EF4-FFF2-40B4-BE49-F238E27FC236}">
                <a16:creationId xmlns:a16="http://schemas.microsoft.com/office/drawing/2014/main" id="{4E75F68D-3D9A-6D91-3F0D-447EAB2D4871}"/>
              </a:ext>
            </a:extLst>
          </p:cNvPr>
          <p:cNvSpPr>
            <a:spLocks noGrp="1"/>
          </p:cNvSpPr>
          <p:nvPr>
            <p:ph idx="10"/>
          </p:nvPr>
        </p:nvSpPr>
        <p:spPr>
          <a:xfrm>
            <a:off x="7823200" y="762000"/>
            <a:ext cx="3962400" cy="5334000"/>
          </a:xfrm>
          <a:prstGeom prst="rect">
            <a:avLst/>
          </a:prstGeom>
          <a:solidFill>
            <a:schemeClr val="accent1">
              <a:lumMod val="20000"/>
              <a:lumOff val="80000"/>
            </a:schemeClr>
          </a:solidFill>
          <a:ln w="15875" cap="rnd">
            <a:solidFill>
              <a:srgbClr val="00AEC7">
                <a:alpha val="62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1">
                <a:solidFill>
                  <a:schemeClr val="tx1"/>
                </a:solidFill>
              </a:defRPr>
            </a:lvl1pPr>
            <a:lvl2pPr>
              <a:defRPr sz="1400" b="0">
                <a:solidFill>
                  <a:schemeClr val="tx1"/>
                </a:solidFill>
              </a:defRPr>
            </a:lvl2pPr>
            <a:lvl3pPr>
              <a:defRPr sz="1200" b="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368814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hape Background with Colu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BF0DE-C10A-1045-5990-B1FA49AF9EB7}"/>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371C69C7-7D39-DEDD-BE1B-B8C046B0CA95}"/>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ADE78E12-A908-1977-15C5-27DAB2FF2F2B}"/>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CEE2A56D-1F8F-6D34-5142-3AFE504C04F2}"/>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sp>
        <p:nvSpPr>
          <p:cNvPr id="13" name="Slide Number Placeholder 5">
            <a:extLst>
              <a:ext uri="{FF2B5EF4-FFF2-40B4-BE49-F238E27FC236}">
                <a16:creationId xmlns:a16="http://schemas.microsoft.com/office/drawing/2014/main" id="{19A953EB-673D-F477-0F68-19BB33084976}"/>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3" name="Text Placeholder 6">
            <a:extLst>
              <a:ext uri="{FF2B5EF4-FFF2-40B4-BE49-F238E27FC236}">
                <a16:creationId xmlns:a16="http://schemas.microsoft.com/office/drawing/2014/main" id="{18275120-314C-AFBD-B170-4B990F0EFBAF}"/>
              </a:ext>
            </a:extLst>
          </p:cNvPr>
          <p:cNvSpPr>
            <a:spLocks noGrp="1"/>
          </p:cNvSpPr>
          <p:nvPr>
            <p:ph type="body" sz="half" idx="17"/>
          </p:nvPr>
        </p:nvSpPr>
        <p:spPr>
          <a:xfrm>
            <a:off x="605768" y="1066801"/>
            <a:ext cx="11179833" cy="2191369"/>
          </a:xfrm>
          <a:prstGeom prst="rect">
            <a:avLst/>
          </a:prstGeom>
          <a:solidFill>
            <a:schemeClr val="accent1">
              <a:lumMod val="20000"/>
              <a:lumOff val="80000"/>
            </a:schemeClr>
          </a:solidFill>
          <a:ln w="15875" cap="rnd" cmpd="sng">
            <a:solidFill>
              <a:schemeClr val="accent1"/>
            </a:solidFill>
            <a:miter lim="800000"/>
          </a:ln>
          <a:effectLst>
            <a:outerShdw blurRad="50800" dist="38100" dir="2700000" algn="tl" rotWithShape="0">
              <a:prstClr val="black">
                <a:alpha val="40000"/>
              </a:prstClr>
            </a:outerShdw>
          </a:effectLst>
        </p:spPr>
        <p:txBody>
          <a:bodyPr wrap="square" lIns="182880" tIns="182880" rIns="182880" bIns="182880" numCol="2" spcCol="548640">
            <a:spAutoFit/>
          </a:bodyPr>
          <a:lstStyle>
            <a:lvl1pPr marL="0" indent="0">
              <a:buNone/>
              <a:defRPr sz="2000">
                <a:solidFill>
                  <a:schemeClr val="tx2"/>
                </a:solidFill>
              </a:defRPr>
            </a:lvl1pPr>
            <a:lvl2pPr>
              <a:defRPr sz="1800">
                <a:solidFill>
                  <a:schemeClr val="accent2"/>
                </a:solidFill>
              </a:defRPr>
            </a:lvl2pPr>
            <a:lvl3pPr>
              <a:defRPr sz="1600">
                <a:solidFill>
                  <a:schemeClr val="accent2"/>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6">
            <a:extLst>
              <a:ext uri="{FF2B5EF4-FFF2-40B4-BE49-F238E27FC236}">
                <a16:creationId xmlns:a16="http://schemas.microsoft.com/office/drawing/2014/main" id="{9C95B286-9A86-1DCC-052D-7E695490B198}"/>
              </a:ext>
            </a:extLst>
          </p:cNvPr>
          <p:cNvSpPr>
            <a:spLocks noGrp="1"/>
          </p:cNvSpPr>
          <p:nvPr>
            <p:ph type="body" sz="half" idx="18"/>
          </p:nvPr>
        </p:nvSpPr>
        <p:spPr>
          <a:xfrm>
            <a:off x="605768" y="3574375"/>
            <a:ext cx="11179833" cy="2277547"/>
          </a:xfrm>
          <a:prstGeom prst="rect">
            <a:avLst/>
          </a:prstGeom>
          <a:solidFill>
            <a:srgbClr val="093C61"/>
          </a:solidFill>
          <a:ln w="15875" cap="rnd" cmpd="sng">
            <a:solidFill>
              <a:srgbClr val="093C61"/>
            </a:solidFill>
            <a:miter lim="800000"/>
          </a:ln>
          <a:effectLst>
            <a:outerShdw blurRad="50800" dist="38100" dir="2700000" algn="tl" rotWithShape="0">
              <a:prstClr val="black">
                <a:alpha val="40000"/>
              </a:prstClr>
            </a:outerShdw>
          </a:effectLst>
        </p:spPr>
        <p:txBody>
          <a:bodyPr wrap="square" lIns="182880" tIns="182880" rIns="182880" bIns="182880" numCol="3" spcCol="548640">
            <a:spAutoFit/>
          </a:bodyPr>
          <a:lstStyle>
            <a:lvl1pPr marL="0" indent="0">
              <a:buNone/>
              <a:defRPr sz="2000">
                <a:solidFill>
                  <a:schemeClr val="bg1"/>
                </a:solidFill>
              </a:defRPr>
            </a:lvl1pPr>
            <a:lvl2pPr>
              <a:defRPr sz="1800">
                <a:solidFill>
                  <a:schemeClr val="bg1"/>
                </a:solidFill>
              </a:defRPr>
            </a:lvl2pPr>
            <a:lvl3pPr marL="914400" indent="0">
              <a:buNone/>
              <a:defRPr sz="1600">
                <a:solidFill>
                  <a:schemeClr val="bg1"/>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34002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2 Colum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solidFill>
                  <a:prstClr val="black">
                    <a:tint val="75000"/>
                  </a:prstClr>
                </a:solidFill>
              </a:rPr>
              <a:t>Use or disclosure of information contained on this page is subject to the restrictions on the title page.</a:t>
            </a:r>
          </a:p>
        </p:txBody>
      </p:sp>
      <p:sp>
        <p:nvSpPr>
          <p:cNvPr id="5" name="Content Placeholder 4"/>
          <p:cNvSpPr>
            <a:spLocks noGrp="1"/>
          </p:cNvSpPr>
          <p:nvPr>
            <p:ph sz="half" idx="1"/>
          </p:nvPr>
        </p:nvSpPr>
        <p:spPr>
          <a:xfrm>
            <a:off x="406400" y="762000"/>
            <a:ext cx="5613400" cy="5029201"/>
          </a:xfrm>
          <a:prstGeom prst="rect">
            <a:avLst/>
          </a:prstGeom>
        </p:spPr>
        <p:txBody>
          <a:bodyPr lIns="274320" tIns="274320" rIns="274320" bIns="274320"/>
          <a:lstStyle>
            <a:lvl1pPr>
              <a:defRPr lang="en-US" sz="2000" dirty="0">
                <a:solidFill>
                  <a:schemeClr val="tx1"/>
                </a:solidFill>
              </a:defRPr>
            </a:lvl1pPr>
          </a:lstStyle>
          <a:p>
            <a:pPr lvl="0"/>
            <a:r>
              <a:rPr lang="en-US"/>
              <a:t>Click to edit Master text styles</a:t>
            </a:r>
          </a:p>
        </p:txBody>
      </p:sp>
      <p:sp>
        <p:nvSpPr>
          <p:cNvPr id="7"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8" name="Rectangle 7"/>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4EF78B07-4E0F-444F-3584-E6AC1A3DDB02}"/>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2" name="Content Placeholder 4">
            <a:extLst>
              <a:ext uri="{FF2B5EF4-FFF2-40B4-BE49-F238E27FC236}">
                <a16:creationId xmlns:a16="http://schemas.microsoft.com/office/drawing/2014/main" id="{F102CE92-D29A-FB05-C2BE-5719859D9A95}"/>
              </a:ext>
            </a:extLst>
          </p:cNvPr>
          <p:cNvSpPr>
            <a:spLocks noGrp="1"/>
          </p:cNvSpPr>
          <p:nvPr>
            <p:ph sz="half" idx="11"/>
          </p:nvPr>
        </p:nvSpPr>
        <p:spPr>
          <a:xfrm>
            <a:off x="6172200" y="762000"/>
            <a:ext cx="5613400" cy="5029201"/>
          </a:xfrm>
          <a:prstGeom prst="rect">
            <a:avLst/>
          </a:prstGeom>
        </p:spPr>
        <p:txBody>
          <a:bodyPr lIns="274320" tIns="274320" rIns="274320" bIns="274320"/>
          <a:lstStyle>
            <a:lvl1pPr>
              <a:defRPr lang="en-US" sz="2000" dirty="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2908347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solidFill>
                  <a:prstClr val="black">
                    <a:tint val="75000"/>
                  </a:prstClr>
                </a:solidFill>
              </a:rPr>
              <a:t>Use or disclosure of information contained on this page is subject to the restrictions on the title page.</a:t>
            </a:r>
          </a:p>
        </p:txBody>
      </p:sp>
      <p:sp>
        <p:nvSpPr>
          <p:cNvPr id="7"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8" name="Rectangle 7"/>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A2E64688-55C6-E357-9586-99D476DEA0E8}"/>
              </a:ext>
            </a:extLst>
          </p:cNvPr>
          <p:cNvSpPr>
            <a:spLocks noGrp="1"/>
          </p:cNvSpPr>
          <p:nvPr>
            <p:ph type="body" idx="1"/>
          </p:nvPr>
        </p:nvSpPr>
        <p:spPr>
          <a:xfrm>
            <a:off x="508000" y="1240594"/>
            <a:ext cx="3657600" cy="576262"/>
          </a:xfrm>
          <a:prstGeom prst="rect">
            <a:avLst/>
          </a:prstGeom>
        </p:spPr>
        <p:txBody>
          <a:bodyPr/>
          <a:lstStyle>
            <a:lvl1pPr marL="0" indent="0">
              <a:buFontTx/>
              <a:buNone/>
              <a:defRPr sz="2000">
                <a:solidFill>
                  <a:srgbClr val="00AEC7"/>
                </a:solidFill>
                <a:latin typeface="+mj-lt"/>
              </a:defRPr>
            </a:lvl1pPr>
          </a:lstStyle>
          <a:p>
            <a:pPr lvl="0"/>
            <a:r>
              <a:rPr lang="en-US"/>
              <a:t>Click to edit Master text styles</a:t>
            </a:r>
          </a:p>
        </p:txBody>
      </p:sp>
      <p:sp>
        <p:nvSpPr>
          <p:cNvPr id="22" name="Text Placeholder 6">
            <a:extLst>
              <a:ext uri="{FF2B5EF4-FFF2-40B4-BE49-F238E27FC236}">
                <a16:creationId xmlns:a16="http://schemas.microsoft.com/office/drawing/2014/main" id="{5647BB42-DB2F-5A0E-E38E-6058202FE98E}"/>
              </a:ext>
            </a:extLst>
          </p:cNvPr>
          <p:cNvSpPr>
            <a:spLocks noGrp="1"/>
          </p:cNvSpPr>
          <p:nvPr>
            <p:ph type="body" sz="half" idx="15"/>
          </p:nvPr>
        </p:nvSpPr>
        <p:spPr>
          <a:xfrm>
            <a:off x="534021" y="1926394"/>
            <a:ext cx="3657600" cy="3941006"/>
          </a:xfrm>
          <a:prstGeom prst="rect">
            <a:avLst/>
          </a:prstGeom>
        </p:spPr>
        <p:txBody>
          <a:bodyPr/>
          <a:lstStyle>
            <a:lvl1pPr>
              <a:defRPr sz="1400">
                <a:solidFill>
                  <a:schemeClr val="tx1"/>
                </a:solidFill>
              </a:defRPr>
            </a:lvl1pPr>
          </a:lstStyle>
          <a:p>
            <a:pPr lvl="0"/>
            <a:r>
              <a:rPr lang="en-US"/>
              <a:t>Click to edit Master text styles</a:t>
            </a:r>
          </a:p>
        </p:txBody>
      </p:sp>
      <p:sp>
        <p:nvSpPr>
          <p:cNvPr id="23" name="Text Placeholder 2">
            <a:extLst>
              <a:ext uri="{FF2B5EF4-FFF2-40B4-BE49-F238E27FC236}">
                <a16:creationId xmlns:a16="http://schemas.microsoft.com/office/drawing/2014/main" id="{ACFE8832-28AD-B47C-8C26-31B963CA9E5A}"/>
              </a:ext>
            </a:extLst>
          </p:cNvPr>
          <p:cNvSpPr>
            <a:spLocks noGrp="1"/>
          </p:cNvSpPr>
          <p:nvPr>
            <p:ph type="body" idx="16"/>
          </p:nvPr>
        </p:nvSpPr>
        <p:spPr>
          <a:xfrm>
            <a:off x="4267200" y="1240594"/>
            <a:ext cx="3657600" cy="576262"/>
          </a:xfrm>
          <a:prstGeom prst="rect">
            <a:avLst/>
          </a:prstGeom>
        </p:spPr>
        <p:txBody>
          <a:bodyPr/>
          <a:lstStyle>
            <a:lvl1pPr marL="0" indent="0">
              <a:buNone/>
              <a:defRPr sz="2000">
                <a:solidFill>
                  <a:srgbClr val="00AEC7"/>
                </a:solidFill>
                <a:latin typeface="+mj-lt"/>
              </a:defRPr>
            </a:lvl1pPr>
          </a:lstStyle>
          <a:p>
            <a:pPr lvl="0"/>
            <a:r>
              <a:rPr lang="en-US"/>
              <a:t>Click to edit Master text styles</a:t>
            </a:r>
          </a:p>
        </p:txBody>
      </p:sp>
      <p:sp>
        <p:nvSpPr>
          <p:cNvPr id="24" name="Text Placeholder 6">
            <a:extLst>
              <a:ext uri="{FF2B5EF4-FFF2-40B4-BE49-F238E27FC236}">
                <a16:creationId xmlns:a16="http://schemas.microsoft.com/office/drawing/2014/main" id="{2945EFAC-694A-3BD3-547B-6671ECA14576}"/>
              </a:ext>
            </a:extLst>
          </p:cNvPr>
          <p:cNvSpPr>
            <a:spLocks noGrp="1"/>
          </p:cNvSpPr>
          <p:nvPr>
            <p:ph type="body" sz="half" idx="17"/>
          </p:nvPr>
        </p:nvSpPr>
        <p:spPr>
          <a:xfrm>
            <a:off x="4293221" y="1926394"/>
            <a:ext cx="3657600" cy="3941006"/>
          </a:xfrm>
          <a:prstGeom prst="rect">
            <a:avLst/>
          </a:prstGeom>
        </p:spPr>
        <p:txBody>
          <a:bodyPr/>
          <a:lstStyle>
            <a:lvl1pPr>
              <a:defRPr sz="1400">
                <a:solidFill>
                  <a:schemeClr val="tx1"/>
                </a:solidFill>
              </a:defRPr>
            </a:lvl1pPr>
          </a:lstStyle>
          <a:p>
            <a:pPr lvl="0"/>
            <a:r>
              <a:rPr lang="en-US"/>
              <a:t>Click to edit Master text styles</a:t>
            </a:r>
          </a:p>
        </p:txBody>
      </p:sp>
      <p:sp>
        <p:nvSpPr>
          <p:cNvPr id="25" name="Text Placeholder 2">
            <a:extLst>
              <a:ext uri="{FF2B5EF4-FFF2-40B4-BE49-F238E27FC236}">
                <a16:creationId xmlns:a16="http://schemas.microsoft.com/office/drawing/2014/main" id="{559C7A71-BBBF-254C-4D14-5F4DC1F4ED33}"/>
              </a:ext>
            </a:extLst>
          </p:cNvPr>
          <p:cNvSpPr>
            <a:spLocks noGrp="1"/>
          </p:cNvSpPr>
          <p:nvPr>
            <p:ph type="body" idx="18"/>
          </p:nvPr>
        </p:nvSpPr>
        <p:spPr>
          <a:xfrm>
            <a:off x="8000379" y="1237099"/>
            <a:ext cx="3657600" cy="576262"/>
          </a:xfrm>
          <a:prstGeom prst="rect">
            <a:avLst/>
          </a:prstGeom>
        </p:spPr>
        <p:txBody>
          <a:bodyPr/>
          <a:lstStyle>
            <a:lvl1pPr marL="0" indent="0">
              <a:buFontTx/>
              <a:buNone/>
              <a:defRPr sz="2000">
                <a:solidFill>
                  <a:srgbClr val="00AEC7"/>
                </a:solidFill>
                <a:latin typeface="+mj-lt"/>
              </a:defRPr>
            </a:lvl1pPr>
          </a:lstStyle>
          <a:p>
            <a:pPr lvl="0"/>
            <a:r>
              <a:rPr lang="en-US"/>
              <a:t>Click to edit Master text styles</a:t>
            </a:r>
          </a:p>
        </p:txBody>
      </p:sp>
      <p:sp>
        <p:nvSpPr>
          <p:cNvPr id="26" name="Text Placeholder 6">
            <a:extLst>
              <a:ext uri="{FF2B5EF4-FFF2-40B4-BE49-F238E27FC236}">
                <a16:creationId xmlns:a16="http://schemas.microsoft.com/office/drawing/2014/main" id="{B003D11D-EC33-ECB2-82CF-2D9A887EAC5E}"/>
              </a:ext>
            </a:extLst>
          </p:cNvPr>
          <p:cNvSpPr>
            <a:spLocks noGrp="1"/>
          </p:cNvSpPr>
          <p:nvPr>
            <p:ph type="body" sz="half" idx="19"/>
          </p:nvPr>
        </p:nvSpPr>
        <p:spPr>
          <a:xfrm>
            <a:off x="8026400" y="1922899"/>
            <a:ext cx="3657600" cy="3941006"/>
          </a:xfrm>
          <a:prstGeom prst="rect">
            <a:avLst/>
          </a:prstGeom>
        </p:spPr>
        <p:txBody>
          <a:bodyPr/>
          <a:lstStyle>
            <a:lvl1pPr>
              <a:defRPr sz="1400">
                <a:solidFill>
                  <a:schemeClr val="tx1"/>
                </a:solidFill>
              </a:defRPr>
            </a:lvl1pPr>
          </a:lstStyle>
          <a:p>
            <a:pPr lvl="0"/>
            <a:r>
              <a:rPr lang="en-US"/>
              <a:t>Click to edit Master text styles</a:t>
            </a:r>
          </a:p>
        </p:txBody>
      </p:sp>
      <p:sp>
        <p:nvSpPr>
          <p:cNvPr id="27" name="Slide Number Placeholder 5">
            <a:extLst>
              <a:ext uri="{FF2B5EF4-FFF2-40B4-BE49-F238E27FC236}">
                <a16:creationId xmlns:a16="http://schemas.microsoft.com/office/drawing/2014/main" id="{3C43E465-E8F7-518D-DB0A-14D6D410852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8634326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solidFill>
                  <a:prstClr val="black">
                    <a:tint val="75000"/>
                  </a:prstClr>
                </a:solidFill>
              </a:rPr>
              <a:t>Use or disclosure of information contained on this page is subject to the restrictions on the title page.</a:t>
            </a:r>
          </a:p>
        </p:txBody>
      </p:sp>
      <p:sp>
        <p:nvSpPr>
          <p:cNvPr id="7"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8" name="Rectangle 7"/>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E8A51F0A-9475-9DAE-242E-33E187825E26}"/>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10" name="Content Placeholder 4">
            <a:extLst>
              <a:ext uri="{FF2B5EF4-FFF2-40B4-BE49-F238E27FC236}">
                <a16:creationId xmlns:a16="http://schemas.microsoft.com/office/drawing/2014/main" id="{1C3F1F4B-3D53-13EB-F7A7-FBE1490E5A12}"/>
              </a:ext>
            </a:extLst>
          </p:cNvPr>
          <p:cNvSpPr>
            <a:spLocks noGrp="1"/>
          </p:cNvSpPr>
          <p:nvPr>
            <p:ph sz="half" idx="1"/>
          </p:nvPr>
        </p:nvSpPr>
        <p:spPr>
          <a:xfrm>
            <a:off x="406400" y="838199"/>
            <a:ext cx="3479800" cy="5029201"/>
          </a:xfrm>
          <a:prstGeom prst="rect">
            <a:avLst/>
          </a:prstGeom>
        </p:spPr>
        <p:txBody>
          <a:bodyPr lIns="274320" tIns="274320" rIns="274320" bIns="274320"/>
          <a:lstStyle>
            <a:lvl1pPr>
              <a:defRPr lang="en-US" sz="2000" dirty="0">
                <a:solidFill>
                  <a:schemeClr val="tx1"/>
                </a:solidFill>
              </a:defRPr>
            </a:lvl1pPr>
          </a:lstStyle>
          <a:p>
            <a:pPr lvl="0"/>
            <a:r>
              <a:rPr lang="en-US"/>
              <a:t>Click to edit Master text styles</a:t>
            </a:r>
          </a:p>
        </p:txBody>
      </p:sp>
      <p:sp>
        <p:nvSpPr>
          <p:cNvPr id="13" name="Content Placeholder 4">
            <a:extLst>
              <a:ext uri="{FF2B5EF4-FFF2-40B4-BE49-F238E27FC236}">
                <a16:creationId xmlns:a16="http://schemas.microsoft.com/office/drawing/2014/main" id="{8969C8AB-1BCA-24D0-736D-93C929E8286C}"/>
              </a:ext>
            </a:extLst>
          </p:cNvPr>
          <p:cNvSpPr>
            <a:spLocks noGrp="1"/>
          </p:cNvSpPr>
          <p:nvPr>
            <p:ph sz="half" idx="11"/>
          </p:nvPr>
        </p:nvSpPr>
        <p:spPr>
          <a:xfrm>
            <a:off x="4356100" y="838199"/>
            <a:ext cx="3479800" cy="5029201"/>
          </a:xfrm>
          <a:prstGeom prst="rect">
            <a:avLst/>
          </a:prstGeom>
        </p:spPr>
        <p:txBody>
          <a:bodyPr lIns="274320" tIns="274320" rIns="274320" bIns="274320"/>
          <a:lstStyle>
            <a:lvl1pPr>
              <a:defRPr lang="en-US" sz="2000" dirty="0">
                <a:solidFill>
                  <a:schemeClr val="tx1"/>
                </a:solidFill>
              </a:defRPr>
            </a:lvl1pPr>
          </a:lstStyle>
          <a:p>
            <a:pPr lvl="0"/>
            <a:r>
              <a:rPr lang="en-US"/>
              <a:t>Click to edit Master text styles</a:t>
            </a:r>
          </a:p>
        </p:txBody>
      </p:sp>
      <p:sp>
        <p:nvSpPr>
          <p:cNvPr id="15" name="Content Placeholder 4">
            <a:extLst>
              <a:ext uri="{FF2B5EF4-FFF2-40B4-BE49-F238E27FC236}">
                <a16:creationId xmlns:a16="http://schemas.microsoft.com/office/drawing/2014/main" id="{4C6A27E7-4D0F-AFA6-D74E-7A37DB1ACC12}"/>
              </a:ext>
            </a:extLst>
          </p:cNvPr>
          <p:cNvSpPr>
            <a:spLocks noGrp="1"/>
          </p:cNvSpPr>
          <p:nvPr>
            <p:ph sz="half" idx="12"/>
          </p:nvPr>
        </p:nvSpPr>
        <p:spPr>
          <a:xfrm>
            <a:off x="8305800" y="838199"/>
            <a:ext cx="3479800" cy="5029201"/>
          </a:xfrm>
          <a:prstGeom prst="rect">
            <a:avLst/>
          </a:prstGeom>
        </p:spPr>
        <p:txBody>
          <a:bodyPr lIns="274320" tIns="274320" rIns="274320" bIns="274320"/>
          <a:lstStyle>
            <a:lvl1pPr>
              <a:defRPr lang="en-US" sz="2000" dirty="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1853831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lide with Shap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solidFill>
                  <a:prstClr val="black">
                    <a:tint val="75000"/>
                  </a:prstClr>
                </a:solidFill>
              </a:rPr>
              <a:t>Use or disclosure of information contained on this page is subject to the restrictions on the title page.</a:t>
            </a:r>
          </a:p>
        </p:txBody>
      </p:sp>
      <p:graphicFrame>
        <p:nvGraphicFramePr>
          <p:cNvPr id="8" name="Diagram 7">
            <a:extLst>
              <a:ext uri="{FF2B5EF4-FFF2-40B4-BE49-F238E27FC236}">
                <a16:creationId xmlns:a16="http://schemas.microsoft.com/office/drawing/2014/main" id="{F9EE3F64-5084-626C-72A7-533838A69759}"/>
              </a:ext>
            </a:extLst>
          </p:cNvPr>
          <p:cNvGraphicFramePr/>
          <p:nvPr>
            <p:extLst>
              <p:ext uri="{D42A27DB-BD31-4B8C-83A1-F6EECF244321}">
                <p14:modId xmlns:p14="http://schemas.microsoft.com/office/powerpoint/2010/main" val="2536825941"/>
              </p:ext>
            </p:extLst>
          </p:nvPr>
        </p:nvGraphicFramePr>
        <p:xfrm>
          <a:off x="406400" y="762000"/>
          <a:ext cx="113792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a:extLst>
              <a:ext uri="{FF2B5EF4-FFF2-40B4-BE49-F238E27FC236}">
                <a16:creationId xmlns:a16="http://schemas.microsoft.com/office/drawing/2014/main" id="{440F2B08-EC92-A561-8BE4-EDCE8DB34555}"/>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10" name="Rectangle 9">
            <a:extLst>
              <a:ext uri="{FF2B5EF4-FFF2-40B4-BE49-F238E27FC236}">
                <a16:creationId xmlns:a16="http://schemas.microsoft.com/office/drawing/2014/main" id="{41FF5FC3-0BB0-C369-E541-DAB7BF2A7B43}"/>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1" name="Slide Number Placeholder 5">
            <a:extLst>
              <a:ext uri="{FF2B5EF4-FFF2-40B4-BE49-F238E27FC236}">
                <a16:creationId xmlns:a16="http://schemas.microsoft.com/office/drawing/2014/main" id="{7E1BA5E2-F942-F1C0-42B8-24244D128FAF}"/>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102543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608D4BB-56F5-4BF1-8C9C-8799BAA8CEEB}"/>
              </a:ext>
            </a:extLst>
          </p:cNvPr>
          <p:cNvGraphicFramePr>
            <a:graphicFrameLocks noChangeAspect="1"/>
          </p:cNvGraphicFramePr>
          <p:nvPr userDrawn="1">
            <p:custDataLst>
              <p:tags r:id="rId1"/>
            </p:custDataLst>
            <p:extLst>
              <p:ext uri="{D42A27DB-BD31-4B8C-83A1-F6EECF244321}">
                <p14:modId xmlns:p14="http://schemas.microsoft.com/office/powerpoint/2010/main" val="2703700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73" imgH="476" progId="TCLayout.ActiveDocument.1">
                  <p:embed/>
                </p:oleObj>
              </mc:Choice>
              <mc:Fallback>
                <p:oleObj name="think-cell Slide" r:id="rId8" imgW="473" imgH="476" progId="TCLayout.ActiveDocument.1">
                  <p:embed/>
                  <p:pic>
                    <p:nvPicPr>
                      <p:cNvPr id="3" name="Object 2" hidden="1">
                        <a:extLst>
                          <a:ext uri="{FF2B5EF4-FFF2-40B4-BE49-F238E27FC236}">
                            <a16:creationId xmlns:a16="http://schemas.microsoft.com/office/drawing/2014/main" id="{A608D4BB-56F5-4BF1-8C9C-8799BAA8CEEB}"/>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288743A-B5B4-4D5C-9D2C-F17D5A50E4BE}"/>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anchor="b">
            <a:noAutofit/>
          </a:bodyPr>
          <a:lstStyle>
            <a:lvl1pPr>
              <a:lnSpc>
                <a:spcPct val="93000"/>
              </a:lnSpc>
              <a:defRPr sz="4400"/>
            </a:lvl1pPr>
          </a:lstStyle>
          <a:p>
            <a:r>
              <a:rPr lang="en-US"/>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9" name="1. On-page tracker">
            <a:extLst>
              <a:ext uri="{FF2B5EF4-FFF2-40B4-BE49-F238E27FC236}">
                <a16:creationId xmlns:a16="http://schemas.microsoft.com/office/drawing/2014/main" id="{07CA98DC-1A07-45D0-A835-AD1606EE7BAE}"/>
              </a:ext>
            </a:extLst>
          </p:cNvPr>
          <p:cNvSpPr>
            <a:spLocks noGrp="1"/>
          </p:cNvSpPr>
          <p:nvPr>
            <p:ph type="body" sz="quarter" idx="17" hasCustomPrompt="1"/>
            <p:custDataLst>
              <p:tags r:id="rId6"/>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2497063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Title">
    <p:bg>
      <p:bgPr>
        <a:solidFill>
          <a:srgbClr val="FFFFFF"/>
        </a:solidFill>
        <a:effectLst/>
      </p:bgPr>
    </p:bg>
    <p:spTree>
      <p:nvGrpSpPr>
        <p:cNvPr id="1" name=""/>
        <p:cNvGrpSpPr/>
        <p:nvPr/>
      </p:nvGrpSpPr>
      <p:grpSpPr>
        <a:xfrm>
          <a:off x="0" y="0"/>
          <a:ext cx="0" cy="0"/>
          <a:chOff x="0" y="0"/>
          <a:chExt cx="0" cy="0"/>
        </a:xfrm>
      </p:grpSpPr>
      <p:pic>
        <p:nvPicPr>
          <p:cNvPr id="16" name="Background">
            <a:extLst>
              <a:ext uri="{FF2B5EF4-FFF2-40B4-BE49-F238E27FC236}">
                <a16:creationId xmlns:a16="http://schemas.microsoft.com/office/drawing/2014/main" id="{BCFEF986-9186-F0C0-29CC-344333767E31}"/>
              </a:ext>
            </a:extLst>
          </p:cNvPr>
          <p:cNvPicPr>
            <a:picLocks noChangeAspect="1"/>
          </p:cNvPicPr>
          <p:nvPr userDrawn="1">
            <p:custDataLst>
              <p:tags r:id="rId1"/>
            </p:custDataLst>
          </p:nvPr>
        </p:nvPicPr>
        <p:blipFill>
          <a:blip r:embed="rId11"/>
          <a:stretch>
            <a:fillRect/>
          </a:stretch>
        </p:blipFill>
        <p:spPr>
          <a:xfrm>
            <a:off x="0" y="0"/>
            <a:ext cx="12192000" cy="6858000"/>
          </a:xfrm>
          <a:prstGeom prst="rect">
            <a:avLst/>
          </a:prstGeom>
        </p:spPr>
      </p:pic>
      <p:pic>
        <p:nvPicPr>
          <p:cNvPr id="4" name="Partnership" hidden="1">
            <a:extLst>
              <a:ext uri="{FF2B5EF4-FFF2-40B4-BE49-F238E27FC236}">
                <a16:creationId xmlns:a16="http://schemas.microsoft.com/office/drawing/2014/main" id="{FB5CAFB0-12DB-3ECB-96AD-62B18CAF3BA0}"/>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0" y="0"/>
            <a:ext cx="12192000" cy="6858000"/>
          </a:xfrm>
          <a:prstGeom prst="rect">
            <a:avLst/>
          </a:prstGeom>
        </p:spPr>
      </p:pic>
      <p:graphicFrame>
        <p:nvGraphicFramePr>
          <p:cNvPr id="9" name="Object 8" hidden="1">
            <a:extLst>
              <a:ext uri="{FF2B5EF4-FFF2-40B4-BE49-F238E27FC236}">
                <a16:creationId xmlns:a16="http://schemas.microsoft.com/office/drawing/2014/main" id="{16EA533F-94AF-4D02-A54D-267AD6DA2E6D}"/>
              </a:ext>
            </a:extLst>
          </p:cNvPr>
          <p:cNvGraphicFramePr>
            <a:graphicFrameLocks noChangeAspect="1"/>
          </p:cNvGraphicFramePr>
          <p:nvPr userDrawn="1">
            <p:custDataLst>
              <p:tags r:id="rId2"/>
            </p:custDataLst>
            <p:extLst>
              <p:ext uri="{D42A27DB-BD31-4B8C-83A1-F6EECF244321}">
                <p14:modId xmlns:p14="http://schemas.microsoft.com/office/powerpoint/2010/main" val="11034748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344" imgH="344" progId="TCLayout.ActiveDocument.1">
                  <p:embed/>
                </p:oleObj>
              </mc:Choice>
              <mc:Fallback>
                <p:oleObj name="think-cell Slide" r:id="rId14" imgW="344" imgH="344" progId="TCLayout.ActiveDocument.1">
                  <p:embed/>
                  <p:pic>
                    <p:nvPicPr>
                      <p:cNvPr id="9" name="Object 8" hidden="1">
                        <a:extLst>
                          <a:ext uri="{FF2B5EF4-FFF2-40B4-BE49-F238E27FC236}">
                            <a16:creationId xmlns:a16="http://schemas.microsoft.com/office/drawing/2014/main" id="{16EA533F-94AF-4D02-A54D-267AD6DA2E6D}"/>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54CE3BD-55D7-42CB-8D9D-17E2A0D74581}"/>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Georgia" panose="02040502050405020303" pitchFamily="18" charset="0"/>
              <a:ea typeface="+mj-ea"/>
              <a:cs typeface="+mj-cs"/>
              <a:sym typeface="Georgia" panose="02040502050405020303" pitchFamily="18" charset="0"/>
            </a:endParaRPr>
          </a:p>
        </p:txBody>
      </p:sp>
      <p:grpSp>
        <p:nvGrpSpPr>
          <p:cNvPr id="17" name="logoimage" hidden="1">
            <a:extLst>
              <a:ext uri="{FF2B5EF4-FFF2-40B4-BE49-F238E27FC236}">
                <a16:creationId xmlns:a16="http://schemas.microsoft.com/office/drawing/2014/main" id="{949772D7-BAE9-BB95-C2D5-92588AD0D7EC}"/>
              </a:ext>
            </a:extLst>
          </p:cNvPr>
          <p:cNvGrpSpPr/>
          <p:nvPr userDrawn="1">
            <p:custDataLst>
              <p:tags r:id="rId4"/>
            </p:custDataLst>
          </p:nvPr>
        </p:nvGrpSpPr>
        <p:grpSpPr>
          <a:xfrm>
            <a:off x="551942" y="481160"/>
            <a:ext cx="1893201" cy="585216"/>
            <a:chOff x="551942" y="481160"/>
            <a:chExt cx="1893201" cy="585216"/>
          </a:xfrm>
        </p:grpSpPr>
        <p:sp>
          <p:nvSpPr>
            <p:cNvPr id="5" name="AutoShape 3" hidden="1">
              <a:extLst>
                <a:ext uri="{FF2B5EF4-FFF2-40B4-BE49-F238E27FC236}">
                  <a16:creationId xmlns:a16="http://schemas.microsoft.com/office/drawing/2014/main" id="{1F430752-9F46-430E-93A8-58E8FAF85299}"/>
                </a:ext>
              </a:extLst>
            </p:cNvPr>
            <p:cNvSpPr>
              <a:spLocks noChangeAspect="1" noChangeArrowheads="1" noTextEdit="1"/>
            </p:cNvSpPr>
            <p:nvPr userDrawn="1"/>
          </p:nvSpPr>
          <p:spPr bwMode="black">
            <a:xfrm>
              <a:off x="551942" y="481160"/>
              <a:ext cx="1893201" cy="58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sp>
          <p:nvSpPr>
            <p:cNvPr id="6" name="Freeform 5" hidden="1">
              <a:extLst>
                <a:ext uri="{FF2B5EF4-FFF2-40B4-BE49-F238E27FC236}">
                  <a16:creationId xmlns:a16="http://schemas.microsoft.com/office/drawing/2014/main" id="{20C9A1A2-5968-4C0E-9E0B-C061BA0E7F39}"/>
                </a:ext>
              </a:extLst>
            </p:cNvPr>
            <p:cNvSpPr>
              <a:spLocks noEditPoints="1"/>
            </p:cNvSpPr>
            <p:nvPr userDrawn="1"/>
          </p:nvSpPr>
          <p:spPr bwMode="black">
            <a:xfrm>
              <a:off x="551942" y="481407"/>
              <a:ext cx="1893201" cy="584969"/>
            </a:xfrm>
            <a:custGeom>
              <a:avLst/>
              <a:gdLst>
                <a:gd name="T0" fmla="*/ 4209 w 15155"/>
                <a:gd name="T1" fmla="*/ 2986 h 4678"/>
                <a:gd name="T2" fmla="*/ 3707 w 15155"/>
                <a:gd name="T3" fmla="*/ 2422 h 4678"/>
                <a:gd name="T4" fmla="*/ 3712 w 15155"/>
                <a:gd name="T5" fmla="*/ 2340 h 4678"/>
                <a:gd name="T6" fmla="*/ 4724 w 15155"/>
                <a:gd name="T7" fmla="*/ 4124 h 4678"/>
                <a:gd name="T8" fmla="*/ 3330 w 15155"/>
                <a:gd name="T9" fmla="*/ 3521 h 4678"/>
                <a:gd name="T10" fmla="*/ 5673 w 15155"/>
                <a:gd name="T11" fmla="*/ 3002 h 4678"/>
                <a:gd name="T12" fmla="*/ 6627 w 15155"/>
                <a:gd name="T13" fmla="*/ 2408 h 4678"/>
                <a:gd name="T14" fmla="*/ 6279 w 15155"/>
                <a:gd name="T15" fmla="*/ 4007 h 4678"/>
                <a:gd name="T16" fmla="*/ 10270 w 15155"/>
                <a:gd name="T17" fmla="*/ 3073 h 4678"/>
                <a:gd name="T18" fmla="*/ 10801 w 15155"/>
                <a:gd name="T19" fmla="*/ 4678 h 4678"/>
                <a:gd name="T20" fmla="*/ 11466 w 15155"/>
                <a:gd name="T21" fmla="*/ 3537 h 4678"/>
                <a:gd name="T22" fmla="*/ 10602 w 15155"/>
                <a:gd name="T23" fmla="*/ 3405 h 4678"/>
                <a:gd name="T24" fmla="*/ 14762 w 15155"/>
                <a:gd name="T25" fmla="*/ 3073 h 4678"/>
                <a:gd name="T26" fmla="*/ 14505 w 15155"/>
                <a:gd name="T27" fmla="*/ 2986 h 4678"/>
                <a:gd name="T28" fmla="*/ 14145 w 15155"/>
                <a:gd name="T29" fmla="*/ 4620 h 4678"/>
                <a:gd name="T30" fmla="*/ 15155 w 15155"/>
                <a:gd name="T31" fmla="*/ 2986 h 4678"/>
                <a:gd name="T32" fmla="*/ 10231 w 15155"/>
                <a:gd name="T33" fmla="*/ 4037 h 4678"/>
                <a:gd name="T34" fmla="*/ 9005 w 15155"/>
                <a:gd name="T35" fmla="*/ 2961 h 4678"/>
                <a:gd name="T36" fmla="*/ 8378 w 15155"/>
                <a:gd name="T37" fmla="*/ 3194 h 4678"/>
                <a:gd name="T38" fmla="*/ 8775 w 15155"/>
                <a:gd name="T39" fmla="*/ 4037 h 4678"/>
                <a:gd name="T40" fmla="*/ 9107 w 15155"/>
                <a:gd name="T41" fmla="*/ 3916 h 4678"/>
                <a:gd name="T42" fmla="*/ 9439 w 15155"/>
                <a:gd name="T43" fmla="*/ 4037 h 4678"/>
                <a:gd name="T44" fmla="*/ 9712 w 15155"/>
                <a:gd name="T45" fmla="*/ 4037 h 4678"/>
                <a:gd name="T46" fmla="*/ 7962 w 15155"/>
                <a:gd name="T47" fmla="*/ 3741 h 4678"/>
                <a:gd name="T48" fmla="*/ 7962 w 15155"/>
                <a:gd name="T49" fmla="*/ 3741 h 4678"/>
                <a:gd name="T50" fmla="*/ 12654 w 15155"/>
                <a:gd name="T51" fmla="*/ 2986 h 4678"/>
                <a:gd name="T52" fmla="*/ 12586 w 15155"/>
                <a:gd name="T53" fmla="*/ 4036 h 4678"/>
                <a:gd name="T54" fmla="*/ 11780 w 15155"/>
                <a:gd name="T55" fmla="*/ 3367 h 4678"/>
                <a:gd name="T56" fmla="*/ 11871 w 15155"/>
                <a:gd name="T57" fmla="*/ 4146 h 4678"/>
                <a:gd name="T58" fmla="*/ 13060 w 15155"/>
                <a:gd name="T59" fmla="*/ 3917 h 4678"/>
                <a:gd name="T60" fmla="*/ 13423 w 15155"/>
                <a:gd name="T61" fmla="*/ 4037 h 4678"/>
                <a:gd name="T62" fmla="*/ 12250 w 15155"/>
                <a:gd name="T63" fmla="*/ 3787 h 4678"/>
                <a:gd name="T64" fmla="*/ 12250 w 15155"/>
                <a:gd name="T65" fmla="*/ 3787 h 4678"/>
                <a:gd name="T66" fmla="*/ 8758 w 15155"/>
                <a:gd name="T67" fmla="*/ 1080 h 4678"/>
                <a:gd name="T68" fmla="*/ 8559 w 15155"/>
                <a:gd name="T69" fmla="*/ 1013 h 4678"/>
                <a:gd name="T70" fmla="*/ 9105 w 15155"/>
                <a:gd name="T71" fmla="*/ 2310 h 4678"/>
                <a:gd name="T72" fmla="*/ 9553 w 15155"/>
                <a:gd name="T73" fmla="*/ 626 h 4678"/>
                <a:gd name="T74" fmla="*/ 9293 w 15155"/>
                <a:gd name="T75" fmla="*/ 713 h 4678"/>
                <a:gd name="T76" fmla="*/ 8947 w 15155"/>
                <a:gd name="T77" fmla="*/ 843 h 4678"/>
                <a:gd name="T78" fmla="*/ 5105 w 15155"/>
                <a:gd name="T79" fmla="*/ 349 h 4678"/>
                <a:gd name="T80" fmla="*/ 3793 w 15155"/>
                <a:gd name="T81" fmla="*/ 882 h 4678"/>
                <a:gd name="T82" fmla="*/ 5848 w 15155"/>
                <a:gd name="T83" fmla="*/ 981 h 4678"/>
                <a:gd name="T84" fmla="*/ 6211 w 15155"/>
                <a:gd name="T85" fmla="*/ 1763 h 4678"/>
                <a:gd name="T86" fmla="*/ 6296 w 15155"/>
                <a:gd name="T87" fmla="*/ 601 h 4678"/>
                <a:gd name="T88" fmla="*/ 5638 w 15155"/>
                <a:gd name="T89" fmla="*/ 833 h 4678"/>
                <a:gd name="T90" fmla="*/ 4836 w 15155"/>
                <a:gd name="T91" fmla="*/ 625 h 4678"/>
                <a:gd name="T92" fmla="*/ 4778 w 15155"/>
                <a:gd name="T93" fmla="*/ 1676 h 4678"/>
                <a:gd name="T94" fmla="*/ 4692 w 15155"/>
                <a:gd name="T95" fmla="*/ 0 h 4678"/>
                <a:gd name="T96" fmla="*/ 3614 w 15155"/>
                <a:gd name="T97" fmla="*/ 221 h 4678"/>
                <a:gd name="T98" fmla="*/ 3236 w 15155"/>
                <a:gd name="T99" fmla="*/ 88 h 4678"/>
                <a:gd name="T100" fmla="*/ 3836 w 15155"/>
                <a:gd name="T101" fmla="*/ 1763 h 4678"/>
                <a:gd name="T102" fmla="*/ 7219 w 15155"/>
                <a:gd name="T103" fmla="*/ 683 h 4678"/>
                <a:gd name="T104" fmla="*/ 7226 w 15155"/>
                <a:gd name="T105" fmla="*/ 598 h 4678"/>
                <a:gd name="T106" fmla="*/ 6952 w 15155"/>
                <a:gd name="T107" fmla="*/ 1361 h 4678"/>
                <a:gd name="T108" fmla="*/ 7720 w 15155"/>
                <a:gd name="T109" fmla="*/ 1446 h 4678"/>
                <a:gd name="T110" fmla="*/ 3049 w 15155"/>
                <a:gd name="T111" fmla="*/ 753 h 4678"/>
                <a:gd name="T112" fmla="*/ 2703 w 15155"/>
                <a:gd name="T113" fmla="*/ 1584 h 4678"/>
                <a:gd name="T114" fmla="*/ 87 w 15155"/>
                <a:gd name="T115" fmla="*/ 88 h 4678"/>
                <a:gd name="T116" fmla="*/ 549 w 15155"/>
                <a:gd name="T117" fmla="*/ 1763 h 4678"/>
                <a:gd name="T118" fmla="*/ 1609 w 15155"/>
                <a:gd name="T119" fmla="*/ 259 h 4678"/>
                <a:gd name="T120" fmla="*/ 2069 w 15155"/>
                <a:gd name="T121" fmla="*/ 1676 h 4678"/>
                <a:gd name="T122" fmla="*/ 2070 w 15155"/>
                <a:gd name="T123" fmla="*/ 0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55" h="4678">
                  <a:moveTo>
                    <a:pt x="4451" y="3751"/>
                  </a:moveTo>
                  <a:cubicBezTo>
                    <a:pt x="4549" y="3607"/>
                    <a:pt x="4604" y="3438"/>
                    <a:pt x="4609" y="3264"/>
                  </a:cubicBezTo>
                  <a:cubicBezTo>
                    <a:pt x="4611" y="3211"/>
                    <a:pt x="4732" y="3072"/>
                    <a:pt x="4766" y="3072"/>
                  </a:cubicBezTo>
                  <a:cubicBezTo>
                    <a:pt x="4834" y="3072"/>
                    <a:pt x="4834" y="3072"/>
                    <a:pt x="4834" y="3072"/>
                  </a:cubicBezTo>
                  <a:cubicBezTo>
                    <a:pt x="4834" y="2986"/>
                    <a:pt x="4834" y="2986"/>
                    <a:pt x="4834" y="2986"/>
                  </a:cubicBezTo>
                  <a:cubicBezTo>
                    <a:pt x="4209" y="2986"/>
                    <a:pt x="4209" y="2986"/>
                    <a:pt x="4209" y="2986"/>
                  </a:cubicBezTo>
                  <a:cubicBezTo>
                    <a:pt x="4209" y="3073"/>
                    <a:pt x="4209" y="3073"/>
                    <a:pt x="4209" y="3073"/>
                  </a:cubicBezTo>
                  <a:cubicBezTo>
                    <a:pt x="4380" y="3078"/>
                    <a:pt x="4487" y="3175"/>
                    <a:pt x="4487" y="3337"/>
                  </a:cubicBezTo>
                  <a:cubicBezTo>
                    <a:pt x="4487" y="3482"/>
                    <a:pt x="4463" y="3591"/>
                    <a:pt x="4395" y="3702"/>
                  </a:cubicBezTo>
                  <a:cubicBezTo>
                    <a:pt x="4155" y="3489"/>
                    <a:pt x="3882" y="3230"/>
                    <a:pt x="3654" y="2986"/>
                  </a:cubicBezTo>
                  <a:cubicBezTo>
                    <a:pt x="3501" y="2928"/>
                    <a:pt x="3404" y="2814"/>
                    <a:pt x="3404" y="2673"/>
                  </a:cubicBezTo>
                  <a:cubicBezTo>
                    <a:pt x="3404" y="2514"/>
                    <a:pt x="3518" y="2422"/>
                    <a:pt x="3707" y="2422"/>
                  </a:cubicBezTo>
                  <a:cubicBezTo>
                    <a:pt x="3942" y="2422"/>
                    <a:pt x="4116" y="2659"/>
                    <a:pt x="4116" y="2777"/>
                  </a:cubicBezTo>
                  <a:cubicBezTo>
                    <a:pt x="4191" y="2777"/>
                    <a:pt x="4191" y="2777"/>
                    <a:pt x="4191" y="2777"/>
                  </a:cubicBezTo>
                  <a:cubicBezTo>
                    <a:pt x="4191" y="2362"/>
                    <a:pt x="4191" y="2362"/>
                    <a:pt x="4191" y="2362"/>
                  </a:cubicBezTo>
                  <a:cubicBezTo>
                    <a:pt x="4116" y="2362"/>
                    <a:pt x="4116" y="2362"/>
                    <a:pt x="4116" y="2362"/>
                  </a:cubicBezTo>
                  <a:cubicBezTo>
                    <a:pt x="4097" y="2391"/>
                    <a:pt x="4074" y="2393"/>
                    <a:pt x="4034" y="2393"/>
                  </a:cubicBezTo>
                  <a:cubicBezTo>
                    <a:pt x="3959" y="2393"/>
                    <a:pt x="3874" y="2340"/>
                    <a:pt x="3712" y="2340"/>
                  </a:cubicBezTo>
                  <a:cubicBezTo>
                    <a:pt x="3453" y="2340"/>
                    <a:pt x="3288" y="2480"/>
                    <a:pt x="3288" y="2732"/>
                  </a:cubicBezTo>
                  <a:cubicBezTo>
                    <a:pt x="3288" y="2887"/>
                    <a:pt x="3346" y="2991"/>
                    <a:pt x="3431" y="3100"/>
                  </a:cubicBezTo>
                  <a:cubicBezTo>
                    <a:pt x="3253" y="3219"/>
                    <a:pt x="3146" y="3420"/>
                    <a:pt x="3148" y="3634"/>
                  </a:cubicBezTo>
                  <a:cubicBezTo>
                    <a:pt x="3148" y="3944"/>
                    <a:pt x="3421" y="4155"/>
                    <a:pt x="3707" y="4155"/>
                  </a:cubicBezTo>
                  <a:cubicBezTo>
                    <a:pt x="3966" y="4155"/>
                    <a:pt x="4145" y="4080"/>
                    <a:pt x="4286" y="3944"/>
                  </a:cubicBezTo>
                  <a:cubicBezTo>
                    <a:pt x="4431" y="4078"/>
                    <a:pt x="4552" y="4124"/>
                    <a:pt x="4724" y="4124"/>
                  </a:cubicBezTo>
                  <a:cubicBezTo>
                    <a:pt x="4913" y="4124"/>
                    <a:pt x="4913" y="4124"/>
                    <a:pt x="4913" y="4124"/>
                  </a:cubicBezTo>
                  <a:cubicBezTo>
                    <a:pt x="4913" y="4036"/>
                    <a:pt x="4913" y="4036"/>
                    <a:pt x="4913" y="4036"/>
                  </a:cubicBezTo>
                  <a:cubicBezTo>
                    <a:pt x="4809" y="4036"/>
                    <a:pt x="4809" y="4036"/>
                    <a:pt x="4809" y="4036"/>
                  </a:cubicBezTo>
                  <a:cubicBezTo>
                    <a:pt x="4685" y="3947"/>
                    <a:pt x="4565" y="3852"/>
                    <a:pt x="4451" y="3751"/>
                  </a:cubicBezTo>
                  <a:close/>
                  <a:moveTo>
                    <a:pt x="3851" y="4015"/>
                  </a:moveTo>
                  <a:cubicBezTo>
                    <a:pt x="3599" y="4015"/>
                    <a:pt x="3330" y="3772"/>
                    <a:pt x="3330" y="3521"/>
                  </a:cubicBezTo>
                  <a:cubicBezTo>
                    <a:pt x="3330" y="3339"/>
                    <a:pt x="3378" y="3243"/>
                    <a:pt x="3470" y="3148"/>
                  </a:cubicBezTo>
                  <a:cubicBezTo>
                    <a:pt x="3707" y="3414"/>
                    <a:pt x="3962" y="3664"/>
                    <a:pt x="4233" y="3896"/>
                  </a:cubicBezTo>
                  <a:cubicBezTo>
                    <a:pt x="4134" y="3971"/>
                    <a:pt x="4008" y="4015"/>
                    <a:pt x="3851" y="4015"/>
                  </a:cubicBezTo>
                  <a:close/>
                  <a:moveTo>
                    <a:pt x="6279" y="4007"/>
                  </a:moveTo>
                  <a:cubicBezTo>
                    <a:pt x="5920" y="4007"/>
                    <a:pt x="5707" y="3758"/>
                    <a:pt x="5678" y="3450"/>
                  </a:cubicBezTo>
                  <a:cubicBezTo>
                    <a:pt x="5664" y="3301"/>
                    <a:pt x="5663" y="3151"/>
                    <a:pt x="5673" y="3002"/>
                  </a:cubicBezTo>
                  <a:cubicBezTo>
                    <a:pt x="5705" y="2605"/>
                    <a:pt x="5887" y="2435"/>
                    <a:pt x="6192" y="2435"/>
                  </a:cubicBezTo>
                  <a:cubicBezTo>
                    <a:pt x="6523" y="2435"/>
                    <a:pt x="6726" y="2803"/>
                    <a:pt x="6726" y="2985"/>
                  </a:cubicBezTo>
                  <a:cubicBezTo>
                    <a:pt x="6801" y="2985"/>
                    <a:pt x="6801" y="2985"/>
                    <a:pt x="6801" y="2985"/>
                  </a:cubicBezTo>
                  <a:cubicBezTo>
                    <a:pt x="6801" y="2362"/>
                    <a:pt x="6801" y="2362"/>
                    <a:pt x="6801" y="2362"/>
                  </a:cubicBezTo>
                  <a:cubicBezTo>
                    <a:pt x="6736" y="2362"/>
                    <a:pt x="6736" y="2362"/>
                    <a:pt x="6736" y="2362"/>
                  </a:cubicBezTo>
                  <a:cubicBezTo>
                    <a:pt x="6709" y="2393"/>
                    <a:pt x="6683" y="2408"/>
                    <a:pt x="6627" y="2408"/>
                  </a:cubicBezTo>
                  <a:cubicBezTo>
                    <a:pt x="6489" y="2408"/>
                    <a:pt x="6370" y="2330"/>
                    <a:pt x="6181" y="2330"/>
                  </a:cubicBezTo>
                  <a:cubicBezTo>
                    <a:pt x="5687" y="2330"/>
                    <a:pt x="5392" y="2732"/>
                    <a:pt x="5392" y="3236"/>
                  </a:cubicBezTo>
                  <a:cubicBezTo>
                    <a:pt x="5392" y="3740"/>
                    <a:pt x="5719" y="4156"/>
                    <a:pt x="6225" y="4156"/>
                  </a:cubicBezTo>
                  <a:cubicBezTo>
                    <a:pt x="6577" y="4156"/>
                    <a:pt x="6824" y="3967"/>
                    <a:pt x="6937" y="3652"/>
                  </a:cubicBezTo>
                  <a:cubicBezTo>
                    <a:pt x="6845" y="3652"/>
                    <a:pt x="6845" y="3652"/>
                    <a:pt x="6845" y="3652"/>
                  </a:cubicBezTo>
                  <a:cubicBezTo>
                    <a:pt x="6731" y="3884"/>
                    <a:pt x="6583" y="4007"/>
                    <a:pt x="6279" y="4007"/>
                  </a:cubicBezTo>
                  <a:close/>
                  <a:moveTo>
                    <a:pt x="11018" y="2957"/>
                  </a:moveTo>
                  <a:cubicBezTo>
                    <a:pt x="10830" y="2957"/>
                    <a:pt x="10704" y="3037"/>
                    <a:pt x="10605" y="3221"/>
                  </a:cubicBezTo>
                  <a:cubicBezTo>
                    <a:pt x="10566" y="2986"/>
                    <a:pt x="10566" y="2986"/>
                    <a:pt x="10566" y="2986"/>
                  </a:cubicBezTo>
                  <a:cubicBezTo>
                    <a:pt x="10195" y="2986"/>
                    <a:pt x="10195" y="2986"/>
                    <a:pt x="10195" y="2986"/>
                  </a:cubicBezTo>
                  <a:cubicBezTo>
                    <a:pt x="10195" y="3073"/>
                    <a:pt x="10195" y="3073"/>
                    <a:pt x="10195" y="3073"/>
                  </a:cubicBezTo>
                  <a:cubicBezTo>
                    <a:pt x="10270" y="3073"/>
                    <a:pt x="10270" y="3073"/>
                    <a:pt x="10270" y="3073"/>
                  </a:cubicBezTo>
                  <a:cubicBezTo>
                    <a:pt x="10304" y="3073"/>
                    <a:pt x="10391" y="3158"/>
                    <a:pt x="10391" y="3194"/>
                  </a:cubicBezTo>
                  <a:cubicBezTo>
                    <a:pt x="10391" y="4470"/>
                    <a:pt x="10391" y="4470"/>
                    <a:pt x="10391" y="4470"/>
                  </a:cubicBezTo>
                  <a:cubicBezTo>
                    <a:pt x="10391" y="4508"/>
                    <a:pt x="10304" y="4591"/>
                    <a:pt x="10270" y="4591"/>
                  </a:cubicBezTo>
                  <a:cubicBezTo>
                    <a:pt x="10195" y="4591"/>
                    <a:pt x="10195" y="4591"/>
                    <a:pt x="10195" y="4591"/>
                  </a:cubicBezTo>
                  <a:cubicBezTo>
                    <a:pt x="10195" y="4678"/>
                    <a:pt x="10195" y="4678"/>
                    <a:pt x="10195" y="4678"/>
                  </a:cubicBezTo>
                  <a:cubicBezTo>
                    <a:pt x="10801" y="4678"/>
                    <a:pt x="10801" y="4678"/>
                    <a:pt x="10801" y="4678"/>
                  </a:cubicBezTo>
                  <a:cubicBezTo>
                    <a:pt x="10801" y="4591"/>
                    <a:pt x="10801" y="4591"/>
                    <a:pt x="10801" y="4591"/>
                  </a:cubicBezTo>
                  <a:cubicBezTo>
                    <a:pt x="10726" y="4591"/>
                    <a:pt x="10726" y="4591"/>
                    <a:pt x="10726" y="4591"/>
                  </a:cubicBezTo>
                  <a:cubicBezTo>
                    <a:pt x="10694" y="4591"/>
                    <a:pt x="10605" y="4508"/>
                    <a:pt x="10605" y="4470"/>
                  </a:cubicBezTo>
                  <a:cubicBezTo>
                    <a:pt x="10605" y="3922"/>
                    <a:pt x="10605" y="3922"/>
                    <a:pt x="10605" y="3922"/>
                  </a:cubicBezTo>
                  <a:cubicBezTo>
                    <a:pt x="10687" y="4070"/>
                    <a:pt x="10793" y="4147"/>
                    <a:pt x="10994" y="4147"/>
                  </a:cubicBezTo>
                  <a:cubicBezTo>
                    <a:pt x="11272" y="4147"/>
                    <a:pt x="11466" y="3888"/>
                    <a:pt x="11466" y="3537"/>
                  </a:cubicBezTo>
                  <a:cubicBezTo>
                    <a:pt x="11466" y="3186"/>
                    <a:pt x="11297" y="2957"/>
                    <a:pt x="11018" y="2957"/>
                  </a:cubicBezTo>
                  <a:close/>
                  <a:moveTo>
                    <a:pt x="11246" y="3722"/>
                  </a:moveTo>
                  <a:cubicBezTo>
                    <a:pt x="11222" y="3903"/>
                    <a:pt x="11130" y="4027"/>
                    <a:pt x="10934" y="4027"/>
                  </a:cubicBezTo>
                  <a:cubicBezTo>
                    <a:pt x="10753" y="4029"/>
                    <a:pt x="10604" y="3884"/>
                    <a:pt x="10602" y="3703"/>
                  </a:cubicBezTo>
                  <a:cubicBezTo>
                    <a:pt x="10602" y="3701"/>
                    <a:pt x="10602" y="3698"/>
                    <a:pt x="10602" y="3695"/>
                  </a:cubicBezTo>
                  <a:cubicBezTo>
                    <a:pt x="10602" y="3405"/>
                    <a:pt x="10602" y="3405"/>
                    <a:pt x="10602" y="3405"/>
                  </a:cubicBezTo>
                  <a:cubicBezTo>
                    <a:pt x="10658" y="3225"/>
                    <a:pt x="10767" y="3092"/>
                    <a:pt x="10961" y="3092"/>
                  </a:cubicBezTo>
                  <a:cubicBezTo>
                    <a:pt x="11125" y="3092"/>
                    <a:pt x="11224" y="3208"/>
                    <a:pt x="11249" y="3390"/>
                  </a:cubicBezTo>
                  <a:cubicBezTo>
                    <a:pt x="11262" y="3500"/>
                    <a:pt x="11261" y="3612"/>
                    <a:pt x="11246" y="3722"/>
                  </a:cubicBezTo>
                  <a:close/>
                  <a:moveTo>
                    <a:pt x="14693" y="2986"/>
                  </a:moveTo>
                  <a:cubicBezTo>
                    <a:pt x="14693" y="3073"/>
                    <a:pt x="14693" y="3073"/>
                    <a:pt x="14693" y="3073"/>
                  </a:cubicBezTo>
                  <a:cubicBezTo>
                    <a:pt x="14762" y="3073"/>
                    <a:pt x="14762" y="3073"/>
                    <a:pt x="14762" y="3073"/>
                  </a:cubicBezTo>
                  <a:cubicBezTo>
                    <a:pt x="14794" y="3073"/>
                    <a:pt x="14864" y="3153"/>
                    <a:pt x="14862" y="3199"/>
                  </a:cubicBezTo>
                  <a:cubicBezTo>
                    <a:pt x="14610" y="3758"/>
                    <a:pt x="14610" y="3758"/>
                    <a:pt x="14610" y="3758"/>
                  </a:cubicBezTo>
                  <a:cubicBezTo>
                    <a:pt x="14335" y="3196"/>
                    <a:pt x="14335" y="3196"/>
                    <a:pt x="14335" y="3196"/>
                  </a:cubicBezTo>
                  <a:cubicBezTo>
                    <a:pt x="14335" y="3154"/>
                    <a:pt x="14403" y="3073"/>
                    <a:pt x="14434" y="3073"/>
                  </a:cubicBezTo>
                  <a:cubicBezTo>
                    <a:pt x="14505" y="3073"/>
                    <a:pt x="14505" y="3073"/>
                    <a:pt x="14505" y="3073"/>
                  </a:cubicBezTo>
                  <a:cubicBezTo>
                    <a:pt x="14505" y="2986"/>
                    <a:pt x="14505" y="2986"/>
                    <a:pt x="14505" y="2986"/>
                  </a:cubicBezTo>
                  <a:cubicBezTo>
                    <a:pt x="13889" y="2986"/>
                    <a:pt x="13889" y="2986"/>
                    <a:pt x="13889" y="2986"/>
                  </a:cubicBezTo>
                  <a:cubicBezTo>
                    <a:pt x="13889" y="3073"/>
                    <a:pt x="13889" y="3073"/>
                    <a:pt x="13889" y="3073"/>
                  </a:cubicBezTo>
                  <a:cubicBezTo>
                    <a:pt x="13940" y="3073"/>
                    <a:pt x="13940" y="3073"/>
                    <a:pt x="13940" y="3073"/>
                  </a:cubicBezTo>
                  <a:cubicBezTo>
                    <a:pt x="13969" y="3073"/>
                    <a:pt x="14068" y="3167"/>
                    <a:pt x="14087" y="3204"/>
                  </a:cubicBezTo>
                  <a:cubicBezTo>
                    <a:pt x="14489" y="3995"/>
                    <a:pt x="14489" y="3995"/>
                    <a:pt x="14489" y="3995"/>
                  </a:cubicBezTo>
                  <a:cubicBezTo>
                    <a:pt x="14145" y="4620"/>
                    <a:pt x="14145" y="4620"/>
                    <a:pt x="14145" y="4620"/>
                  </a:cubicBezTo>
                  <a:cubicBezTo>
                    <a:pt x="14245" y="4671"/>
                    <a:pt x="14245" y="4671"/>
                    <a:pt x="14245" y="4671"/>
                  </a:cubicBezTo>
                  <a:cubicBezTo>
                    <a:pt x="14584" y="4030"/>
                    <a:pt x="14584" y="4030"/>
                    <a:pt x="14584" y="4030"/>
                  </a:cubicBezTo>
                  <a:cubicBezTo>
                    <a:pt x="14968" y="3199"/>
                    <a:pt x="14968" y="3199"/>
                    <a:pt x="14968" y="3199"/>
                  </a:cubicBezTo>
                  <a:cubicBezTo>
                    <a:pt x="14993" y="3161"/>
                    <a:pt x="15075" y="3073"/>
                    <a:pt x="15102" y="3073"/>
                  </a:cubicBezTo>
                  <a:cubicBezTo>
                    <a:pt x="15155" y="3073"/>
                    <a:pt x="15155" y="3073"/>
                    <a:pt x="15155" y="3073"/>
                  </a:cubicBezTo>
                  <a:cubicBezTo>
                    <a:pt x="15155" y="2986"/>
                    <a:pt x="15155" y="2986"/>
                    <a:pt x="15155" y="2986"/>
                  </a:cubicBezTo>
                  <a:lnTo>
                    <a:pt x="14693" y="2986"/>
                  </a:lnTo>
                  <a:close/>
                  <a:moveTo>
                    <a:pt x="9712" y="4037"/>
                  </a:moveTo>
                  <a:cubicBezTo>
                    <a:pt x="9647" y="4037"/>
                    <a:pt x="9647" y="4037"/>
                    <a:pt x="9647" y="4037"/>
                  </a:cubicBezTo>
                  <a:cubicBezTo>
                    <a:pt x="9647" y="4124"/>
                    <a:pt x="9647" y="4124"/>
                    <a:pt x="9647" y="4124"/>
                  </a:cubicBezTo>
                  <a:cubicBezTo>
                    <a:pt x="10231" y="4124"/>
                    <a:pt x="10231" y="4124"/>
                    <a:pt x="10231" y="4124"/>
                  </a:cubicBezTo>
                  <a:cubicBezTo>
                    <a:pt x="10231" y="4037"/>
                    <a:pt x="10231" y="4037"/>
                    <a:pt x="10231" y="4037"/>
                  </a:cubicBezTo>
                  <a:cubicBezTo>
                    <a:pt x="10165" y="4037"/>
                    <a:pt x="10165" y="4037"/>
                    <a:pt x="10165" y="4037"/>
                  </a:cubicBezTo>
                  <a:cubicBezTo>
                    <a:pt x="10131" y="4037"/>
                    <a:pt x="10044" y="3954"/>
                    <a:pt x="10044" y="3916"/>
                  </a:cubicBezTo>
                  <a:cubicBezTo>
                    <a:pt x="10044" y="3288"/>
                    <a:pt x="10044" y="3288"/>
                    <a:pt x="10044" y="3288"/>
                  </a:cubicBezTo>
                  <a:cubicBezTo>
                    <a:pt x="10044" y="3080"/>
                    <a:pt x="9904" y="2964"/>
                    <a:pt x="9732" y="2964"/>
                  </a:cubicBezTo>
                  <a:cubicBezTo>
                    <a:pt x="9538" y="2964"/>
                    <a:pt x="9448" y="3066"/>
                    <a:pt x="9308" y="3204"/>
                  </a:cubicBezTo>
                  <a:cubicBezTo>
                    <a:pt x="9287" y="3044"/>
                    <a:pt x="9158" y="2961"/>
                    <a:pt x="9005" y="2961"/>
                  </a:cubicBezTo>
                  <a:cubicBezTo>
                    <a:pt x="8804" y="2961"/>
                    <a:pt x="8720" y="3068"/>
                    <a:pt x="8589" y="3206"/>
                  </a:cubicBezTo>
                  <a:cubicBezTo>
                    <a:pt x="8544" y="2986"/>
                    <a:pt x="8544" y="2986"/>
                    <a:pt x="8544" y="2986"/>
                  </a:cubicBezTo>
                  <a:cubicBezTo>
                    <a:pt x="8192" y="2986"/>
                    <a:pt x="8192" y="2986"/>
                    <a:pt x="8192" y="2986"/>
                  </a:cubicBezTo>
                  <a:cubicBezTo>
                    <a:pt x="8192" y="3073"/>
                    <a:pt x="8192" y="3073"/>
                    <a:pt x="8192" y="3073"/>
                  </a:cubicBezTo>
                  <a:cubicBezTo>
                    <a:pt x="8257" y="3073"/>
                    <a:pt x="8257" y="3073"/>
                    <a:pt x="8257" y="3073"/>
                  </a:cubicBezTo>
                  <a:cubicBezTo>
                    <a:pt x="8291" y="3073"/>
                    <a:pt x="8378" y="3158"/>
                    <a:pt x="8378" y="3194"/>
                  </a:cubicBezTo>
                  <a:cubicBezTo>
                    <a:pt x="8378" y="3916"/>
                    <a:pt x="8378" y="3916"/>
                    <a:pt x="8378" y="3916"/>
                  </a:cubicBezTo>
                  <a:cubicBezTo>
                    <a:pt x="8378" y="3954"/>
                    <a:pt x="8291" y="4037"/>
                    <a:pt x="8257" y="4037"/>
                  </a:cubicBezTo>
                  <a:cubicBezTo>
                    <a:pt x="8192" y="4037"/>
                    <a:pt x="8192" y="4037"/>
                    <a:pt x="8192" y="4037"/>
                  </a:cubicBezTo>
                  <a:cubicBezTo>
                    <a:pt x="8192" y="4124"/>
                    <a:pt x="8192" y="4124"/>
                    <a:pt x="8192" y="4124"/>
                  </a:cubicBezTo>
                  <a:cubicBezTo>
                    <a:pt x="8775" y="4124"/>
                    <a:pt x="8775" y="4124"/>
                    <a:pt x="8775" y="4124"/>
                  </a:cubicBezTo>
                  <a:cubicBezTo>
                    <a:pt x="8775" y="4037"/>
                    <a:pt x="8775" y="4037"/>
                    <a:pt x="8775" y="4037"/>
                  </a:cubicBezTo>
                  <a:cubicBezTo>
                    <a:pt x="8710" y="4037"/>
                    <a:pt x="8710" y="4037"/>
                    <a:pt x="8710" y="4037"/>
                  </a:cubicBezTo>
                  <a:cubicBezTo>
                    <a:pt x="8676" y="4037"/>
                    <a:pt x="8589" y="3954"/>
                    <a:pt x="8589" y="3916"/>
                  </a:cubicBezTo>
                  <a:cubicBezTo>
                    <a:pt x="8589" y="3330"/>
                    <a:pt x="8589" y="3330"/>
                    <a:pt x="8589" y="3330"/>
                  </a:cubicBezTo>
                  <a:cubicBezTo>
                    <a:pt x="8589" y="3252"/>
                    <a:pt x="8775" y="3099"/>
                    <a:pt x="8925" y="3099"/>
                  </a:cubicBezTo>
                  <a:cubicBezTo>
                    <a:pt x="9049" y="3099"/>
                    <a:pt x="9107" y="3177"/>
                    <a:pt x="9107" y="3288"/>
                  </a:cubicBezTo>
                  <a:cubicBezTo>
                    <a:pt x="9107" y="3916"/>
                    <a:pt x="9107" y="3916"/>
                    <a:pt x="9107" y="3916"/>
                  </a:cubicBezTo>
                  <a:cubicBezTo>
                    <a:pt x="9107" y="3954"/>
                    <a:pt x="9020" y="4037"/>
                    <a:pt x="8986" y="4037"/>
                  </a:cubicBezTo>
                  <a:cubicBezTo>
                    <a:pt x="8921" y="4037"/>
                    <a:pt x="8921" y="4037"/>
                    <a:pt x="8921" y="4037"/>
                  </a:cubicBezTo>
                  <a:cubicBezTo>
                    <a:pt x="8921" y="4124"/>
                    <a:pt x="8921" y="4124"/>
                    <a:pt x="8921" y="4124"/>
                  </a:cubicBezTo>
                  <a:cubicBezTo>
                    <a:pt x="9504" y="4124"/>
                    <a:pt x="9504" y="4124"/>
                    <a:pt x="9504" y="4124"/>
                  </a:cubicBezTo>
                  <a:cubicBezTo>
                    <a:pt x="9504" y="4037"/>
                    <a:pt x="9504" y="4037"/>
                    <a:pt x="9504" y="4037"/>
                  </a:cubicBezTo>
                  <a:cubicBezTo>
                    <a:pt x="9439" y="4037"/>
                    <a:pt x="9439" y="4037"/>
                    <a:pt x="9439" y="4037"/>
                  </a:cubicBezTo>
                  <a:cubicBezTo>
                    <a:pt x="9405" y="4037"/>
                    <a:pt x="9318" y="3954"/>
                    <a:pt x="9318" y="3916"/>
                  </a:cubicBezTo>
                  <a:cubicBezTo>
                    <a:pt x="9318" y="3323"/>
                    <a:pt x="9318" y="3323"/>
                    <a:pt x="9318" y="3323"/>
                  </a:cubicBezTo>
                  <a:cubicBezTo>
                    <a:pt x="9318" y="3246"/>
                    <a:pt x="9504" y="3101"/>
                    <a:pt x="9654" y="3101"/>
                  </a:cubicBezTo>
                  <a:cubicBezTo>
                    <a:pt x="9778" y="3101"/>
                    <a:pt x="9833" y="3178"/>
                    <a:pt x="9833" y="3289"/>
                  </a:cubicBezTo>
                  <a:cubicBezTo>
                    <a:pt x="9833" y="3917"/>
                    <a:pt x="9833" y="3917"/>
                    <a:pt x="9833" y="3917"/>
                  </a:cubicBezTo>
                  <a:cubicBezTo>
                    <a:pt x="9833" y="3954"/>
                    <a:pt x="9746" y="4037"/>
                    <a:pt x="9712" y="4037"/>
                  </a:cubicBezTo>
                  <a:close/>
                  <a:moveTo>
                    <a:pt x="7623" y="2957"/>
                  </a:moveTo>
                  <a:cubicBezTo>
                    <a:pt x="7320" y="2957"/>
                    <a:pt x="7051" y="3184"/>
                    <a:pt x="7051" y="3555"/>
                  </a:cubicBezTo>
                  <a:cubicBezTo>
                    <a:pt x="7051" y="3926"/>
                    <a:pt x="7320" y="4156"/>
                    <a:pt x="7623" y="4156"/>
                  </a:cubicBezTo>
                  <a:cubicBezTo>
                    <a:pt x="7925" y="4156"/>
                    <a:pt x="8192" y="3926"/>
                    <a:pt x="8192" y="3555"/>
                  </a:cubicBezTo>
                  <a:cubicBezTo>
                    <a:pt x="8192" y="3185"/>
                    <a:pt x="7925" y="2957"/>
                    <a:pt x="7623" y="2957"/>
                  </a:cubicBezTo>
                  <a:close/>
                  <a:moveTo>
                    <a:pt x="7962" y="3741"/>
                  </a:moveTo>
                  <a:cubicBezTo>
                    <a:pt x="7940" y="3920"/>
                    <a:pt x="7841" y="4044"/>
                    <a:pt x="7625" y="4044"/>
                  </a:cubicBezTo>
                  <a:cubicBezTo>
                    <a:pt x="7415" y="4044"/>
                    <a:pt x="7315" y="3916"/>
                    <a:pt x="7289" y="3739"/>
                  </a:cubicBezTo>
                  <a:cubicBezTo>
                    <a:pt x="7272" y="3613"/>
                    <a:pt x="7272" y="3485"/>
                    <a:pt x="7289" y="3359"/>
                  </a:cubicBezTo>
                  <a:cubicBezTo>
                    <a:pt x="7315" y="3177"/>
                    <a:pt x="7420" y="3056"/>
                    <a:pt x="7625" y="3056"/>
                  </a:cubicBezTo>
                  <a:cubicBezTo>
                    <a:pt x="7839" y="3056"/>
                    <a:pt x="7940" y="3177"/>
                    <a:pt x="7962" y="3361"/>
                  </a:cubicBezTo>
                  <a:cubicBezTo>
                    <a:pt x="7976" y="3487"/>
                    <a:pt x="7976" y="3615"/>
                    <a:pt x="7962" y="3741"/>
                  </a:cubicBezTo>
                  <a:close/>
                  <a:moveTo>
                    <a:pt x="13826" y="3916"/>
                  </a:moveTo>
                  <a:cubicBezTo>
                    <a:pt x="13826" y="3288"/>
                    <a:pt x="13826" y="3288"/>
                    <a:pt x="13826" y="3288"/>
                  </a:cubicBezTo>
                  <a:cubicBezTo>
                    <a:pt x="13826" y="3092"/>
                    <a:pt x="13685" y="2961"/>
                    <a:pt x="13509" y="2961"/>
                  </a:cubicBezTo>
                  <a:cubicBezTo>
                    <a:pt x="13303" y="2961"/>
                    <a:pt x="13196" y="3080"/>
                    <a:pt x="13058" y="3221"/>
                  </a:cubicBezTo>
                  <a:cubicBezTo>
                    <a:pt x="13016" y="2986"/>
                    <a:pt x="13016" y="2986"/>
                    <a:pt x="13016" y="2986"/>
                  </a:cubicBezTo>
                  <a:cubicBezTo>
                    <a:pt x="12654" y="2986"/>
                    <a:pt x="12654" y="2986"/>
                    <a:pt x="12654" y="2986"/>
                  </a:cubicBezTo>
                  <a:cubicBezTo>
                    <a:pt x="12654" y="3073"/>
                    <a:pt x="12654" y="3073"/>
                    <a:pt x="12654" y="3073"/>
                  </a:cubicBezTo>
                  <a:cubicBezTo>
                    <a:pt x="12724" y="3073"/>
                    <a:pt x="12724" y="3073"/>
                    <a:pt x="12724" y="3073"/>
                  </a:cubicBezTo>
                  <a:cubicBezTo>
                    <a:pt x="12758" y="3073"/>
                    <a:pt x="12850" y="3158"/>
                    <a:pt x="12850" y="3194"/>
                  </a:cubicBezTo>
                  <a:cubicBezTo>
                    <a:pt x="12850" y="3915"/>
                    <a:pt x="12850" y="3915"/>
                    <a:pt x="12850" y="3915"/>
                  </a:cubicBezTo>
                  <a:cubicBezTo>
                    <a:pt x="12850" y="3954"/>
                    <a:pt x="12758" y="4036"/>
                    <a:pt x="12724" y="4036"/>
                  </a:cubicBezTo>
                  <a:cubicBezTo>
                    <a:pt x="12586" y="4036"/>
                    <a:pt x="12586" y="4036"/>
                    <a:pt x="12586" y="4036"/>
                  </a:cubicBezTo>
                  <a:cubicBezTo>
                    <a:pt x="12555" y="4036"/>
                    <a:pt x="12460" y="3954"/>
                    <a:pt x="12460" y="3915"/>
                  </a:cubicBezTo>
                  <a:cubicBezTo>
                    <a:pt x="12460" y="3302"/>
                    <a:pt x="12460" y="3302"/>
                    <a:pt x="12460" y="3302"/>
                  </a:cubicBezTo>
                  <a:cubicBezTo>
                    <a:pt x="12460" y="3077"/>
                    <a:pt x="12267" y="2956"/>
                    <a:pt x="12020" y="2956"/>
                  </a:cubicBezTo>
                  <a:cubicBezTo>
                    <a:pt x="11787" y="2956"/>
                    <a:pt x="11639" y="3041"/>
                    <a:pt x="11545" y="3138"/>
                  </a:cubicBezTo>
                  <a:cubicBezTo>
                    <a:pt x="11698" y="3367"/>
                    <a:pt x="11698" y="3367"/>
                    <a:pt x="11698" y="3367"/>
                  </a:cubicBezTo>
                  <a:cubicBezTo>
                    <a:pt x="11780" y="3367"/>
                    <a:pt x="11780" y="3367"/>
                    <a:pt x="11780" y="3367"/>
                  </a:cubicBezTo>
                  <a:cubicBezTo>
                    <a:pt x="11695" y="3171"/>
                    <a:pt x="11773" y="3041"/>
                    <a:pt x="11969" y="3041"/>
                  </a:cubicBezTo>
                  <a:cubicBezTo>
                    <a:pt x="12175" y="3041"/>
                    <a:pt x="12252" y="3138"/>
                    <a:pt x="12250" y="3300"/>
                  </a:cubicBezTo>
                  <a:cubicBezTo>
                    <a:pt x="12247" y="3435"/>
                    <a:pt x="12247" y="3435"/>
                    <a:pt x="12247" y="3435"/>
                  </a:cubicBezTo>
                  <a:cubicBezTo>
                    <a:pt x="11952" y="3496"/>
                    <a:pt x="11952" y="3496"/>
                    <a:pt x="11952" y="3496"/>
                  </a:cubicBezTo>
                  <a:cubicBezTo>
                    <a:pt x="11790" y="3531"/>
                    <a:pt x="11578" y="3608"/>
                    <a:pt x="11578" y="3836"/>
                  </a:cubicBezTo>
                  <a:cubicBezTo>
                    <a:pt x="11578" y="4023"/>
                    <a:pt x="11714" y="4146"/>
                    <a:pt x="11871" y="4146"/>
                  </a:cubicBezTo>
                  <a:cubicBezTo>
                    <a:pt x="12041" y="4146"/>
                    <a:pt x="12162" y="4008"/>
                    <a:pt x="12254" y="3890"/>
                  </a:cubicBezTo>
                  <a:cubicBezTo>
                    <a:pt x="12283" y="4125"/>
                    <a:pt x="12283" y="4125"/>
                    <a:pt x="12283" y="4125"/>
                  </a:cubicBezTo>
                  <a:cubicBezTo>
                    <a:pt x="13251" y="4125"/>
                    <a:pt x="13251" y="4125"/>
                    <a:pt x="13251" y="4125"/>
                  </a:cubicBezTo>
                  <a:cubicBezTo>
                    <a:pt x="13251" y="4038"/>
                    <a:pt x="13251" y="4038"/>
                    <a:pt x="13251" y="4038"/>
                  </a:cubicBezTo>
                  <a:cubicBezTo>
                    <a:pt x="13186" y="4038"/>
                    <a:pt x="13186" y="4038"/>
                    <a:pt x="13186" y="4038"/>
                  </a:cubicBezTo>
                  <a:cubicBezTo>
                    <a:pt x="13152" y="4038"/>
                    <a:pt x="13060" y="3955"/>
                    <a:pt x="13060" y="3917"/>
                  </a:cubicBezTo>
                  <a:cubicBezTo>
                    <a:pt x="13060" y="3342"/>
                    <a:pt x="13060" y="3342"/>
                    <a:pt x="13060" y="3342"/>
                  </a:cubicBezTo>
                  <a:cubicBezTo>
                    <a:pt x="13060" y="3264"/>
                    <a:pt x="13271" y="3104"/>
                    <a:pt x="13433" y="3104"/>
                  </a:cubicBezTo>
                  <a:cubicBezTo>
                    <a:pt x="13557" y="3104"/>
                    <a:pt x="13615" y="3190"/>
                    <a:pt x="13615" y="3301"/>
                  </a:cubicBezTo>
                  <a:cubicBezTo>
                    <a:pt x="13615" y="3916"/>
                    <a:pt x="13615" y="3916"/>
                    <a:pt x="13615" y="3916"/>
                  </a:cubicBezTo>
                  <a:cubicBezTo>
                    <a:pt x="13615" y="3954"/>
                    <a:pt x="13523" y="4037"/>
                    <a:pt x="13489" y="4037"/>
                  </a:cubicBezTo>
                  <a:cubicBezTo>
                    <a:pt x="13423" y="4037"/>
                    <a:pt x="13423" y="4037"/>
                    <a:pt x="13423" y="4037"/>
                  </a:cubicBezTo>
                  <a:cubicBezTo>
                    <a:pt x="13423" y="4124"/>
                    <a:pt x="13423" y="4124"/>
                    <a:pt x="13423" y="4124"/>
                  </a:cubicBezTo>
                  <a:cubicBezTo>
                    <a:pt x="14022" y="4124"/>
                    <a:pt x="14022" y="4124"/>
                    <a:pt x="14022" y="4124"/>
                  </a:cubicBezTo>
                  <a:cubicBezTo>
                    <a:pt x="14022" y="4037"/>
                    <a:pt x="14022" y="4037"/>
                    <a:pt x="14022" y="4037"/>
                  </a:cubicBezTo>
                  <a:cubicBezTo>
                    <a:pt x="13952" y="4037"/>
                    <a:pt x="13952" y="4037"/>
                    <a:pt x="13952" y="4037"/>
                  </a:cubicBezTo>
                  <a:cubicBezTo>
                    <a:pt x="13918" y="4037"/>
                    <a:pt x="13826" y="3954"/>
                    <a:pt x="13826" y="3916"/>
                  </a:cubicBezTo>
                  <a:close/>
                  <a:moveTo>
                    <a:pt x="12250" y="3787"/>
                  </a:moveTo>
                  <a:cubicBezTo>
                    <a:pt x="12201" y="3873"/>
                    <a:pt x="12080" y="3988"/>
                    <a:pt x="11969" y="3988"/>
                  </a:cubicBezTo>
                  <a:cubicBezTo>
                    <a:pt x="11872" y="3993"/>
                    <a:pt x="11789" y="3918"/>
                    <a:pt x="11785" y="3820"/>
                  </a:cubicBezTo>
                  <a:cubicBezTo>
                    <a:pt x="11785" y="3816"/>
                    <a:pt x="11785" y="3811"/>
                    <a:pt x="11785" y="3807"/>
                  </a:cubicBezTo>
                  <a:cubicBezTo>
                    <a:pt x="11785" y="3693"/>
                    <a:pt x="11833" y="3618"/>
                    <a:pt x="11977" y="3582"/>
                  </a:cubicBezTo>
                  <a:cubicBezTo>
                    <a:pt x="12251" y="3511"/>
                    <a:pt x="12251" y="3511"/>
                    <a:pt x="12251" y="3511"/>
                  </a:cubicBezTo>
                  <a:lnTo>
                    <a:pt x="12250" y="3787"/>
                  </a:lnTo>
                  <a:close/>
                  <a:moveTo>
                    <a:pt x="8336" y="1790"/>
                  </a:moveTo>
                  <a:cubicBezTo>
                    <a:pt x="8617" y="1790"/>
                    <a:pt x="8765" y="1637"/>
                    <a:pt x="8840" y="1388"/>
                  </a:cubicBezTo>
                  <a:cubicBezTo>
                    <a:pt x="8769" y="1388"/>
                    <a:pt x="8769" y="1388"/>
                    <a:pt x="8769" y="1388"/>
                  </a:cubicBezTo>
                  <a:cubicBezTo>
                    <a:pt x="8697" y="1519"/>
                    <a:pt x="8605" y="1584"/>
                    <a:pt x="8411" y="1584"/>
                  </a:cubicBezTo>
                  <a:cubicBezTo>
                    <a:pt x="8152" y="1584"/>
                    <a:pt x="8002" y="1349"/>
                    <a:pt x="7997" y="1141"/>
                  </a:cubicBezTo>
                  <a:cubicBezTo>
                    <a:pt x="8758" y="1080"/>
                    <a:pt x="8758" y="1080"/>
                    <a:pt x="8758" y="1080"/>
                  </a:cubicBezTo>
                  <a:cubicBezTo>
                    <a:pt x="8753" y="997"/>
                    <a:pt x="8753" y="997"/>
                    <a:pt x="8753" y="997"/>
                  </a:cubicBezTo>
                  <a:cubicBezTo>
                    <a:pt x="8740" y="774"/>
                    <a:pt x="8595" y="600"/>
                    <a:pt x="8336" y="598"/>
                  </a:cubicBezTo>
                  <a:cubicBezTo>
                    <a:pt x="8041" y="595"/>
                    <a:pt x="7811" y="857"/>
                    <a:pt x="7811" y="1196"/>
                  </a:cubicBezTo>
                  <a:cubicBezTo>
                    <a:pt x="7811" y="1519"/>
                    <a:pt x="8033" y="1790"/>
                    <a:pt x="8336" y="1790"/>
                  </a:cubicBezTo>
                  <a:close/>
                  <a:moveTo>
                    <a:pt x="8331" y="686"/>
                  </a:moveTo>
                  <a:cubicBezTo>
                    <a:pt x="8554" y="686"/>
                    <a:pt x="8578" y="850"/>
                    <a:pt x="8559" y="1013"/>
                  </a:cubicBezTo>
                  <a:cubicBezTo>
                    <a:pt x="7990" y="1061"/>
                    <a:pt x="7990" y="1061"/>
                    <a:pt x="7990" y="1061"/>
                  </a:cubicBezTo>
                  <a:cubicBezTo>
                    <a:pt x="7997" y="882"/>
                    <a:pt x="8094" y="686"/>
                    <a:pt x="8331" y="686"/>
                  </a:cubicBezTo>
                  <a:close/>
                  <a:moveTo>
                    <a:pt x="8947" y="843"/>
                  </a:moveTo>
                  <a:cubicBezTo>
                    <a:pt x="9349" y="1635"/>
                    <a:pt x="9349" y="1635"/>
                    <a:pt x="9349" y="1635"/>
                  </a:cubicBezTo>
                  <a:cubicBezTo>
                    <a:pt x="9005" y="2259"/>
                    <a:pt x="9005" y="2259"/>
                    <a:pt x="9005" y="2259"/>
                  </a:cubicBezTo>
                  <a:cubicBezTo>
                    <a:pt x="9105" y="2310"/>
                    <a:pt x="9105" y="2310"/>
                    <a:pt x="9105" y="2310"/>
                  </a:cubicBezTo>
                  <a:cubicBezTo>
                    <a:pt x="9444" y="1669"/>
                    <a:pt x="9444" y="1669"/>
                    <a:pt x="9444" y="1669"/>
                  </a:cubicBezTo>
                  <a:cubicBezTo>
                    <a:pt x="9828" y="839"/>
                    <a:pt x="9828" y="839"/>
                    <a:pt x="9828" y="839"/>
                  </a:cubicBezTo>
                  <a:cubicBezTo>
                    <a:pt x="9853" y="800"/>
                    <a:pt x="9935" y="713"/>
                    <a:pt x="9962" y="713"/>
                  </a:cubicBezTo>
                  <a:cubicBezTo>
                    <a:pt x="10015" y="713"/>
                    <a:pt x="10015" y="713"/>
                    <a:pt x="10015" y="713"/>
                  </a:cubicBezTo>
                  <a:cubicBezTo>
                    <a:pt x="10015" y="626"/>
                    <a:pt x="10015" y="626"/>
                    <a:pt x="10015" y="626"/>
                  </a:cubicBezTo>
                  <a:cubicBezTo>
                    <a:pt x="9553" y="626"/>
                    <a:pt x="9553" y="626"/>
                    <a:pt x="9553" y="626"/>
                  </a:cubicBezTo>
                  <a:cubicBezTo>
                    <a:pt x="9553" y="713"/>
                    <a:pt x="9553" y="713"/>
                    <a:pt x="9553" y="713"/>
                  </a:cubicBezTo>
                  <a:cubicBezTo>
                    <a:pt x="9623" y="713"/>
                    <a:pt x="9623" y="713"/>
                    <a:pt x="9623" y="713"/>
                  </a:cubicBezTo>
                  <a:cubicBezTo>
                    <a:pt x="9654" y="713"/>
                    <a:pt x="9725" y="793"/>
                    <a:pt x="9722" y="839"/>
                  </a:cubicBezTo>
                  <a:cubicBezTo>
                    <a:pt x="9470" y="1398"/>
                    <a:pt x="9470" y="1398"/>
                    <a:pt x="9470" y="1398"/>
                  </a:cubicBezTo>
                  <a:cubicBezTo>
                    <a:pt x="9194" y="836"/>
                    <a:pt x="9194" y="836"/>
                    <a:pt x="9194" y="836"/>
                  </a:cubicBezTo>
                  <a:cubicBezTo>
                    <a:pt x="9194" y="794"/>
                    <a:pt x="9262" y="713"/>
                    <a:pt x="9293" y="713"/>
                  </a:cubicBezTo>
                  <a:cubicBezTo>
                    <a:pt x="9364" y="713"/>
                    <a:pt x="9364" y="713"/>
                    <a:pt x="9364" y="713"/>
                  </a:cubicBezTo>
                  <a:cubicBezTo>
                    <a:pt x="9364" y="626"/>
                    <a:pt x="9364" y="626"/>
                    <a:pt x="9364" y="626"/>
                  </a:cubicBezTo>
                  <a:cubicBezTo>
                    <a:pt x="8749" y="626"/>
                    <a:pt x="8749" y="626"/>
                    <a:pt x="8749" y="626"/>
                  </a:cubicBezTo>
                  <a:cubicBezTo>
                    <a:pt x="8749" y="713"/>
                    <a:pt x="8749" y="713"/>
                    <a:pt x="8749" y="713"/>
                  </a:cubicBezTo>
                  <a:cubicBezTo>
                    <a:pt x="8800" y="713"/>
                    <a:pt x="8800" y="713"/>
                    <a:pt x="8800" y="713"/>
                  </a:cubicBezTo>
                  <a:cubicBezTo>
                    <a:pt x="8829" y="712"/>
                    <a:pt x="8928" y="807"/>
                    <a:pt x="8947" y="843"/>
                  </a:cubicBezTo>
                  <a:close/>
                  <a:moveTo>
                    <a:pt x="5117" y="349"/>
                  </a:moveTo>
                  <a:cubicBezTo>
                    <a:pt x="5195" y="353"/>
                    <a:pt x="5261" y="293"/>
                    <a:pt x="5265" y="215"/>
                  </a:cubicBezTo>
                  <a:cubicBezTo>
                    <a:pt x="5265" y="210"/>
                    <a:pt x="5265" y="206"/>
                    <a:pt x="5265" y="201"/>
                  </a:cubicBezTo>
                  <a:cubicBezTo>
                    <a:pt x="5265" y="112"/>
                    <a:pt x="5202" y="56"/>
                    <a:pt x="5117" y="56"/>
                  </a:cubicBezTo>
                  <a:cubicBezTo>
                    <a:pt x="5032" y="56"/>
                    <a:pt x="4967" y="112"/>
                    <a:pt x="4967" y="201"/>
                  </a:cubicBezTo>
                  <a:cubicBezTo>
                    <a:pt x="4965" y="280"/>
                    <a:pt x="5026" y="346"/>
                    <a:pt x="5105" y="349"/>
                  </a:cubicBezTo>
                  <a:cubicBezTo>
                    <a:pt x="5109" y="349"/>
                    <a:pt x="5113" y="349"/>
                    <a:pt x="5117" y="349"/>
                  </a:cubicBezTo>
                  <a:close/>
                  <a:moveTo>
                    <a:pt x="3836" y="1676"/>
                  </a:moveTo>
                  <a:cubicBezTo>
                    <a:pt x="3749" y="1676"/>
                    <a:pt x="3749" y="1676"/>
                    <a:pt x="3749" y="1676"/>
                  </a:cubicBezTo>
                  <a:cubicBezTo>
                    <a:pt x="3715" y="1676"/>
                    <a:pt x="3613" y="1579"/>
                    <a:pt x="3613" y="1543"/>
                  </a:cubicBezTo>
                  <a:cubicBezTo>
                    <a:pt x="3613" y="1075"/>
                    <a:pt x="3613" y="1075"/>
                    <a:pt x="3613" y="1075"/>
                  </a:cubicBezTo>
                  <a:cubicBezTo>
                    <a:pt x="3793" y="882"/>
                    <a:pt x="3793" y="882"/>
                    <a:pt x="3793" y="882"/>
                  </a:cubicBezTo>
                  <a:cubicBezTo>
                    <a:pt x="4403" y="1763"/>
                    <a:pt x="4403" y="1763"/>
                    <a:pt x="4403" y="1763"/>
                  </a:cubicBezTo>
                  <a:cubicBezTo>
                    <a:pt x="6040" y="1763"/>
                    <a:pt x="6040" y="1763"/>
                    <a:pt x="6040" y="1763"/>
                  </a:cubicBezTo>
                  <a:cubicBezTo>
                    <a:pt x="6040" y="1676"/>
                    <a:pt x="6040" y="1676"/>
                    <a:pt x="6040" y="1676"/>
                  </a:cubicBezTo>
                  <a:cubicBezTo>
                    <a:pt x="5974" y="1676"/>
                    <a:pt x="5974" y="1676"/>
                    <a:pt x="5974" y="1676"/>
                  </a:cubicBezTo>
                  <a:cubicBezTo>
                    <a:pt x="5940" y="1676"/>
                    <a:pt x="5848" y="1594"/>
                    <a:pt x="5848" y="1555"/>
                  </a:cubicBezTo>
                  <a:cubicBezTo>
                    <a:pt x="5848" y="981"/>
                    <a:pt x="5848" y="981"/>
                    <a:pt x="5848" y="981"/>
                  </a:cubicBezTo>
                  <a:cubicBezTo>
                    <a:pt x="5848" y="904"/>
                    <a:pt x="6059" y="744"/>
                    <a:pt x="6221" y="744"/>
                  </a:cubicBezTo>
                  <a:cubicBezTo>
                    <a:pt x="6345" y="744"/>
                    <a:pt x="6403" y="829"/>
                    <a:pt x="6403" y="940"/>
                  </a:cubicBezTo>
                  <a:cubicBezTo>
                    <a:pt x="6403" y="1555"/>
                    <a:pt x="6403" y="1555"/>
                    <a:pt x="6403" y="1555"/>
                  </a:cubicBezTo>
                  <a:cubicBezTo>
                    <a:pt x="6403" y="1594"/>
                    <a:pt x="6311" y="1676"/>
                    <a:pt x="6277" y="1676"/>
                  </a:cubicBezTo>
                  <a:cubicBezTo>
                    <a:pt x="6211" y="1676"/>
                    <a:pt x="6211" y="1676"/>
                    <a:pt x="6211" y="1676"/>
                  </a:cubicBezTo>
                  <a:cubicBezTo>
                    <a:pt x="6211" y="1763"/>
                    <a:pt x="6211" y="1763"/>
                    <a:pt x="6211" y="1763"/>
                  </a:cubicBezTo>
                  <a:cubicBezTo>
                    <a:pt x="6810" y="1763"/>
                    <a:pt x="6810" y="1763"/>
                    <a:pt x="6810" y="1763"/>
                  </a:cubicBezTo>
                  <a:cubicBezTo>
                    <a:pt x="6810" y="1676"/>
                    <a:pt x="6810" y="1676"/>
                    <a:pt x="6810" y="1676"/>
                  </a:cubicBezTo>
                  <a:cubicBezTo>
                    <a:pt x="6739" y="1676"/>
                    <a:pt x="6739" y="1676"/>
                    <a:pt x="6739" y="1676"/>
                  </a:cubicBezTo>
                  <a:cubicBezTo>
                    <a:pt x="6706" y="1676"/>
                    <a:pt x="6613" y="1594"/>
                    <a:pt x="6613" y="1555"/>
                  </a:cubicBezTo>
                  <a:cubicBezTo>
                    <a:pt x="6613" y="928"/>
                    <a:pt x="6613" y="928"/>
                    <a:pt x="6613" y="928"/>
                  </a:cubicBezTo>
                  <a:cubicBezTo>
                    <a:pt x="6613" y="732"/>
                    <a:pt x="6473" y="601"/>
                    <a:pt x="6296" y="601"/>
                  </a:cubicBezTo>
                  <a:cubicBezTo>
                    <a:pt x="6091" y="601"/>
                    <a:pt x="5984" y="720"/>
                    <a:pt x="5846" y="860"/>
                  </a:cubicBezTo>
                  <a:cubicBezTo>
                    <a:pt x="5803" y="625"/>
                    <a:pt x="5803" y="625"/>
                    <a:pt x="5803" y="625"/>
                  </a:cubicBezTo>
                  <a:cubicBezTo>
                    <a:pt x="5441" y="625"/>
                    <a:pt x="5441" y="625"/>
                    <a:pt x="5441" y="625"/>
                  </a:cubicBezTo>
                  <a:cubicBezTo>
                    <a:pt x="5441" y="712"/>
                    <a:pt x="5441" y="712"/>
                    <a:pt x="5441" y="712"/>
                  </a:cubicBezTo>
                  <a:cubicBezTo>
                    <a:pt x="5512" y="712"/>
                    <a:pt x="5512" y="712"/>
                    <a:pt x="5512" y="712"/>
                  </a:cubicBezTo>
                  <a:cubicBezTo>
                    <a:pt x="5546" y="712"/>
                    <a:pt x="5638" y="798"/>
                    <a:pt x="5638" y="833"/>
                  </a:cubicBezTo>
                  <a:cubicBezTo>
                    <a:pt x="5638" y="1555"/>
                    <a:pt x="5638" y="1555"/>
                    <a:pt x="5638" y="1555"/>
                  </a:cubicBezTo>
                  <a:cubicBezTo>
                    <a:pt x="5638" y="1593"/>
                    <a:pt x="5546" y="1676"/>
                    <a:pt x="5512" y="1676"/>
                  </a:cubicBezTo>
                  <a:cubicBezTo>
                    <a:pt x="5371" y="1676"/>
                    <a:pt x="5371" y="1676"/>
                    <a:pt x="5371" y="1676"/>
                  </a:cubicBezTo>
                  <a:cubicBezTo>
                    <a:pt x="5340" y="1676"/>
                    <a:pt x="5245" y="1593"/>
                    <a:pt x="5245" y="1555"/>
                  </a:cubicBezTo>
                  <a:cubicBezTo>
                    <a:pt x="5245" y="625"/>
                    <a:pt x="5245" y="625"/>
                    <a:pt x="5245" y="625"/>
                  </a:cubicBezTo>
                  <a:cubicBezTo>
                    <a:pt x="4836" y="625"/>
                    <a:pt x="4836" y="625"/>
                    <a:pt x="4836" y="625"/>
                  </a:cubicBezTo>
                  <a:cubicBezTo>
                    <a:pt x="4836" y="712"/>
                    <a:pt x="4836" y="712"/>
                    <a:pt x="4836" y="712"/>
                  </a:cubicBezTo>
                  <a:cubicBezTo>
                    <a:pt x="4906" y="712"/>
                    <a:pt x="4906" y="712"/>
                    <a:pt x="4906" y="712"/>
                  </a:cubicBezTo>
                  <a:cubicBezTo>
                    <a:pt x="4940" y="712"/>
                    <a:pt x="5032" y="798"/>
                    <a:pt x="5032" y="833"/>
                  </a:cubicBezTo>
                  <a:cubicBezTo>
                    <a:pt x="5032" y="1555"/>
                    <a:pt x="5032" y="1555"/>
                    <a:pt x="5032" y="1555"/>
                  </a:cubicBezTo>
                  <a:cubicBezTo>
                    <a:pt x="5032" y="1594"/>
                    <a:pt x="4940" y="1676"/>
                    <a:pt x="4906" y="1676"/>
                  </a:cubicBezTo>
                  <a:cubicBezTo>
                    <a:pt x="4778" y="1676"/>
                    <a:pt x="4778" y="1676"/>
                    <a:pt x="4778" y="1676"/>
                  </a:cubicBezTo>
                  <a:cubicBezTo>
                    <a:pt x="4742" y="1676"/>
                    <a:pt x="4599" y="1567"/>
                    <a:pt x="4570" y="1528"/>
                  </a:cubicBezTo>
                  <a:cubicBezTo>
                    <a:pt x="3953" y="707"/>
                    <a:pt x="3953" y="707"/>
                    <a:pt x="3953" y="707"/>
                  </a:cubicBezTo>
                  <a:cubicBezTo>
                    <a:pt x="4381" y="247"/>
                    <a:pt x="4381" y="247"/>
                    <a:pt x="4381" y="247"/>
                  </a:cubicBezTo>
                  <a:cubicBezTo>
                    <a:pt x="4405" y="221"/>
                    <a:pt x="4572" y="88"/>
                    <a:pt x="4606" y="88"/>
                  </a:cubicBezTo>
                  <a:cubicBezTo>
                    <a:pt x="4692" y="88"/>
                    <a:pt x="4692" y="88"/>
                    <a:pt x="4692" y="88"/>
                  </a:cubicBezTo>
                  <a:cubicBezTo>
                    <a:pt x="4692" y="0"/>
                    <a:pt x="4692" y="0"/>
                    <a:pt x="4692" y="0"/>
                  </a:cubicBezTo>
                  <a:cubicBezTo>
                    <a:pt x="4052" y="0"/>
                    <a:pt x="4052" y="0"/>
                    <a:pt x="4052" y="0"/>
                  </a:cubicBezTo>
                  <a:cubicBezTo>
                    <a:pt x="4052" y="88"/>
                    <a:pt x="4052" y="88"/>
                    <a:pt x="4052" y="88"/>
                  </a:cubicBezTo>
                  <a:cubicBezTo>
                    <a:pt x="4137" y="88"/>
                    <a:pt x="4137" y="88"/>
                    <a:pt x="4137" y="88"/>
                  </a:cubicBezTo>
                  <a:cubicBezTo>
                    <a:pt x="4171" y="88"/>
                    <a:pt x="4270" y="209"/>
                    <a:pt x="4244" y="240"/>
                  </a:cubicBezTo>
                  <a:cubicBezTo>
                    <a:pt x="3614" y="942"/>
                    <a:pt x="3614" y="942"/>
                    <a:pt x="3614" y="942"/>
                  </a:cubicBezTo>
                  <a:cubicBezTo>
                    <a:pt x="3614" y="221"/>
                    <a:pt x="3614" y="221"/>
                    <a:pt x="3614" y="221"/>
                  </a:cubicBezTo>
                  <a:cubicBezTo>
                    <a:pt x="3614" y="184"/>
                    <a:pt x="3716" y="88"/>
                    <a:pt x="3750" y="88"/>
                  </a:cubicBezTo>
                  <a:cubicBezTo>
                    <a:pt x="3837" y="88"/>
                    <a:pt x="3837" y="88"/>
                    <a:pt x="3837" y="88"/>
                  </a:cubicBezTo>
                  <a:cubicBezTo>
                    <a:pt x="3837" y="0"/>
                    <a:pt x="3837" y="0"/>
                    <a:pt x="3837" y="0"/>
                  </a:cubicBezTo>
                  <a:cubicBezTo>
                    <a:pt x="3149" y="0"/>
                    <a:pt x="3149" y="0"/>
                    <a:pt x="3149" y="0"/>
                  </a:cubicBezTo>
                  <a:cubicBezTo>
                    <a:pt x="3149" y="88"/>
                    <a:pt x="3149" y="88"/>
                    <a:pt x="3149" y="88"/>
                  </a:cubicBezTo>
                  <a:cubicBezTo>
                    <a:pt x="3236" y="88"/>
                    <a:pt x="3236" y="88"/>
                    <a:pt x="3236" y="88"/>
                  </a:cubicBezTo>
                  <a:cubicBezTo>
                    <a:pt x="3270" y="88"/>
                    <a:pt x="3371" y="184"/>
                    <a:pt x="3371" y="221"/>
                  </a:cubicBezTo>
                  <a:cubicBezTo>
                    <a:pt x="3371" y="1543"/>
                    <a:pt x="3371" y="1543"/>
                    <a:pt x="3371" y="1543"/>
                  </a:cubicBezTo>
                  <a:cubicBezTo>
                    <a:pt x="3371" y="1579"/>
                    <a:pt x="3270" y="1676"/>
                    <a:pt x="3236" y="1676"/>
                  </a:cubicBezTo>
                  <a:cubicBezTo>
                    <a:pt x="3149" y="1676"/>
                    <a:pt x="3149" y="1676"/>
                    <a:pt x="3149" y="1676"/>
                  </a:cubicBezTo>
                  <a:cubicBezTo>
                    <a:pt x="3149" y="1763"/>
                    <a:pt x="3149" y="1763"/>
                    <a:pt x="3149" y="1763"/>
                  </a:cubicBezTo>
                  <a:cubicBezTo>
                    <a:pt x="3836" y="1763"/>
                    <a:pt x="3836" y="1763"/>
                    <a:pt x="3836" y="1763"/>
                  </a:cubicBezTo>
                  <a:lnTo>
                    <a:pt x="3836" y="1676"/>
                  </a:lnTo>
                  <a:close/>
                  <a:moveTo>
                    <a:pt x="7720" y="1446"/>
                  </a:moveTo>
                  <a:cubicBezTo>
                    <a:pt x="7720" y="1262"/>
                    <a:pt x="7579" y="1163"/>
                    <a:pt x="7456" y="1114"/>
                  </a:cubicBezTo>
                  <a:cubicBezTo>
                    <a:pt x="7361" y="1078"/>
                    <a:pt x="7296" y="1049"/>
                    <a:pt x="7209" y="1013"/>
                  </a:cubicBezTo>
                  <a:cubicBezTo>
                    <a:pt x="7090" y="962"/>
                    <a:pt x="7023" y="927"/>
                    <a:pt x="7023" y="829"/>
                  </a:cubicBezTo>
                  <a:cubicBezTo>
                    <a:pt x="7023" y="739"/>
                    <a:pt x="7085" y="683"/>
                    <a:pt x="7219" y="683"/>
                  </a:cubicBezTo>
                  <a:cubicBezTo>
                    <a:pt x="7432" y="683"/>
                    <a:pt x="7565" y="884"/>
                    <a:pt x="7565" y="979"/>
                  </a:cubicBezTo>
                  <a:cubicBezTo>
                    <a:pt x="7635" y="979"/>
                    <a:pt x="7635" y="979"/>
                    <a:pt x="7635" y="979"/>
                  </a:cubicBezTo>
                  <a:cubicBezTo>
                    <a:pt x="7635" y="625"/>
                    <a:pt x="7635" y="625"/>
                    <a:pt x="7635" y="625"/>
                  </a:cubicBezTo>
                  <a:cubicBezTo>
                    <a:pt x="7572" y="625"/>
                    <a:pt x="7572" y="625"/>
                    <a:pt x="7572" y="625"/>
                  </a:cubicBezTo>
                  <a:cubicBezTo>
                    <a:pt x="7562" y="649"/>
                    <a:pt x="7543" y="657"/>
                    <a:pt x="7509" y="657"/>
                  </a:cubicBezTo>
                  <a:cubicBezTo>
                    <a:pt x="7422" y="657"/>
                    <a:pt x="7352" y="598"/>
                    <a:pt x="7226" y="598"/>
                  </a:cubicBezTo>
                  <a:cubicBezTo>
                    <a:pt x="7015" y="598"/>
                    <a:pt x="6882" y="707"/>
                    <a:pt x="6882" y="913"/>
                  </a:cubicBezTo>
                  <a:cubicBezTo>
                    <a:pt x="6882" y="1071"/>
                    <a:pt x="6986" y="1160"/>
                    <a:pt x="7124" y="1223"/>
                  </a:cubicBezTo>
                  <a:cubicBezTo>
                    <a:pt x="7216" y="1264"/>
                    <a:pt x="7282" y="1291"/>
                    <a:pt x="7361" y="1325"/>
                  </a:cubicBezTo>
                  <a:cubicBezTo>
                    <a:pt x="7463" y="1367"/>
                    <a:pt x="7577" y="1412"/>
                    <a:pt x="7577" y="1540"/>
                  </a:cubicBezTo>
                  <a:cubicBezTo>
                    <a:pt x="7577" y="1647"/>
                    <a:pt x="7497" y="1695"/>
                    <a:pt x="7354" y="1695"/>
                  </a:cubicBezTo>
                  <a:cubicBezTo>
                    <a:pt x="7107" y="1695"/>
                    <a:pt x="6952" y="1468"/>
                    <a:pt x="6952" y="1361"/>
                  </a:cubicBezTo>
                  <a:cubicBezTo>
                    <a:pt x="6882" y="1361"/>
                    <a:pt x="6882" y="1361"/>
                    <a:pt x="6882" y="1361"/>
                  </a:cubicBezTo>
                  <a:cubicBezTo>
                    <a:pt x="6882" y="1763"/>
                    <a:pt x="6882" y="1763"/>
                    <a:pt x="6882" y="1763"/>
                  </a:cubicBezTo>
                  <a:cubicBezTo>
                    <a:pt x="6938" y="1763"/>
                    <a:pt x="6938" y="1763"/>
                    <a:pt x="6938" y="1763"/>
                  </a:cubicBezTo>
                  <a:cubicBezTo>
                    <a:pt x="6967" y="1737"/>
                    <a:pt x="6979" y="1725"/>
                    <a:pt x="7025" y="1725"/>
                  </a:cubicBezTo>
                  <a:cubicBezTo>
                    <a:pt x="7124" y="1725"/>
                    <a:pt x="7209" y="1790"/>
                    <a:pt x="7354" y="1790"/>
                  </a:cubicBezTo>
                  <a:cubicBezTo>
                    <a:pt x="7570" y="1790"/>
                    <a:pt x="7720" y="1664"/>
                    <a:pt x="7720" y="1446"/>
                  </a:cubicBezTo>
                  <a:close/>
                  <a:moveTo>
                    <a:pt x="2703" y="1584"/>
                  </a:moveTo>
                  <a:cubicBezTo>
                    <a:pt x="2442" y="1584"/>
                    <a:pt x="2282" y="1383"/>
                    <a:pt x="2282" y="1129"/>
                  </a:cubicBezTo>
                  <a:cubicBezTo>
                    <a:pt x="2282" y="860"/>
                    <a:pt x="2391" y="683"/>
                    <a:pt x="2618" y="683"/>
                  </a:cubicBezTo>
                  <a:cubicBezTo>
                    <a:pt x="2815" y="683"/>
                    <a:pt x="2844" y="840"/>
                    <a:pt x="2812" y="1017"/>
                  </a:cubicBezTo>
                  <a:cubicBezTo>
                    <a:pt x="2882" y="1013"/>
                    <a:pt x="2882" y="1013"/>
                    <a:pt x="2882" y="1013"/>
                  </a:cubicBezTo>
                  <a:cubicBezTo>
                    <a:pt x="3049" y="753"/>
                    <a:pt x="3049" y="753"/>
                    <a:pt x="3049" y="753"/>
                  </a:cubicBezTo>
                  <a:cubicBezTo>
                    <a:pt x="2945" y="649"/>
                    <a:pt x="2824" y="596"/>
                    <a:pt x="2645" y="596"/>
                  </a:cubicBezTo>
                  <a:cubicBezTo>
                    <a:pt x="2345" y="596"/>
                    <a:pt x="2100" y="833"/>
                    <a:pt x="2100" y="1201"/>
                  </a:cubicBezTo>
                  <a:cubicBezTo>
                    <a:pt x="2100" y="1526"/>
                    <a:pt x="2306" y="1792"/>
                    <a:pt x="2623" y="1792"/>
                  </a:cubicBezTo>
                  <a:cubicBezTo>
                    <a:pt x="2909" y="1792"/>
                    <a:pt x="3061" y="1635"/>
                    <a:pt x="3136" y="1386"/>
                  </a:cubicBezTo>
                  <a:cubicBezTo>
                    <a:pt x="3066" y="1386"/>
                    <a:pt x="3066" y="1386"/>
                    <a:pt x="3066" y="1386"/>
                  </a:cubicBezTo>
                  <a:cubicBezTo>
                    <a:pt x="2986" y="1519"/>
                    <a:pt x="2902" y="1584"/>
                    <a:pt x="2703" y="1584"/>
                  </a:cubicBezTo>
                  <a:close/>
                  <a:moveTo>
                    <a:pt x="1053" y="1322"/>
                  </a:moveTo>
                  <a:cubicBezTo>
                    <a:pt x="1041" y="1322"/>
                    <a:pt x="1041" y="1322"/>
                    <a:pt x="1041" y="1322"/>
                  </a:cubicBezTo>
                  <a:cubicBezTo>
                    <a:pt x="511" y="0"/>
                    <a:pt x="511" y="0"/>
                    <a:pt x="511" y="0"/>
                  </a:cubicBezTo>
                  <a:cubicBezTo>
                    <a:pt x="0" y="0"/>
                    <a:pt x="0" y="0"/>
                    <a:pt x="0" y="0"/>
                  </a:cubicBezTo>
                  <a:cubicBezTo>
                    <a:pt x="0" y="88"/>
                    <a:pt x="0" y="88"/>
                    <a:pt x="0" y="88"/>
                  </a:cubicBezTo>
                  <a:cubicBezTo>
                    <a:pt x="87" y="88"/>
                    <a:pt x="87" y="88"/>
                    <a:pt x="87" y="88"/>
                  </a:cubicBezTo>
                  <a:cubicBezTo>
                    <a:pt x="121" y="88"/>
                    <a:pt x="223" y="184"/>
                    <a:pt x="223" y="221"/>
                  </a:cubicBezTo>
                  <a:cubicBezTo>
                    <a:pt x="223" y="1543"/>
                    <a:pt x="223" y="1543"/>
                    <a:pt x="223" y="1543"/>
                  </a:cubicBezTo>
                  <a:cubicBezTo>
                    <a:pt x="223" y="1579"/>
                    <a:pt x="121" y="1676"/>
                    <a:pt x="87" y="1676"/>
                  </a:cubicBezTo>
                  <a:cubicBezTo>
                    <a:pt x="0" y="1676"/>
                    <a:pt x="0" y="1676"/>
                    <a:pt x="0" y="1676"/>
                  </a:cubicBezTo>
                  <a:cubicBezTo>
                    <a:pt x="0" y="1763"/>
                    <a:pt x="0" y="1763"/>
                    <a:pt x="0" y="1763"/>
                  </a:cubicBezTo>
                  <a:cubicBezTo>
                    <a:pt x="549" y="1763"/>
                    <a:pt x="549" y="1763"/>
                    <a:pt x="549" y="1763"/>
                  </a:cubicBezTo>
                  <a:cubicBezTo>
                    <a:pt x="549" y="1676"/>
                    <a:pt x="549" y="1676"/>
                    <a:pt x="549" y="1676"/>
                  </a:cubicBezTo>
                  <a:cubicBezTo>
                    <a:pt x="462" y="1676"/>
                    <a:pt x="462" y="1676"/>
                    <a:pt x="462" y="1676"/>
                  </a:cubicBezTo>
                  <a:cubicBezTo>
                    <a:pt x="428" y="1676"/>
                    <a:pt x="327" y="1579"/>
                    <a:pt x="327" y="1543"/>
                  </a:cubicBezTo>
                  <a:cubicBezTo>
                    <a:pt x="327" y="233"/>
                    <a:pt x="327" y="233"/>
                    <a:pt x="327" y="233"/>
                  </a:cubicBezTo>
                  <a:cubicBezTo>
                    <a:pt x="968" y="1794"/>
                    <a:pt x="968" y="1794"/>
                    <a:pt x="968" y="1794"/>
                  </a:cubicBezTo>
                  <a:cubicBezTo>
                    <a:pt x="1609" y="259"/>
                    <a:pt x="1609" y="259"/>
                    <a:pt x="1609" y="259"/>
                  </a:cubicBezTo>
                  <a:cubicBezTo>
                    <a:pt x="1609" y="1543"/>
                    <a:pt x="1609" y="1543"/>
                    <a:pt x="1609" y="1543"/>
                  </a:cubicBezTo>
                  <a:cubicBezTo>
                    <a:pt x="1609" y="1579"/>
                    <a:pt x="1507" y="1676"/>
                    <a:pt x="1473" y="1676"/>
                  </a:cubicBezTo>
                  <a:cubicBezTo>
                    <a:pt x="1386" y="1676"/>
                    <a:pt x="1386" y="1676"/>
                    <a:pt x="1386" y="1676"/>
                  </a:cubicBezTo>
                  <a:cubicBezTo>
                    <a:pt x="1386" y="1763"/>
                    <a:pt x="1386" y="1763"/>
                    <a:pt x="1386" y="1763"/>
                  </a:cubicBezTo>
                  <a:cubicBezTo>
                    <a:pt x="2069" y="1763"/>
                    <a:pt x="2069" y="1763"/>
                    <a:pt x="2069" y="1763"/>
                  </a:cubicBezTo>
                  <a:cubicBezTo>
                    <a:pt x="2069" y="1676"/>
                    <a:pt x="2069" y="1676"/>
                    <a:pt x="2069" y="1676"/>
                  </a:cubicBezTo>
                  <a:cubicBezTo>
                    <a:pt x="1983" y="1676"/>
                    <a:pt x="1983" y="1676"/>
                    <a:pt x="1983" y="1676"/>
                  </a:cubicBezTo>
                  <a:cubicBezTo>
                    <a:pt x="1949" y="1676"/>
                    <a:pt x="1848" y="1579"/>
                    <a:pt x="1848" y="1543"/>
                  </a:cubicBezTo>
                  <a:cubicBezTo>
                    <a:pt x="1848" y="221"/>
                    <a:pt x="1848" y="221"/>
                    <a:pt x="1848" y="221"/>
                  </a:cubicBezTo>
                  <a:cubicBezTo>
                    <a:pt x="1848" y="184"/>
                    <a:pt x="1949" y="88"/>
                    <a:pt x="1983" y="88"/>
                  </a:cubicBezTo>
                  <a:cubicBezTo>
                    <a:pt x="2070" y="88"/>
                    <a:pt x="2070" y="88"/>
                    <a:pt x="2070" y="88"/>
                  </a:cubicBezTo>
                  <a:cubicBezTo>
                    <a:pt x="2070" y="0"/>
                    <a:pt x="2070" y="0"/>
                    <a:pt x="2070" y="0"/>
                  </a:cubicBezTo>
                  <a:cubicBezTo>
                    <a:pt x="1610" y="0"/>
                    <a:pt x="1610" y="0"/>
                    <a:pt x="1610" y="0"/>
                  </a:cubicBezTo>
                  <a:lnTo>
                    <a:pt x="1053" y="132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grpSp>
      <p:sp>
        <p:nvSpPr>
          <p:cNvPr id="3" name="ClientLogo">
            <a:extLst>
              <a:ext uri="{FF2B5EF4-FFF2-40B4-BE49-F238E27FC236}">
                <a16:creationId xmlns:a16="http://schemas.microsoft.com/office/drawing/2014/main" id="{0D1A260D-45D1-4D8D-ACC4-246C7DD9AFAD}"/>
              </a:ext>
            </a:extLst>
          </p:cNvPr>
          <p:cNvSpPr>
            <a:spLocks noGrp="1"/>
          </p:cNvSpPr>
          <p:nvPr userDrawn="1">
            <p:ph type="pic" sz="quarter" idx="14" hasCustomPrompt="1"/>
            <p:custDataLst>
              <p:tags r:id="rId5"/>
            </p:custDataLst>
          </p:nvPr>
        </p:nvSpPr>
        <p:spPr>
          <a:xfrm>
            <a:off x="551942" y="4984025"/>
            <a:ext cx="1901952" cy="969264"/>
          </a:xfrm>
          <a:prstGeom prst="rect">
            <a:avLst/>
          </a:prstGeom>
        </p:spPr>
        <p:txBody>
          <a:bodyPr>
            <a:noAutofit/>
          </a:bodyPr>
          <a:lstStyle>
            <a:lvl1pPr algn="ctr">
              <a:defRPr sz="1200">
                <a:solidFill>
                  <a:schemeClr val="tx2"/>
                </a:solidFill>
              </a:defRPr>
            </a:lvl1pPr>
          </a:lstStyle>
          <a:p>
            <a:r>
              <a:rPr lang="en-US"/>
              <a:t>Client logo goes here.</a:t>
            </a:r>
          </a:p>
        </p:txBody>
      </p:sp>
      <p:sp>
        <p:nvSpPr>
          <p:cNvPr id="15" name="Documenttype">
            <a:extLst>
              <a:ext uri="{FF2B5EF4-FFF2-40B4-BE49-F238E27FC236}">
                <a16:creationId xmlns:a16="http://schemas.microsoft.com/office/drawing/2014/main" id="{CB5FF56E-DA90-4199-AF9A-359BE08E9A15}"/>
              </a:ext>
            </a:extLst>
          </p:cNvPr>
          <p:cNvSpPr>
            <a:spLocks noGrp="1"/>
          </p:cNvSpPr>
          <p:nvPr userDrawn="1">
            <p:ph type="body" sz="quarter" idx="13" hasCustomPrompt="1"/>
            <p:custDataLst>
              <p:tags r:id="rId6"/>
            </p:custDataLst>
          </p:nvPr>
        </p:nvSpPr>
        <p:spPr>
          <a:xfrm>
            <a:off x="554736" y="4510168"/>
            <a:ext cx="6016752" cy="215444"/>
          </a:xfrm>
          <a:prstGeom prst="rect">
            <a:avLst/>
          </a:prstGeom>
        </p:spPr>
        <p:txBody>
          <a:bodyPr wrap="square">
            <a:noAutofit/>
          </a:bodyPr>
          <a:lstStyle>
            <a:lvl1pPr>
              <a:buNone/>
              <a:defRPr sz="1400">
                <a:solidFill>
                  <a:schemeClr val="tx2"/>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Edit date or title/role</a:t>
            </a:r>
          </a:p>
        </p:txBody>
      </p:sp>
      <p:sp>
        <p:nvSpPr>
          <p:cNvPr id="14" name="Subtitle">
            <a:extLst>
              <a:ext uri="{FF2B5EF4-FFF2-40B4-BE49-F238E27FC236}">
                <a16:creationId xmlns:a16="http://schemas.microsoft.com/office/drawing/2014/main" id="{BFC960F1-3A46-4C93-83F3-47AB2EB0D15E}"/>
              </a:ext>
            </a:extLst>
          </p:cNvPr>
          <p:cNvSpPr>
            <a:spLocks noGrp="1"/>
          </p:cNvSpPr>
          <p:nvPr userDrawn="1">
            <p:ph type="subTitle" idx="1"/>
            <p:custDataLst>
              <p:tags r:id="rId7"/>
            </p:custDataLst>
          </p:nvPr>
        </p:nvSpPr>
        <p:spPr>
          <a:xfrm>
            <a:off x="551942" y="4092559"/>
            <a:ext cx="6016752" cy="307777"/>
          </a:xfrm>
          <a:prstGeom prst="rect">
            <a:avLst/>
          </a:prstGeom>
        </p:spPr>
        <p:txBody>
          <a:bodyPr wrap="square">
            <a:sp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a:extLst>
              <a:ext uri="{FF2B5EF4-FFF2-40B4-BE49-F238E27FC236}">
                <a16:creationId xmlns:a16="http://schemas.microsoft.com/office/drawing/2014/main" id="{14DBF1FD-6C25-4E00-ACAB-F60F35C9625C}"/>
              </a:ext>
            </a:extLst>
          </p:cNvPr>
          <p:cNvSpPr>
            <a:spLocks noGrp="1"/>
          </p:cNvSpPr>
          <p:nvPr userDrawn="1">
            <p:ph type="title"/>
            <p:custDataLst>
              <p:tags r:id="rId8"/>
            </p:custDataLst>
          </p:nvPr>
        </p:nvSpPr>
        <p:spPr>
          <a:xfrm>
            <a:off x="551942" y="2049805"/>
            <a:ext cx="6016752" cy="1921708"/>
          </a:xfrm>
          <a:prstGeom prst="rect">
            <a:avLst/>
          </a:prstGeom>
        </p:spPr>
        <p:txBody>
          <a:bodyPr vert="horz" anchor="b">
            <a:normAutofit/>
          </a:bodyPr>
          <a:lstStyle>
            <a:lvl1pPr>
              <a:defRPr sz="4400" baseline="0">
                <a:ln w="6350" cap="flat">
                  <a:noFill/>
                  <a:miter lim="800000"/>
                </a:ln>
                <a:solidFill>
                  <a:schemeClr val="tx2"/>
                </a:solidFill>
              </a:defRPr>
            </a:lvl1pPr>
          </a:lstStyle>
          <a:p>
            <a:r>
              <a:rPr lang="en-US"/>
              <a:t>Click to edit Master title style</a:t>
            </a:r>
          </a:p>
        </p:txBody>
      </p:sp>
      <p:sp>
        <p:nvSpPr>
          <p:cNvPr id="2" name="Disclaimer-English (United States)">
            <a:extLst>
              <a:ext uri="{FF2B5EF4-FFF2-40B4-BE49-F238E27FC236}">
                <a16:creationId xmlns:a16="http://schemas.microsoft.com/office/drawing/2014/main" id="{E1AFA472-A065-C4A8-45DA-6825E3FFBAE8}"/>
              </a:ext>
            </a:extLst>
          </p:cNvPr>
          <p:cNvSpPr>
            <a:spLocks noChangeArrowheads="1"/>
          </p:cNvSpPr>
          <p:nvPr userDrawn="1">
            <p:custDataLst>
              <p:tags r:id="rId9"/>
            </p:custDataLst>
          </p:nvPr>
        </p:nvSpPr>
        <p:spPr bwMode="black">
          <a:xfrm>
            <a:off x="551941" y="6190488"/>
            <a:ext cx="10885315"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p>
            <a:r>
              <a:rPr lang="en-US" sz="800">
                <a:solidFill>
                  <a:schemeClr val="bg1"/>
                </a:solidFill>
                <a:effectLst/>
                <a:latin typeface="Aptos" panose="020B0004020202020204" pitchFamily="34" charset="0"/>
                <a:ea typeface="Times New Roman" panose="02020603050405020304" pitchFamily="18" charset="0"/>
                <a:cs typeface="Aptos" panose="020B0004020202020204" pitchFamily="34" charset="0"/>
              </a:rPr>
              <a:t>CONFIDENTIAL AND PROPRIETARY | © 2025 McKinsey &amp; Company. This document is the property of McKinsey &amp; Company, Inc., Washington D.C. (“McKinsey”) and must not be disclosed outside the Government or be duplicated, used, or disclosed—in whole or in part—for any purpose. The Government shall have the right to duplicate, use, or disclose the data to the extent provided in the resulting contract and subject to the limitations of the Texas Public Information Act, Tex. Gov’t Code §§ 552.1101; 552.104(a); 552.110 et seq. (“Act”) and other applicable law. This document contains confidential and proprietary information; confidential trade secret, commercial or financial information; information that, if released, would give advantage to a competitor; and personal private information that is exempt from disclosure under the Act and other applicable law. Accordingly, no portion of this document should be released without prior consultation with McKinsey.</a:t>
            </a:r>
            <a:endParaRPr lang="en-US" sz="800">
              <a:solidFill>
                <a:schemeClr val="bg1"/>
              </a:solidFill>
            </a:endParaRPr>
          </a:p>
        </p:txBody>
      </p:sp>
    </p:spTree>
    <p:extLst>
      <p:ext uri="{BB962C8B-B14F-4D97-AF65-F5344CB8AC3E}">
        <p14:creationId xmlns:p14="http://schemas.microsoft.com/office/powerpoint/2010/main" val="11405415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9274284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82372"/>
            <a:ext cx="11082528" cy="731520"/>
          </a:xfrm>
        </p:spPr>
        <p:txBody>
          <a:bodyPr/>
          <a:lstStyle/>
          <a:p>
            <a:r>
              <a:rPr lang="en-US"/>
              <a:t>Click to edit Master 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6"/>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
        <p:nvSpPr>
          <p:cNvPr id="12" name="3. Subtitle">
            <a:extLst>
              <a:ext uri="{FF2B5EF4-FFF2-40B4-BE49-F238E27FC236}">
                <a16:creationId xmlns:a16="http://schemas.microsoft.com/office/drawing/2014/main" id="{1EE9FF4B-7331-4DE1-A594-C0C335ED5BE5}"/>
              </a:ext>
            </a:extLst>
          </p:cNvPr>
          <p:cNvSpPr>
            <a:spLocks noGrp="1"/>
          </p:cNvSpPr>
          <p:nvPr>
            <p:ph type="subTitle" idx="1"/>
            <p:custDataLst>
              <p:tags r:id="rId7"/>
            </p:custDataLst>
          </p:nvPr>
        </p:nvSpPr>
        <p:spPr>
          <a:xfrm>
            <a:off x="554736" y="903861"/>
            <a:ext cx="11082528" cy="246221"/>
          </a:xfrm>
        </p:spPr>
        <p:txBody>
          <a:bodyPr anchor="t" anchorCtr="0">
            <a:spAutoFit/>
          </a:bodyPr>
          <a:lstStyle/>
          <a:p>
            <a:r>
              <a:rPr lang="en-US" sz="1600"/>
              <a:t>Click to edit Master subtitle style</a:t>
            </a:r>
          </a:p>
        </p:txBody>
      </p:sp>
    </p:spTree>
    <p:extLst>
      <p:ext uri="{BB962C8B-B14F-4D97-AF65-F5344CB8AC3E}">
        <p14:creationId xmlns:p14="http://schemas.microsoft.com/office/powerpoint/2010/main" val="22366884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B84D1CB6-92C2-F892-BEE2-D7DE748ACA7A}"/>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8568081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35123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48AD6824-F45A-D13D-1EAE-FA0E64F58C0B}"/>
              </a:ext>
            </a:extLst>
          </p:cNvPr>
          <p:cNvSpPr>
            <a:spLocks noGrp="1"/>
          </p:cNvSpPr>
          <p:nvPr>
            <p:ph type="sldNum" sz="quarter" idx="4"/>
          </p:nvPr>
        </p:nvSpPr>
        <p:spPr>
          <a:xfrm>
            <a:off x="11582400"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978600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635F2-47C7-E5B0-DC5D-8BCFB402691F}"/>
              </a:ext>
            </a:extLst>
          </p:cNvPr>
          <p:cNvSpPr>
            <a:spLocks noGrp="1"/>
          </p:cNvSpPr>
          <p:nvPr>
            <p:ph type="ctrTitle"/>
          </p:nvPr>
        </p:nvSpPr>
        <p:spPr>
          <a:xfrm>
            <a:off x="1295400" y="2206630"/>
            <a:ext cx="9855200" cy="1470025"/>
          </a:xfrm>
          <a:prstGeom prst="rect">
            <a:avLst/>
          </a:prstGeom>
        </p:spPr>
        <p:txBody>
          <a:bodyPr/>
          <a:lstStyle>
            <a:lvl1pPr algn="ctr">
              <a:defRPr b="1">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0375FD51-383E-7023-CF18-A1096F0F2773}"/>
              </a:ext>
            </a:extLst>
          </p:cNvPr>
          <p:cNvSpPr>
            <a:spLocks noGrp="1"/>
          </p:cNvSpPr>
          <p:nvPr>
            <p:ph type="subTitle" idx="1"/>
          </p:nvPr>
        </p:nvSpPr>
        <p:spPr>
          <a:xfrm>
            <a:off x="2539188" y="3962400"/>
            <a:ext cx="7392213" cy="175260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5">
            <a:extLst>
              <a:ext uri="{FF2B5EF4-FFF2-40B4-BE49-F238E27FC236}">
                <a16:creationId xmlns:a16="http://schemas.microsoft.com/office/drawing/2014/main" id="{BEFE0F2B-895A-01C4-906F-ECEF63E9CCB2}"/>
              </a:ext>
            </a:extLst>
          </p:cNvPr>
          <p:cNvSpPr>
            <a:spLocks noGrp="1"/>
          </p:cNvSpPr>
          <p:nvPr>
            <p:ph type="sldNum" sz="quarter" idx="4"/>
          </p:nvPr>
        </p:nvSpPr>
        <p:spPr>
          <a:xfrm>
            <a:off x="11582400"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7821930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BFF6F-8B1A-4BD3-028C-BDD34EB7AAE1}"/>
              </a:ext>
            </a:extLst>
          </p:cNvPr>
          <p:cNvSpPr>
            <a:spLocks noGrp="1"/>
          </p:cNvSpPr>
          <p:nvPr>
            <p:ph type="title"/>
          </p:nvPr>
        </p:nvSpPr>
        <p:spPr>
          <a:xfrm>
            <a:off x="1828800" y="457201"/>
            <a:ext cx="9431547" cy="838200"/>
          </a:xfrm>
          <a:prstGeom prst="rect">
            <a:avLst/>
          </a:prstGeom>
        </p:spPr>
        <p:txBody>
          <a:bodyPr lIns="274320" tIns="274320" rIns="274320" bIns="274320"/>
          <a:lstStyle>
            <a:lvl1pPr algn="l">
              <a:defRPr sz="2800" b="1">
                <a:solidFill>
                  <a:srgbClr val="00AEC7"/>
                </a:solidFill>
              </a:defRPr>
            </a:lvl1pPr>
          </a:lstStyle>
          <a:p>
            <a:r>
              <a:rPr lang="en-US"/>
              <a:t>Click to edit Master title style</a:t>
            </a:r>
          </a:p>
        </p:txBody>
      </p:sp>
    </p:spTree>
    <p:extLst>
      <p:ext uri="{BB962C8B-B14F-4D97-AF65-F5344CB8AC3E}">
        <p14:creationId xmlns:p14="http://schemas.microsoft.com/office/powerpoint/2010/main" val="10129594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ntent (Gray Title)">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457201"/>
            <a:ext cx="9753600" cy="6019799"/>
          </a:xfrm>
          <a:prstGeom prst="rect">
            <a:avLst/>
          </a:prstGeom>
        </p:spPr>
        <p:txBody>
          <a:bodyPr lIns="274320" tIns="274320" rIns="274320" bIns="274320"/>
          <a:lstStyle>
            <a:lvl1pPr marL="0" indent="0">
              <a:buNone/>
              <a:defRPr b="0">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32348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ontent 2 (Blue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A728217-1A70-D6DE-1FDC-B59387B1000D}"/>
              </a:ext>
            </a:extLst>
          </p:cNvPr>
          <p:cNvSpPr>
            <a:spLocks noGrp="1"/>
          </p:cNvSpPr>
          <p:nvPr>
            <p:ph idx="1"/>
          </p:nvPr>
        </p:nvSpPr>
        <p:spPr>
          <a:xfrm>
            <a:off x="1828800" y="457201"/>
            <a:ext cx="9753600" cy="6019799"/>
          </a:xfrm>
          <a:prstGeom prst="rect">
            <a:avLst/>
          </a:prstGeom>
        </p:spPr>
        <p:txBody>
          <a:bodyPr lIns="274320" tIns="274320" rIns="274320" bIns="274320"/>
          <a:lstStyle>
            <a:lvl1pPr marL="0" indent="0">
              <a:buNone/>
              <a:defRPr b="0">
                <a:solidFill>
                  <a:schemeClr val="accent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01111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omparison (Gray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08BA54D-6CCD-C3E8-6751-1276B8364E6C}"/>
              </a:ext>
            </a:extLst>
          </p:cNvPr>
          <p:cNvSpPr>
            <a:spLocks noGrp="1"/>
          </p:cNvSpPr>
          <p:nvPr>
            <p:ph idx="10"/>
          </p:nvPr>
        </p:nvSpPr>
        <p:spPr>
          <a:xfrm>
            <a:off x="7315200" y="0"/>
            <a:ext cx="4876800" cy="6858000"/>
          </a:xfrm>
          <a:prstGeom prst="rect">
            <a:avLst/>
          </a:prstGeom>
          <a:solidFill>
            <a:srgbClr val="E6EBF0"/>
          </a:solidFill>
        </p:spPr>
        <p:txBody>
          <a:bodyPr lIns="274320" tIns="822960" rIns="274320" bIns="731520"/>
          <a:lstStyle>
            <a:lvl1pPr marL="0" indent="0">
              <a:buNone/>
              <a:defRPr sz="2400" b="0">
                <a:solidFill>
                  <a:schemeClr val="tx1"/>
                </a:solidFill>
              </a:defRPr>
            </a:lvl1pPr>
            <a:lvl2pPr>
              <a:defRPr sz="20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3" name="Slide Number Placeholder 5">
            <a:extLst>
              <a:ext uri="{FF2B5EF4-FFF2-40B4-BE49-F238E27FC236}">
                <a16:creationId xmlns:a16="http://schemas.microsoft.com/office/drawing/2014/main" id="{B27E0C2C-4698-AD1C-B4E7-5F039AA4F8AE}"/>
              </a:ext>
            </a:extLst>
          </p:cNvPr>
          <p:cNvSpPr>
            <a:spLocks noGrp="1"/>
          </p:cNvSpPr>
          <p:nvPr>
            <p:ph type="sldNum" sz="quarter" idx="4"/>
          </p:nvPr>
        </p:nvSpPr>
        <p:spPr>
          <a:xfrm>
            <a:off x="11582400"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5" name="Content Placeholder 2">
            <a:extLst>
              <a:ext uri="{FF2B5EF4-FFF2-40B4-BE49-F238E27FC236}">
                <a16:creationId xmlns:a16="http://schemas.microsoft.com/office/drawing/2014/main" id="{E1BD709F-0A3C-01D5-E62E-0200648A535E}"/>
              </a:ext>
            </a:extLst>
          </p:cNvPr>
          <p:cNvSpPr>
            <a:spLocks noGrp="1"/>
          </p:cNvSpPr>
          <p:nvPr>
            <p:ph idx="1"/>
          </p:nvPr>
        </p:nvSpPr>
        <p:spPr>
          <a:xfrm>
            <a:off x="1828800" y="457201"/>
            <a:ext cx="5486400" cy="6019799"/>
          </a:xfrm>
          <a:prstGeom prst="rect">
            <a:avLst/>
          </a:prstGeom>
        </p:spPr>
        <p:txBody>
          <a:bodyPr lIns="274320" tIns="274320" rIns="274320" bIns="274320"/>
          <a:lstStyle>
            <a:lvl1pPr marL="0" indent="0">
              <a:buNone/>
              <a:defRPr b="0">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2908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CD01A5A-D383-4F62-8841-DD0172530759}"/>
              </a:ext>
            </a:extLst>
          </p:cNvPr>
          <p:cNvGraphicFramePr>
            <a:graphicFrameLocks noChangeAspect="1"/>
          </p:cNvGraphicFramePr>
          <p:nvPr userDrawn="1">
            <p:custDataLst>
              <p:tags r:id="rId1"/>
            </p:custDataLst>
            <p:extLst>
              <p:ext uri="{D42A27DB-BD31-4B8C-83A1-F6EECF244321}">
                <p14:modId xmlns:p14="http://schemas.microsoft.com/office/powerpoint/2010/main" val="31372114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73" imgH="476" progId="TCLayout.ActiveDocument.1">
                  <p:embed/>
                </p:oleObj>
              </mc:Choice>
              <mc:Fallback>
                <p:oleObj name="think-cell Slide" r:id="rId9" imgW="473" imgH="476" progId="TCLayout.ActiveDocument.1">
                  <p:embed/>
                  <p:pic>
                    <p:nvPicPr>
                      <p:cNvPr id="3" name="Object 2" hidden="1">
                        <a:extLst>
                          <a:ext uri="{FF2B5EF4-FFF2-40B4-BE49-F238E27FC236}">
                            <a16:creationId xmlns:a16="http://schemas.microsoft.com/office/drawing/2014/main" id="{2CD01A5A-D383-4F62-8841-DD0172530759}"/>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AC2F000-47EB-4070-866B-EF082C9E102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92841"/>
            <a:ext cx="9180576" cy="486608"/>
          </a:xfrm>
          <a:prstGeom prst="rect">
            <a:avLst/>
          </a:prstGeom>
        </p:spPr>
        <p:txBody>
          <a:bodyPr>
            <a:spAutoFit/>
          </a:bodyPr>
          <a:lstStyle>
            <a:lvl1pPr>
              <a:lnSpc>
                <a:spcPct val="93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p:spPr>
        <p:txBody>
          <a:bodyPr wrap="square" anchor="t">
            <a:sp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469A753E-961A-4AC3-B6E0-4407B9A4AF36}"/>
              </a:ext>
            </a:extLst>
          </p:cNvPr>
          <p:cNvSpPr>
            <a:spLocks noGrp="1"/>
          </p:cNvSpPr>
          <p:nvPr>
            <p:ph type="body" sz="quarter" idx="17" hasCustomPrompt="1"/>
            <p:custDataLst>
              <p:tags r:id="rId7"/>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24116976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mparison (Blue Title)">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9887A0C9-D189-074D-476B-96F8FE8F645C}"/>
              </a:ext>
            </a:extLst>
          </p:cNvPr>
          <p:cNvSpPr>
            <a:spLocks noGrp="1"/>
          </p:cNvSpPr>
          <p:nvPr>
            <p:ph type="sldNum" sz="quarter" idx="4"/>
          </p:nvPr>
        </p:nvSpPr>
        <p:spPr>
          <a:xfrm>
            <a:off x="11582400"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5" name="Content Placeholder 2">
            <a:extLst>
              <a:ext uri="{FF2B5EF4-FFF2-40B4-BE49-F238E27FC236}">
                <a16:creationId xmlns:a16="http://schemas.microsoft.com/office/drawing/2014/main" id="{D3851130-8033-E431-8B4B-475C34C974E4}"/>
              </a:ext>
            </a:extLst>
          </p:cNvPr>
          <p:cNvSpPr>
            <a:spLocks noGrp="1"/>
          </p:cNvSpPr>
          <p:nvPr>
            <p:ph idx="10"/>
          </p:nvPr>
        </p:nvSpPr>
        <p:spPr>
          <a:xfrm>
            <a:off x="7315200" y="0"/>
            <a:ext cx="4876800" cy="6858000"/>
          </a:xfrm>
          <a:prstGeom prst="rect">
            <a:avLst/>
          </a:prstGeom>
          <a:solidFill>
            <a:srgbClr val="E6EBF0"/>
          </a:solidFill>
        </p:spPr>
        <p:txBody>
          <a:bodyPr lIns="274320" tIns="822960" rIns="274320" bIns="731520"/>
          <a:lstStyle>
            <a:lvl1pPr marL="0" indent="0">
              <a:buNone/>
              <a:defRPr sz="2400" b="0">
                <a:solidFill>
                  <a:schemeClr val="accent1"/>
                </a:solidFill>
              </a:defRPr>
            </a:lvl1pPr>
            <a:lvl2pPr>
              <a:defRPr sz="20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6" name="Content Placeholder 2">
            <a:extLst>
              <a:ext uri="{FF2B5EF4-FFF2-40B4-BE49-F238E27FC236}">
                <a16:creationId xmlns:a16="http://schemas.microsoft.com/office/drawing/2014/main" id="{24A29F4E-D3DA-485F-FAE9-8A2D54E68006}"/>
              </a:ext>
            </a:extLst>
          </p:cNvPr>
          <p:cNvSpPr>
            <a:spLocks noGrp="1"/>
          </p:cNvSpPr>
          <p:nvPr>
            <p:ph idx="1"/>
          </p:nvPr>
        </p:nvSpPr>
        <p:spPr>
          <a:xfrm>
            <a:off x="1828800" y="457201"/>
            <a:ext cx="5486400" cy="6019799"/>
          </a:xfrm>
          <a:prstGeom prst="rect">
            <a:avLst/>
          </a:prstGeom>
        </p:spPr>
        <p:txBody>
          <a:bodyPr lIns="274320" tIns="274320" rIns="274320" bIns="274320"/>
          <a:lstStyle>
            <a:lvl1pPr marL="0" indent="0">
              <a:buNone/>
              <a:defRPr b="0">
                <a:solidFill>
                  <a:schemeClr val="accent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09929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ontent with Caption 3 (Gray 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A431F1-E681-368A-8F5C-DBA97E41C335}"/>
              </a:ext>
            </a:extLst>
          </p:cNvPr>
          <p:cNvSpPr>
            <a:spLocks noGrp="1"/>
          </p:cNvSpPr>
          <p:nvPr>
            <p:ph idx="1"/>
          </p:nvPr>
        </p:nvSpPr>
        <p:spPr>
          <a:xfrm>
            <a:off x="1828800" y="1324769"/>
            <a:ext cx="5638799" cy="5199061"/>
          </a:xfrm>
          <a:prstGeom prst="rect">
            <a:avLst/>
          </a:prstGeom>
        </p:spPr>
        <p:txBody>
          <a:bodyPr lIns="274320" tIns="274320" rIns="274320" bIns="274320"/>
          <a:lstStyle>
            <a:lvl1pPr marL="0" indent="0">
              <a:buNone/>
              <a:defRPr sz="2000" b="0">
                <a:solidFill>
                  <a:schemeClr val="tx1"/>
                </a:solidFill>
              </a:defRPr>
            </a:lvl1pPr>
            <a:lvl2pPr>
              <a:defRPr sz="20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6AD76CDD-E83E-314F-46D6-468E51433F47}"/>
              </a:ext>
            </a:extLst>
          </p:cNvPr>
          <p:cNvSpPr>
            <a:spLocks noGrp="1"/>
          </p:cNvSpPr>
          <p:nvPr>
            <p:ph idx="10"/>
          </p:nvPr>
        </p:nvSpPr>
        <p:spPr>
          <a:xfrm>
            <a:off x="7467599" y="1324770"/>
            <a:ext cx="3792747" cy="5076029"/>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2000" b="0">
                <a:solidFill>
                  <a:schemeClr val="tx1"/>
                </a:solidFill>
              </a:defRPr>
            </a:lvl1pPr>
            <a:lvl2pPr>
              <a:defRPr sz="18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753DC60-7E75-C50D-B745-FE778EE09310}"/>
              </a:ext>
            </a:extLst>
          </p:cNvPr>
          <p:cNvSpPr>
            <a:spLocks noGrp="1"/>
          </p:cNvSpPr>
          <p:nvPr>
            <p:ph type="title"/>
          </p:nvPr>
        </p:nvSpPr>
        <p:spPr>
          <a:xfrm>
            <a:off x="1828800" y="457201"/>
            <a:ext cx="9431547" cy="838200"/>
          </a:xfrm>
          <a:prstGeom prst="rect">
            <a:avLst/>
          </a:prstGeom>
        </p:spPr>
        <p:txBody>
          <a:bodyPr lIns="274320" tIns="274320" rIns="274320" bIns="274320"/>
          <a:lstStyle>
            <a:lvl1pPr algn="l">
              <a:defRPr sz="2800" b="1">
                <a:solidFill>
                  <a:srgbClr val="00AEC7"/>
                </a:solidFill>
              </a:defRPr>
            </a:lvl1pPr>
          </a:lstStyle>
          <a:p>
            <a:r>
              <a:rPr lang="en-US"/>
              <a:t>Click to edit Master title style</a:t>
            </a:r>
          </a:p>
        </p:txBody>
      </p:sp>
    </p:spTree>
    <p:extLst>
      <p:ext uri="{BB962C8B-B14F-4D97-AF65-F5344CB8AC3E}">
        <p14:creationId xmlns:p14="http://schemas.microsoft.com/office/powerpoint/2010/main" val="41713719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ntent with Caption 5 (Aqua)">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13D0552-3BBB-9B28-D5AD-A56A7F9DDE34}"/>
              </a:ext>
            </a:extLst>
          </p:cNvPr>
          <p:cNvSpPr>
            <a:spLocks noGrp="1"/>
          </p:cNvSpPr>
          <p:nvPr>
            <p:ph type="sldNum" sz="quarter" idx="4"/>
          </p:nvPr>
        </p:nvSpPr>
        <p:spPr>
          <a:xfrm>
            <a:off x="11582400"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3" name="Content Placeholder 2">
            <a:extLst>
              <a:ext uri="{FF2B5EF4-FFF2-40B4-BE49-F238E27FC236}">
                <a16:creationId xmlns:a16="http://schemas.microsoft.com/office/drawing/2014/main" id="{6140D994-9CB8-091A-F135-4C63DD6A2180}"/>
              </a:ext>
            </a:extLst>
          </p:cNvPr>
          <p:cNvSpPr>
            <a:spLocks noGrp="1"/>
          </p:cNvSpPr>
          <p:nvPr>
            <p:ph idx="1"/>
          </p:nvPr>
        </p:nvSpPr>
        <p:spPr>
          <a:xfrm>
            <a:off x="1828800" y="1324769"/>
            <a:ext cx="5638799" cy="5199061"/>
          </a:xfrm>
          <a:prstGeom prst="rect">
            <a:avLst/>
          </a:prstGeom>
        </p:spPr>
        <p:txBody>
          <a:bodyPr lIns="274320" tIns="274320" rIns="274320" bIns="274320"/>
          <a:lstStyle>
            <a:lvl1pPr marL="0" indent="0">
              <a:buNone/>
              <a:defRPr sz="2000" b="0">
                <a:solidFill>
                  <a:schemeClr val="tx1"/>
                </a:solidFill>
              </a:defRPr>
            </a:lvl1pPr>
            <a:lvl2pPr>
              <a:defRPr sz="20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6" name="Content Placeholder 2">
            <a:extLst>
              <a:ext uri="{FF2B5EF4-FFF2-40B4-BE49-F238E27FC236}">
                <a16:creationId xmlns:a16="http://schemas.microsoft.com/office/drawing/2014/main" id="{D3B8AF75-82AB-2468-225C-1D6809B35E4F}"/>
              </a:ext>
            </a:extLst>
          </p:cNvPr>
          <p:cNvSpPr>
            <a:spLocks noGrp="1"/>
          </p:cNvSpPr>
          <p:nvPr>
            <p:ph idx="10"/>
          </p:nvPr>
        </p:nvSpPr>
        <p:spPr>
          <a:xfrm>
            <a:off x="7467599" y="1324770"/>
            <a:ext cx="3792747" cy="5076029"/>
          </a:xfrm>
          <a:prstGeom prst="rect">
            <a:avLst/>
          </a:prstGeom>
          <a:solidFill>
            <a:schemeClr val="accent1">
              <a:lumMod val="20000"/>
              <a:lumOff val="80000"/>
            </a:schemeClr>
          </a:solidFill>
          <a:ln w="15875" cap="rnd">
            <a:solidFill>
              <a:schemeClr val="accent1">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2000" b="0">
                <a:solidFill>
                  <a:schemeClr val="tx1"/>
                </a:solidFill>
              </a:defRPr>
            </a:lvl1pPr>
            <a:lvl2pPr>
              <a:defRPr sz="18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8" name="Title 1">
            <a:extLst>
              <a:ext uri="{FF2B5EF4-FFF2-40B4-BE49-F238E27FC236}">
                <a16:creationId xmlns:a16="http://schemas.microsoft.com/office/drawing/2014/main" id="{7A7F2099-8AF9-FE6A-AA32-8BF83025E574}"/>
              </a:ext>
            </a:extLst>
          </p:cNvPr>
          <p:cNvSpPr>
            <a:spLocks noGrp="1"/>
          </p:cNvSpPr>
          <p:nvPr>
            <p:ph type="title"/>
          </p:nvPr>
        </p:nvSpPr>
        <p:spPr>
          <a:xfrm>
            <a:off x="1828800" y="457201"/>
            <a:ext cx="9431547" cy="838200"/>
          </a:xfrm>
          <a:prstGeom prst="rect">
            <a:avLst/>
          </a:prstGeom>
        </p:spPr>
        <p:txBody>
          <a:bodyPr lIns="274320" tIns="274320" rIns="274320" bIns="274320"/>
          <a:lstStyle>
            <a:lvl1pPr algn="l">
              <a:defRPr sz="2800" b="1">
                <a:solidFill>
                  <a:srgbClr val="00AEC7"/>
                </a:solidFill>
              </a:defRPr>
            </a:lvl1pPr>
          </a:lstStyle>
          <a:p>
            <a:r>
              <a:rPr lang="en-US"/>
              <a:t>Click to edit Master title style</a:t>
            </a:r>
          </a:p>
        </p:txBody>
      </p:sp>
    </p:spTree>
    <p:extLst>
      <p:ext uri="{BB962C8B-B14F-4D97-AF65-F5344CB8AC3E}">
        <p14:creationId xmlns:p14="http://schemas.microsoft.com/office/powerpoint/2010/main" val="4757070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ntent in Shape with Columns">
    <p:spTree>
      <p:nvGrpSpPr>
        <p:cNvPr id="1" name=""/>
        <p:cNvGrpSpPr/>
        <p:nvPr/>
      </p:nvGrpSpPr>
      <p:grpSpPr>
        <a:xfrm>
          <a:off x="0" y="0"/>
          <a:ext cx="0" cy="0"/>
          <a:chOff x="0" y="0"/>
          <a:chExt cx="0" cy="0"/>
        </a:xfrm>
      </p:grpSpPr>
      <p:sp>
        <p:nvSpPr>
          <p:cNvPr id="2" name="Text Placeholder 6">
            <a:extLst>
              <a:ext uri="{FF2B5EF4-FFF2-40B4-BE49-F238E27FC236}">
                <a16:creationId xmlns:a16="http://schemas.microsoft.com/office/drawing/2014/main" id="{C3ED11FE-8556-BDBD-C1A4-1DDF827CEB3F}"/>
              </a:ext>
            </a:extLst>
          </p:cNvPr>
          <p:cNvSpPr>
            <a:spLocks noGrp="1"/>
          </p:cNvSpPr>
          <p:nvPr>
            <p:ph type="body" sz="half" idx="17"/>
          </p:nvPr>
        </p:nvSpPr>
        <p:spPr>
          <a:xfrm>
            <a:off x="1828800" y="1524000"/>
            <a:ext cx="9431547" cy="2388346"/>
          </a:xfrm>
          <a:prstGeom prst="rect">
            <a:avLst/>
          </a:prstGeom>
          <a:solidFill>
            <a:schemeClr val="accent1">
              <a:lumMod val="20000"/>
              <a:lumOff val="80000"/>
            </a:schemeClr>
          </a:solidFill>
          <a:ln w="15875" cap="rnd" cmpd="sng">
            <a:solidFill>
              <a:schemeClr val="accent1"/>
            </a:solidFill>
            <a:miter lim="800000"/>
          </a:ln>
          <a:effectLst>
            <a:outerShdw blurRad="50800" dist="38100" dir="2700000" algn="tl" rotWithShape="0">
              <a:prstClr val="black">
                <a:alpha val="40000"/>
              </a:prstClr>
            </a:outerShdw>
          </a:effectLst>
        </p:spPr>
        <p:txBody>
          <a:bodyPr wrap="square" lIns="182880" tIns="182880" rIns="182880" bIns="182880" numCol="2" spcCol="548640">
            <a:spAutoFit/>
          </a:bodyPr>
          <a:lstStyle>
            <a:lvl1pPr marL="0" indent="0">
              <a:buNone/>
              <a:defRPr sz="2000">
                <a:solidFill>
                  <a:schemeClr val="tx1"/>
                </a:solidFill>
              </a:defRPr>
            </a:lvl1pPr>
            <a:lvl2pPr>
              <a:defRPr sz="1800">
                <a:solidFill>
                  <a:schemeClr val="tx1"/>
                </a:solidFill>
              </a:defRPr>
            </a:lvl2pPr>
            <a:lvl3pPr marL="914400" indent="0">
              <a:buNone/>
              <a:defRPr sz="1600">
                <a:solidFill>
                  <a:schemeClr val="tx1"/>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6">
            <a:extLst>
              <a:ext uri="{FF2B5EF4-FFF2-40B4-BE49-F238E27FC236}">
                <a16:creationId xmlns:a16="http://schemas.microsoft.com/office/drawing/2014/main" id="{FB0943CB-AB77-66FC-B5C6-9EF57AD713B2}"/>
              </a:ext>
            </a:extLst>
          </p:cNvPr>
          <p:cNvSpPr>
            <a:spLocks noGrp="1"/>
          </p:cNvSpPr>
          <p:nvPr>
            <p:ph type="body" sz="half" idx="18"/>
          </p:nvPr>
        </p:nvSpPr>
        <p:spPr>
          <a:xfrm>
            <a:off x="1828800" y="4191000"/>
            <a:ext cx="9431547" cy="2211888"/>
          </a:xfrm>
          <a:prstGeom prst="rect">
            <a:avLst/>
          </a:prstGeom>
          <a:solidFill>
            <a:srgbClr val="093C61"/>
          </a:solidFill>
          <a:ln w="15875" cap="rnd" cmpd="sng">
            <a:solidFill>
              <a:srgbClr val="093C61"/>
            </a:solidFill>
            <a:miter lim="800000"/>
          </a:ln>
          <a:effectLst>
            <a:outerShdw blurRad="50800" dist="38100" dir="2700000" algn="tl" rotWithShape="0">
              <a:prstClr val="black">
                <a:alpha val="40000"/>
              </a:prstClr>
            </a:outerShdw>
          </a:effectLst>
        </p:spPr>
        <p:txBody>
          <a:bodyPr wrap="square" lIns="182880" tIns="182880" rIns="182880" bIns="182880" numCol="3" spcCol="548640">
            <a:spAutoFit/>
          </a:bodyPr>
          <a:lstStyle>
            <a:lvl1pPr marL="0" indent="0">
              <a:buNone/>
              <a:defRPr sz="1200">
                <a:solidFill>
                  <a:schemeClr val="bg1"/>
                </a:solidFill>
              </a:defRPr>
            </a:lvl1pPr>
            <a:lvl2pPr>
              <a:defRPr sz="1200">
                <a:solidFill>
                  <a:schemeClr val="bg1"/>
                </a:solidFill>
              </a:defRPr>
            </a:lvl2pPr>
            <a:lvl3pPr marL="914400" indent="0">
              <a:buNone/>
              <a:defRPr sz="1200">
                <a:solidFill>
                  <a:schemeClr val="bg1"/>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3DC78C45-6E98-98A0-B9AA-6958474BB2B9}"/>
              </a:ext>
            </a:extLst>
          </p:cNvPr>
          <p:cNvSpPr>
            <a:spLocks noGrp="1"/>
          </p:cNvSpPr>
          <p:nvPr>
            <p:ph type="sldNum" sz="quarter" idx="4"/>
          </p:nvPr>
        </p:nvSpPr>
        <p:spPr>
          <a:xfrm>
            <a:off x="11582400"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8" name="Title 1">
            <a:extLst>
              <a:ext uri="{FF2B5EF4-FFF2-40B4-BE49-F238E27FC236}">
                <a16:creationId xmlns:a16="http://schemas.microsoft.com/office/drawing/2014/main" id="{4CAFB0F2-A816-28BC-EE48-E4D1FB1A23DB}"/>
              </a:ext>
            </a:extLst>
          </p:cNvPr>
          <p:cNvSpPr>
            <a:spLocks noGrp="1"/>
          </p:cNvSpPr>
          <p:nvPr>
            <p:ph type="title"/>
          </p:nvPr>
        </p:nvSpPr>
        <p:spPr>
          <a:xfrm>
            <a:off x="1828800" y="457201"/>
            <a:ext cx="9431547" cy="838200"/>
          </a:xfrm>
          <a:prstGeom prst="rect">
            <a:avLst/>
          </a:prstGeom>
        </p:spPr>
        <p:txBody>
          <a:bodyPr lIns="274320" tIns="274320" rIns="274320" bIns="274320"/>
          <a:lstStyle>
            <a:lvl1pPr algn="l">
              <a:defRPr sz="2800" b="1">
                <a:solidFill>
                  <a:srgbClr val="00AEC7"/>
                </a:solidFill>
              </a:defRPr>
            </a:lvl1pPr>
          </a:lstStyle>
          <a:p>
            <a:r>
              <a:rPr lang="en-US"/>
              <a:t>Click to edit Master title style</a:t>
            </a:r>
          </a:p>
        </p:txBody>
      </p:sp>
    </p:spTree>
    <p:extLst>
      <p:ext uri="{BB962C8B-B14F-4D97-AF65-F5344CB8AC3E}">
        <p14:creationId xmlns:p14="http://schemas.microsoft.com/office/powerpoint/2010/main" val="4082891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37077992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DA8D6A48-EE20-4EB4-A234-9F3B16C0287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6FAC554-F995-4246-BE36-413D2200D983}"/>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6" name="SlideLogoText" hidden="1">
            <a:extLst>
              <a:ext uri="{FF2B5EF4-FFF2-40B4-BE49-F238E27FC236}">
                <a16:creationId xmlns:a16="http://schemas.microsoft.com/office/drawing/2014/main" id="{7D03BAA3-96F1-4B7C-895E-B9B8CFDDA50B}"/>
              </a:ext>
            </a:extLst>
          </p:cNvPr>
          <p:cNvSpPr txBox="1"/>
          <p:nvPr userDrawn="1">
            <p:custDataLst>
              <p:tags r:id="rId4"/>
            </p:custDataLst>
          </p:nvPr>
        </p:nvSpPr>
        <p:spPr>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6"/>
            </p:custDataLst>
          </p:nvPr>
        </p:nvSpPr>
        <p:spPr>
          <a:xfrm>
            <a:off x="554736" y="2744369"/>
            <a:ext cx="2514600" cy="769441"/>
          </a:xfrm>
        </p:spPr>
        <p:txBody>
          <a:bodyPr anchor="b">
            <a:noAutofit/>
          </a:bodyPr>
          <a:lstStyle>
            <a:lvl1pPr>
              <a:defRPr>
                <a:solidFill>
                  <a:schemeClr val="tx1"/>
                </a:solidFill>
              </a:defRPr>
            </a:lvl1pPr>
          </a:lstStyle>
          <a:p>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7"/>
            </p:custDataLst>
          </p:nvPr>
        </p:nvSpPr>
        <p:spPr>
          <a:xfrm>
            <a:off x="554736" y="3659644"/>
            <a:ext cx="2514600" cy="492443"/>
          </a:xfrm>
        </p:spPr>
        <p:txBody>
          <a:bodyPr wrap="square" anchor="t">
            <a:sp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5" name="1. On-page tracker">
            <a:extLst>
              <a:ext uri="{FF2B5EF4-FFF2-40B4-BE49-F238E27FC236}">
                <a16:creationId xmlns:a16="http://schemas.microsoft.com/office/drawing/2014/main" id="{2C7757ED-5357-4B01-BB59-15D4406B0FDF}"/>
              </a:ext>
            </a:extLst>
          </p:cNvPr>
          <p:cNvSpPr>
            <a:spLocks noGrp="1"/>
          </p:cNvSpPr>
          <p:nvPr>
            <p:ph type="body" sz="quarter" idx="17" hasCustomPrompt="1"/>
            <p:custDataLst>
              <p:tags r:id="rId9"/>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4189478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2315518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2D2E0F6-5BB5-47A0-8E4A-CD4E6673B19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6" name="SlideLogoText" hidden="1">
            <a:extLst>
              <a:ext uri="{FF2B5EF4-FFF2-40B4-BE49-F238E27FC236}">
                <a16:creationId xmlns:a16="http://schemas.microsoft.com/office/drawing/2014/main" id="{2D4C39DE-34D3-430B-A68C-3662DBF9F427}"/>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6"/>
            </p:custDataLst>
          </p:nvPr>
        </p:nvSpPr>
        <p:spPr>
          <a:xfrm>
            <a:off x="554736" y="2744369"/>
            <a:ext cx="3465576" cy="769441"/>
          </a:xfrm>
          <a:prstGeom prst="rect">
            <a:avLst/>
          </a:prstGeom>
        </p:spPr>
        <p:txBody>
          <a:bodyPr wrap="square" anchor="b">
            <a:noAutofit/>
          </a:bodyPr>
          <a:lstStyle>
            <a:lvl1pPr algn="l">
              <a:defRPr>
                <a:solidFill>
                  <a:schemeClr val="tx1"/>
                </a:solidFill>
              </a:defRPr>
            </a:lvl1pPr>
          </a:lstStyle>
          <a:p>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7"/>
            </p:custDataLst>
          </p:nvPr>
        </p:nvSpPr>
        <p:spPr>
          <a:xfrm>
            <a:off x="554735" y="3659644"/>
            <a:ext cx="3465575" cy="246221"/>
          </a:xfrm>
        </p:spPr>
        <p:txBody>
          <a:bodyPr wrap="square" anchor="t">
            <a:sp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5" name="1. On-page tracker">
            <a:extLst>
              <a:ext uri="{FF2B5EF4-FFF2-40B4-BE49-F238E27FC236}">
                <a16:creationId xmlns:a16="http://schemas.microsoft.com/office/drawing/2014/main" id="{1ADFA379-EDDB-4C62-A3BB-AC227312C688}"/>
              </a:ext>
            </a:extLst>
          </p:cNvPr>
          <p:cNvSpPr>
            <a:spLocks noGrp="1"/>
          </p:cNvSpPr>
          <p:nvPr>
            <p:ph type="body" sz="quarter" idx="17" hasCustomPrompt="1"/>
            <p:custDataLst>
              <p:tags r:id="rId9"/>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1108990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31497842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5C86E70-6ADC-4EA2-90F2-373AC4FDE5D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7" name="SlideLogoText" hidden="1">
            <a:extLst>
              <a:ext uri="{FF2B5EF4-FFF2-40B4-BE49-F238E27FC236}">
                <a16:creationId xmlns:a16="http://schemas.microsoft.com/office/drawing/2014/main" id="{609F85FD-B74A-4A4E-BFA9-7668DD6BCB90}"/>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20" name="1. On-page tracker">
            <a:extLst>
              <a:ext uri="{FF2B5EF4-FFF2-40B4-BE49-F238E27FC236}">
                <a16:creationId xmlns:a16="http://schemas.microsoft.com/office/drawing/2014/main" id="{0E1A178A-6BDC-4A0A-9F92-72F6EB95AD81}"/>
              </a:ext>
            </a:extLst>
          </p:cNvPr>
          <p:cNvSpPr>
            <a:spLocks noGrp="1"/>
          </p:cNvSpPr>
          <p:nvPr>
            <p:ph type="body" sz="quarter" idx="17" hasCustomPrompt="1"/>
            <p:custDataLst>
              <p:tags r:id="rId7"/>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
        <p:nvSpPr>
          <p:cNvPr id="24" name="2. Slide Title">
            <a:extLst>
              <a:ext uri="{FF2B5EF4-FFF2-40B4-BE49-F238E27FC236}">
                <a16:creationId xmlns:a16="http://schemas.microsoft.com/office/drawing/2014/main" id="{06A9E224-CFBD-42B8-A4C0-EFE2C017E523}"/>
              </a:ext>
            </a:extLst>
          </p:cNvPr>
          <p:cNvSpPr>
            <a:spLocks noGrp="1"/>
          </p:cNvSpPr>
          <p:nvPr>
            <p:ph type="title"/>
            <p:custDataLst>
              <p:tags r:id="rId8"/>
            </p:custDataLst>
          </p:nvPr>
        </p:nvSpPr>
        <p:spPr>
          <a:xfrm>
            <a:off x="554736" y="182372"/>
            <a:ext cx="5065776" cy="731520"/>
          </a:xfrm>
        </p:spPr>
        <p:txBody>
          <a:bodyPr/>
          <a:lstStyle/>
          <a:p>
            <a:r>
              <a:rPr lang="en-US"/>
              <a:t>Click to edit Master title style</a:t>
            </a:r>
          </a:p>
        </p:txBody>
      </p:sp>
      <p:sp>
        <p:nvSpPr>
          <p:cNvPr id="25" name="3. Subtitle">
            <a:extLst>
              <a:ext uri="{FF2B5EF4-FFF2-40B4-BE49-F238E27FC236}">
                <a16:creationId xmlns:a16="http://schemas.microsoft.com/office/drawing/2014/main" id="{F7FC2EC4-28A5-4B24-B46C-79BCB0964344}"/>
              </a:ext>
            </a:extLst>
          </p:cNvPr>
          <p:cNvSpPr>
            <a:spLocks noGrp="1"/>
          </p:cNvSpPr>
          <p:nvPr>
            <p:ph type="subTitle" idx="1"/>
            <p:custDataLst>
              <p:tags r:id="rId9"/>
            </p:custDataLst>
          </p:nvPr>
        </p:nvSpPr>
        <p:spPr>
          <a:xfrm>
            <a:off x="554736" y="903861"/>
            <a:ext cx="5065776" cy="246221"/>
          </a:xfrm>
        </p:spPr>
        <p:txBody>
          <a:bodyPr anchor="t" anchorCtr="0">
            <a:spAutoFit/>
          </a:bodyPr>
          <a:lstStyle/>
          <a:p>
            <a:r>
              <a:rPr lang="en-US" sz="1600"/>
              <a:t>Click to edit Master subtitle style</a:t>
            </a:r>
          </a:p>
        </p:txBody>
      </p:sp>
    </p:spTree>
    <p:extLst>
      <p:ext uri="{BB962C8B-B14F-4D97-AF65-F5344CB8AC3E}">
        <p14:creationId xmlns:p14="http://schemas.microsoft.com/office/powerpoint/2010/main" val="259866427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tags" Target="../tags/tag4.xml"/><Relationship Id="rId26" Type="http://schemas.openxmlformats.org/officeDocument/2006/relationships/tags" Target="../tags/tag12.xml"/><Relationship Id="rId39" Type="http://schemas.openxmlformats.org/officeDocument/2006/relationships/image" Target="../media/image1.emf"/><Relationship Id="rId21" Type="http://schemas.openxmlformats.org/officeDocument/2006/relationships/tags" Target="../tags/tag7.xml"/><Relationship Id="rId34" Type="http://schemas.openxmlformats.org/officeDocument/2006/relationships/tags" Target="../tags/tag2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tags" Target="../tags/tag6.xml"/><Relationship Id="rId29" Type="http://schemas.openxmlformats.org/officeDocument/2006/relationships/tags" Target="../tags/tag15.xml"/><Relationship Id="rId41" Type="http://schemas.openxmlformats.org/officeDocument/2006/relationships/image" Target="../media/image3.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0.xml"/><Relationship Id="rId32" Type="http://schemas.openxmlformats.org/officeDocument/2006/relationships/tags" Target="../tags/tag18.xml"/><Relationship Id="rId37" Type="http://schemas.openxmlformats.org/officeDocument/2006/relationships/tags" Target="../tags/tag23.xml"/><Relationship Id="rId40"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theme" Target="../theme/theme1.xml"/><Relationship Id="rId23" Type="http://schemas.openxmlformats.org/officeDocument/2006/relationships/tags" Target="../tags/tag9.xml"/><Relationship Id="rId28" Type="http://schemas.openxmlformats.org/officeDocument/2006/relationships/tags" Target="../tags/tag14.xml"/><Relationship Id="rId36" Type="http://schemas.openxmlformats.org/officeDocument/2006/relationships/tags" Target="../tags/tag22.xml"/><Relationship Id="rId10" Type="http://schemas.openxmlformats.org/officeDocument/2006/relationships/slideLayout" Target="../slideLayouts/slideLayout10.xml"/><Relationship Id="rId19" Type="http://schemas.openxmlformats.org/officeDocument/2006/relationships/tags" Target="../tags/tag5.xml"/><Relationship Id="rId31" Type="http://schemas.openxmlformats.org/officeDocument/2006/relationships/tags" Target="../tags/tag1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8.xml"/><Relationship Id="rId27" Type="http://schemas.openxmlformats.org/officeDocument/2006/relationships/tags" Target="../tags/tag13.xml"/><Relationship Id="rId30" Type="http://schemas.openxmlformats.org/officeDocument/2006/relationships/tags" Target="../tags/tag16.xml"/><Relationship Id="rId35" Type="http://schemas.openxmlformats.org/officeDocument/2006/relationships/tags" Target="../tags/tag2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tags" Target="../tags/tag3.xml"/><Relationship Id="rId25" Type="http://schemas.openxmlformats.org/officeDocument/2006/relationships/tags" Target="../tags/tag11.xml"/><Relationship Id="rId33" Type="http://schemas.openxmlformats.org/officeDocument/2006/relationships/tags" Target="../tags/tag19.xml"/><Relationship Id="rId38"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7.xml"/><Relationship Id="rId18" Type="http://schemas.openxmlformats.org/officeDocument/2006/relationships/theme" Target="../theme/theme2.xml"/><Relationship Id="rId26" Type="http://schemas.openxmlformats.org/officeDocument/2006/relationships/tags" Target="../tags/tag126.xml"/><Relationship Id="rId39" Type="http://schemas.openxmlformats.org/officeDocument/2006/relationships/tags" Target="../tags/tag139.xml"/><Relationship Id="rId21" Type="http://schemas.openxmlformats.org/officeDocument/2006/relationships/tags" Target="../tags/tag121.xml"/><Relationship Id="rId34" Type="http://schemas.openxmlformats.org/officeDocument/2006/relationships/tags" Target="../tags/tag134.xml"/><Relationship Id="rId42" Type="http://schemas.openxmlformats.org/officeDocument/2006/relationships/image" Target="../media/image12.png"/><Relationship Id="rId7" Type="http://schemas.openxmlformats.org/officeDocument/2006/relationships/slideLayout" Target="../slideLayouts/slideLayout2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tags" Target="../tags/tag120.xml"/><Relationship Id="rId29" Type="http://schemas.openxmlformats.org/officeDocument/2006/relationships/tags" Target="../tags/tag129.xml"/><Relationship Id="rId41" Type="http://schemas.openxmlformats.org/officeDocument/2006/relationships/image" Target="../media/image7.emf"/><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tags" Target="../tags/tag124.xml"/><Relationship Id="rId32" Type="http://schemas.openxmlformats.org/officeDocument/2006/relationships/tags" Target="../tags/tag132.xml"/><Relationship Id="rId37" Type="http://schemas.openxmlformats.org/officeDocument/2006/relationships/tags" Target="../tags/tag137.xml"/><Relationship Id="rId40" Type="http://schemas.openxmlformats.org/officeDocument/2006/relationships/oleObject" Target="../embeddings/oleObject11.bin"/><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tags" Target="../tags/tag123.xml"/><Relationship Id="rId28" Type="http://schemas.openxmlformats.org/officeDocument/2006/relationships/tags" Target="../tags/tag128.xml"/><Relationship Id="rId36" Type="http://schemas.openxmlformats.org/officeDocument/2006/relationships/tags" Target="../tags/tag136.xml"/><Relationship Id="rId10" Type="http://schemas.openxmlformats.org/officeDocument/2006/relationships/slideLayout" Target="../slideLayouts/slideLayout24.xml"/><Relationship Id="rId19" Type="http://schemas.openxmlformats.org/officeDocument/2006/relationships/tags" Target="../tags/tag119.xml"/><Relationship Id="rId31" Type="http://schemas.openxmlformats.org/officeDocument/2006/relationships/tags" Target="../tags/tag131.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tags" Target="../tags/tag122.xml"/><Relationship Id="rId27" Type="http://schemas.openxmlformats.org/officeDocument/2006/relationships/tags" Target="../tags/tag127.xml"/><Relationship Id="rId30" Type="http://schemas.openxmlformats.org/officeDocument/2006/relationships/tags" Target="../tags/tag130.xml"/><Relationship Id="rId35" Type="http://schemas.openxmlformats.org/officeDocument/2006/relationships/tags" Target="../tags/tag135.xml"/><Relationship Id="rId43" Type="http://schemas.openxmlformats.org/officeDocument/2006/relationships/image" Target="../media/image13.svg"/><Relationship Id="rId8" Type="http://schemas.openxmlformats.org/officeDocument/2006/relationships/slideLayout" Target="../slideLayouts/slideLayout22.xml"/><Relationship Id="rId3" Type="http://schemas.openxmlformats.org/officeDocument/2006/relationships/slideLayout" Target="../slideLayouts/slideLayout17.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tags" Target="../tags/tag125.xml"/><Relationship Id="rId33" Type="http://schemas.openxmlformats.org/officeDocument/2006/relationships/tags" Target="../tags/tag133.xml"/><Relationship Id="rId38" Type="http://schemas.openxmlformats.org/officeDocument/2006/relationships/tags" Target="../tags/tag138.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tags" Target="../tags/tag265.xml"/><Relationship Id="rId39" Type="http://schemas.openxmlformats.org/officeDocument/2006/relationships/tags" Target="../tags/tag278.xml"/><Relationship Id="rId21" Type="http://schemas.openxmlformats.org/officeDocument/2006/relationships/slideLayout" Target="../slideLayouts/slideLayout52.xml"/><Relationship Id="rId34" Type="http://schemas.openxmlformats.org/officeDocument/2006/relationships/tags" Target="../tags/tag273.xml"/><Relationship Id="rId42" Type="http://schemas.openxmlformats.org/officeDocument/2006/relationships/tags" Target="../tags/tag281.xml"/><Relationship Id="rId47" Type="http://schemas.openxmlformats.org/officeDocument/2006/relationships/image" Target="../media/image3.svg"/><Relationship Id="rId7" Type="http://schemas.openxmlformats.org/officeDocument/2006/relationships/slideLayout" Target="../slideLayouts/slideLayout3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9" Type="http://schemas.openxmlformats.org/officeDocument/2006/relationships/tags" Target="../tags/tag268.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tags" Target="../tags/tag263.xml"/><Relationship Id="rId32" Type="http://schemas.openxmlformats.org/officeDocument/2006/relationships/tags" Target="../tags/tag271.xml"/><Relationship Id="rId37" Type="http://schemas.openxmlformats.org/officeDocument/2006/relationships/tags" Target="../tags/tag276.xml"/><Relationship Id="rId40" Type="http://schemas.openxmlformats.org/officeDocument/2006/relationships/tags" Target="../tags/tag279.xml"/><Relationship Id="rId45" Type="http://schemas.openxmlformats.org/officeDocument/2006/relationships/image" Target="../media/image1.emf"/><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tags" Target="../tags/tag262.xml"/><Relationship Id="rId28" Type="http://schemas.openxmlformats.org/officeDocument/2006/relationships/tags" Target="../tags/tag267.xml"/><Relationship Id="rId36" Type="http://schemas.openxmlformats.org/officeDocument/2006/relationships/tags" Target="../tags/tag275.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tags" Target="../tags/tag270.xml"/><Relationship Id="rId44" Type="http://schemas.openxmlformats.org/officeDocument/2006/relationships/oleObject" Target="../embeddings/oleObject1.bin"/><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theme" Target="../theme/theme3.xml"/><Relationship Id="rId27" Type="http://schemas.openxmlformats.org/officeDocument/2006/relationships/tags" Target="../tags/tag266.xml"/><Relationship Id="rId30" Type="http://schemas.openxmlformats.org/officeDocument/2006/relationships/tags" Target="../tags/tag269.xml"/><Relationship Id="rId35" Type="http://schemas.openxmlformats.org/officeDocument/2006/relationships/tags" Target="../tags/tag274.xml"/><Relationship Id="rId43" Type="http://schemas.openxmlformats.org/officeDocument/2006/relationships/image" Target="../media/image15.png"/><Relationship Id="rId8" Type="http://schemas.openxmlformats.org/officeDocument/2006/relationships/slideLayout" Target="../slideLayouts/slideLayout39.xml"/><Relationship Id="rId3" Type="http://schemas.openxmlformats.org/officeDocument/2006/relationships/slideLayout" Target="../slideLayouts/slideLayout34.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tags" Target="../tags/tag264.xml"/><Relationship Id="rId33" Type="http://schemas.openxmlformats.org/officeDocument/2006/relationships/tags" Target="../tags/tag272.xml"/><Relationship Id="rId38" Type="http://schemas.openxmlformats.org/officeDocument/2006/relationships/tags" Target="../tags/tag277.xml"/><Relationship Id="rId46" Type="http://schemas.openxmlformats.org/officeDocument/2006/relationships/image" Target="../media/image2.png"/><Relationship Id="rId20" Type="http://schemas.openxmlformats.org/officeDocument/2006/relationships/slideLayout" Target="../slideLayouts/slideLayout51.xml"/><Relationship Id="rId41" Type="http://schemas.openxmlformats.org/officeDocument/2006/relationships/tags" Target="../tags/tag280.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theme" Target="../theme/theme4.xml"/><Relationship Id="rId1"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image" Target="../media/image17.png"/><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theme" Target="../theme/theme5.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7"/>
            </p:custDataLst>
            <p:extLst>
              <p:ext uri="{D42A27DB-BD31-4B8C-83A1-F6EECF244321}">
                <p14:modId xmlns:p14="http://schemas.microsoft.com/office/powerpoint/2010/main" val="15842838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8" imgW="413" imgH="416" progId="TCLayout.ActiveDocument.1">
                  <p:embed/>
                </p:oleObj>
              </mc:Choice>
              <mc:Fallback>
                <p:oleObj name="think-cell Slide" r:id="rId38" imgW="413" imgH="416" progId="TCLayout.ActiveDocument.1">
                  <p:embed/>
                  <p:pic>
                    <p:nvPicPr>
                      <p:cNvPr id="3" name="Object 2" hidden="1">
                        <a:extLst>
                          <a:ext uri="{FF2B5EF4-FFF2-40B4-BE49-F238E27FC236}">
                            <a16:creationId xmlns:a16="http://schemas.microsoft.com/office/drawing/2014/main" id="{4BC40847-AF8B-4097-9A07-2349A751A051}"/>
                          </a:ext>
                        </a:extLst>
                      </p:cNvPr>
                      <p:cNvPicPr/>
                      <p:nvPr/>
                    </p:nvPicPr>
                    <p:blipFill>
                      <a:blip r:embed="rId3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194173E-7BB3-47F4-8EAD-18BFC563F97A}"/>
              </a:ext>
            </a:extLst>
          </p:cNvPr>
          <p:cNvSpPr/>
          <p:nvPr userDrawn="1">
            <p:custDataLst>
              <p:tags r:id="rId18"/>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03" name="SlideLogoText" hidden="1">
            <a:extLst>
              <a:ext uri="{FF2B5EF4-FFF2-40B4-BE49-F238E27FC236}">
                <a16:creationId xmlns:a16="http://schemas.microsoft.com/office/drawing/2014/main" id="{69FC0062-74AE-4BDA-ACE7-D069B448DDBC}"/>
              </a:ext>
            </a:extLst>
          </p:cNvPr>
          <p:cNvSpPr txBox="1"/>
          <p:nvPr userDrawn="1">
            <p:custDataLst>
              <p:tags r:id="rId19"/>
            </p:custDataLst>
          </p:nvPr>
        </p:nvSpPr>
        <p:spPr>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0"/>
            </p:custDataLst>
          </p:nvPr>
        </p:nvSpPr>
        <p:spPr>
          <a:xfrm>
            <a:off x="553972" y="6279028"/>
            <a:ext cx="7278624" cy="123111"/>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latin typeface="+mn-lt"/>
                <a:ea typeface="+mn-ea"/>
                <a:cs typeface="Arial" panose="020B0604020202020204" pitchFamily="34" charset="0"/>
              </a:rPr>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1"/>
            </p:custDataLst>
          </p:nvPr>
        </p:nvSpPr>
        <p:spPr>
          <a:xfrm>
            <a:off x="554736" y="172212"/>
            <a:ext cx="11082528" cy="731520"/>
          </a:xfrm>
          <a:prstGeom prst="rect">
            <a:avLst/>
          </a:prstGeom>
        </p:spPr>
        <p:txBody>
          <a:bodyPr vert="horz" wrap="square" lIns="0" tIns="0" rIns="0" bIns="0" rtlCol="0" anchor="b" anchorCtr="0">
            <a:noAutofit/>
          </a:bodyPr>
          <a:lstStyle/>
          <a:p>
            <a:r>
              <a:rPr lang="en-US"/>
              <a:t>Click to edit Master title style</a:t>
            </a:r>
          </a:p>
        </p:txBody>
      </p:sp>
      <p:sp>
        <p:nvSpPr>
          <p:cNvPr id="58" name="Text Placeholder 2">
            <a:extLst>
              <a:ext uri="{FF2B5EF4-FFF2-40B4-BE49-F238E27FC236}">
                <a16:creationId xmlns:a16="http://schemas.microsoft.com/office/drawing/2014/main" id="{192DB789-515B-4504-BE53-6445F2427687}"/>
              </a:ext>
            </a:extLst>
          </p:cNvPr>
          <p:cNvSpPr>
            <a:spLocks noGrp="1"/>
          </p:cNvSpPr>
          <p:nvPr>
            <p:ph type="body" idx="1"/>
          </p:nvPr>
        </p:nvSpPr>
        <p:spPr>
          <a:xfrm>
            <a:off x="554736" y="2171700"/>
            <a:ext cx="11082528" cy="252376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6" name="Grid" hidden="1">
            <a:extLst>
              <a:ext uri="{FF2B5EF4-FFF2-40B4-BE49-F238E27FC236}">
                <a16:creationId xmlns:a16="http://schemas.microsoft.com/office/drawing/2014/main" id="{6579EC00-B6CE-6B6A-27BD-68A33477E9F1}"/>
              </a:ext>
            </a:extLst>
          </p:cNvPr>
          <p:cNvPicPr>
            <a:picLocks noChangeAspect="1"/>
          </p:cNvPicPr>
          <p:nvPr userDrawn="1">
            <p:custDataLst>
              <p:tags r:id="rId22"/>
            </p:custDataLst>
          </p:nvPr>
        </p:nvPicPr>
        <p:blipFill>
          <a:blip r:embed="rId40">
            <a:extLst>
              <a:ext uri="{96DAC541-7B7A-43D3-8B79-37D633B846F1}">
                <asvg:svgBlip xmlns:asvg="http://schemas.microsoft.com/office/drawing/2016/SVG/main" r:embed="rId41"/>
              </a:ext>
            </a:extLst>
          </a:blip>
          <a:stretch>
            <a:fillRect/>
          </a:stretch>
        </p:blipFill>
        <p:spPr>
          <a:xfrm>
            <a:off x="3699" y="0"/>
            <a:ext cx="12184602" cy="6858000"/>
          </a:xfrm>
          <a:prstGeom prst="rect">
            <a:avLst/>
          </a:prstGeom>
        </p:spPr>
      </p:pic>
      <p:grpSp>
        <p:nvGrpSpPr>
          <p:cNvPr id="187" name="LegendBoxes" hidden="1">
            <a:extLst>
              <a:ext uri="{FF2B5EF4-FFF2-40B4-BE49-F238E27FC236}">
                <a16:creationId xmlns:a16="http://schemas.microsoft.com/office/drawing/2014/main" id="{5048A9C9-0655-49B2-A283-6A54678F321B}"/>
              </a:ext>
            </a:extLst>
          </p:cNvPr>
          <p:cNvGrpSpPr/>
          <p:nvPr userDrawn="1"/>
        </p:nvGrpSpPr>
        <p:grpSpPr>
          <a:xfrm>
            <a:off x="10728000" y="4323600"/>
            <a:ext cx="984864" cy="1717282"/>
            <a:chOff x="9585951" y="2980105"/>
            <a:chExt cx="984864" cy="1717282"/>
          </a:xfrm>
        </p:grpSpPr>
        <p:sp>
          <p:nvSpPr>
            <p:cNvPr id="188" name="RectangleLegend1">
              <a:extLst>
                <a:ext uri="{FF2B5EF4-FFF2-40B4-BE49-F238E27FC236}">
                  <a16:creationId xmlns:a16="http://schemas.microsoft.com/office/drawing/2014/main" id="{8F219674-AEDF-41A7-B3C3-07BD8D165776}"/>
                </a:ext>
              </a:extLst>
            </p:cNvPr>
            <p:cNvSpPr/>
            <p:nvPr/>
          </p:nvSpPr>
          <p:spPr>
            <a:xfrm>
              <a:off x="9585951" y="3001463"/>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89" name="RectangleLegend2">
              <a:extLst>
                <a:ext uri="{FF2B5EF4-FFF2-40B4-BE49-F238E27FC236}">
                  <a16:creationId xmlns:a16="http://schemas.microsoft.com/office/drawing/2014/main" id="{76884974-3CCD-4F11-B109-02708F18B04E}"/>
                </a:ext>
              </a:extLst>
            </p:cNvPr>
            <p:cNvSpPr/>
            <p:nvPr/>
          </p:nvSpPr>
          <p:spPr>
            <a:xfrm>
              <a:off x="9585951" y="3380961"/>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0" name="RectangleLegend3">
              <a:extLst>
                <a:ext uri="{FF2B5EF4-FFF2-40B4-BE49-F238E27FC236}">
                  <a16:creationId xmlns:a16="http://schemas.microsoft.com/office/drawing/2014/main" id="{D440B2EC-6FE5-4259-BA11-DC2E3B68E637}"/>
                </a:ext>
              </a:extLst>
            </p:cNvPr>
            <p:cNvSpPr/>
            <p:nvPr/>
          </p:nvSpPr>
          <p:spPr>
            <a:xfrm>
              <a:off x="9585951" y="3754557"/>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1" name="RectangleLegend4">
              <a:extLst>
                <a:ext uri="{FF2B5EF4-FFF2-40B4-BE49-F238E27FC236}">
                  <a16:creationId xmlns:a16="http://schemas.microsoft.com/office/drawing/2014/main" id="{52FE9D34-332E-47CD-94B8-12A069181C03}"/>
                </a:ext>
              </a:extLst>
            </p:cNvPr>
            <p:cNvSpPr/>
            <p:nvPr/>
          </p:nvSpPr>
          <p:spPr>
            <a:xfrm>
              <a:off x="9585951" y="4128153"/>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2" name="RectangleLegend5">
              <a:extLst>
                <a:ext uri="{FF2B5EF4-FFF2-40B4-BE49-F238E27FC236}">
                  <a16:creationId xmlns:a16="http://schemas.microsoft.com/office/drawing/2014/main" id="{1D6EA8D9-42BE-4743-876B-1050D1436021}"/>
                </a:ext>
              </a:extLst>
            </p:cNvPr>
            <p:cNvSpPr/>
            <p:nvPr/>
          </p:nvSpPr>
          <p:spPr>
            <a:xfrm>
              <a:off x="9585951" y="4501749"/>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3" name="Legend1">
              <a:extLst>
                <a:ext uri="{FF2B5EF4-FFF2-40B4-BE49-F238E27FC236}">
                  <a16:creationId xmlns:a16="http://schemas.microsoft.com/office/drawing/2014/main" id="{50F3208A-D1A9-4DEE-B968-1381D0DE88E8}"/>
                </a:ext>
              </a:extLst>
            </p:cNvPr>
            <p:cNvSpPr txBox="1"/>
            <p:nvPr/>
          </p:nvSpPr>
          <p:spPr>
            <a:xfrm>
              <a:off x="9912097" y="2980105"/>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94" name="Legend2">
              <a:extLst>
                <a:ext uri="{FF2B5EF4-FFF2-40B4-BE49-F238E27FC236}">
                  <a16:creationId xmlns:a16="http://schemas.microsoft.com/office/drawing/2014/main" id="{69AC8C80-52E4-4497-A147-009E23FB42A5}"/>
                </a:ext>
              </a:extLst>
            </p:cNvPr>
            <p:cNvSpPr txBox="1"/>
            <p:nvPr/>
          </p:nvSpPr>
          <p:spPr>
            <a:xfrm>
              <a:off x="9912097" y="3359603"/>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95" name="Legend3">
              <a:extLst>
                <a:ext uri="{FF2B5EF4-FFF2-40B4-BE49-F238E27FC236}">
                  <a16:creationId xmlns:a16="http://schemas.microsoft.com/office/drawing/2014/main" id="{218BEB5C-C19E-451D-B538-56A492CF74C6}"/>
                </a:ext>
              </a:extLst>
            </p:cNvPr>
            <p:cNvSpPr txBox="1"/>
            <p:nvPr/>
          </p:nvSpPr>
          <p:spPr>
            <a:xfrm>
              <a:off x="9912097" y="3739101"/>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96" name="Legend4">
              <a:extLst>
                <a:ext uri="{FF2B5EF4-FFF2-40B4-BE49-F238E27FC236}">
                  <a16:creationId xmlns:a16="http://schemas.microsoft.com/office/drawing/2014/main" id="{B77C1590-32D9-4A52-8AF0-454D06E80BF2}"/>
                </a:ext>
              </a:extLst>
            </p:cNvPr>
            <p:cNvSpPr txBox="1"/>
            <p:nvPr/>
          </p:nvSpPr>
          <p:spPr>
            <a:xfrm>
              <a:off x="9912097" y="4110522"/>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97" name="Legend5">
              <a:extLst>
                <a:ext uri="{FF2B5EF4-FFF2-40B4-BE49-F238E27FC236}">
                  <a16:creationId xmlns:a16="http://schemas.microsoft.com/office/drawing/2014/main" id="{A40A9DB6-E1B2-47A6-8B66-4FCDC31DD600}"/>
                </a:ext>
              </a:extLst>
            </p:cNvPr>
            <p:cNvSpPr txBox="1"/>
            <p:nvPr/>
          </p:nvSpPr>
          <p:spPr>
            <a:xfrm>
              <a:off x="9912097" y="4481943"/>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grpSp>
      <p:grpSp>
        <p:nvGrpSpPr>
          <p:cNvPr id="4" name="LegendMoons" hidden="1">
            <a:extLst>
              <a:ext uri="{FF2B5EF4-FFF2-40B4-BE49-F238E27FC236}">
                <a16:creationId xmlns:a16="http://schemas.microsoft.com/office/drawing/2014/main" id="{A74D0957-B8E1-0203-5942-B3CDCECEFC07}"/>
              </a:ext>
            </a:extLst>
          </p:cNvPr>
          <p:cNvGrpSpPr/>
          <p:nvPr userDrawn="1"/>
        </p:nvGrpSpPr>
        <p:grpSpPr>
          <a:xfrm>
            <a:off x="10692000" y="1339200"/>
            <a:ext cx="1023616" cy="1731859"/>
            <a:chOff x="7723680" y="1702457"/>
            <a:chExt cx="1023616" cy="1731859"/>
          </a:xfrm>
        </p:grpSpPr>
        <p:sp>
          <p:nvSpPr>
            <p:cNvPr id="5" name="Legend1">
              <a:extLst>
                <a:ext uri="{FF2B5EF4-FFF2-40B4-BE49-F238E27FC236}">
                  <a16:creationId xmlns:a16="http://schemas.microsoft.com/office/drawing/2014/main" id="{A579D789-E781-7373-9902-2ED2044F84A0}"/>
                </a:ext>
              </a:extLst>
            </p:cNvPr>
            <p:cNvSpPr txBox="1"/>
            <p:nvPr/>
          </p:nvSpPr>
          <p:spPr>
            <a:xfrm>
              <a:off x="8076312" y="1709816"/>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6" name="Legend2">
              <a:extLst>
                <a:ext uri="{FF2B5EF4-FFF2-40B4-BE49-F238E27FC236}">
                  <a16:creationId xmlns:a16="http://schemas.microsoft.com/office/drawing/2014/main" id="{AE219666-526F-9C6F-0799-DEDE1ED7C6B4}"/>
                </a:ext>
              </a:extLst>
            </p:cNvPr>
            <p:cNvSpPr txBox="1"/>
            <p:nvPr/>
          </p:nvSpPr>
          <p:spPr>
            <a:xfrm>
              <a:off x="8076312" y="2085275"/>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7" name="Legend3">
              <a:extLst>
                <a:ext uri="{FF2B5EF4-FFF2-40B4-BE49-F238E27FC236}">
                  <a16:creationId xmlns:a16="http://schemas.microsoft.com/office/drawing/2014/main" id="{22CE313E-44F3-0F57-9118-789F5A7E4BE2}"/>
                </a:ext>
              </a:extLst>
            </p:cNvPr>
            <p:cNvSpPr txBox="1"/>
            <p:nvPr/>
          </p:nvSpPr>
          <p:spPr>
            <a:xfrm>
              <a:off x="8076312" y="2460734"/>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8" name="Legend4">
              <a:extLst>
                <a:ext uri="{FF2B5EF4-FFF2-40B4-BE49-F238E27FC236}">
                  <a16:creationId xmlns:a16="http://schemas.microsoft.com/office/drawing/2014/main" id="{D0B5E1D7-1CD7-D84F-3620-B4FA0EF324DB}"/>
                </a:ext>
              </a:extLst>
            </p:cNvPr>
            <p:cNvSpPr txBox="1"/>
            <p:nvPr/>
          </p:nvSpPr>
          <p:spPr>
            <a:xfrm>
              <a:off x="8076312" y="2836193"/>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9" name="Legend5">
              <a:extLst>
                <a:ext uri="{FF2B5EF4-FFF2-40B4-BE49-F238E27FC236}">
                  <a16:creationId xmlns:a16="http://schemas.microsoft.com/office/drawing/2014/main" id="{F40C396B-7721-8A80-0BC4-C8F93B6E54CA}"/>
                </a:ext>
              </a:extLst>
            </p:cNvPr>
            <p:cNvSpPr txBox="1"/>
            <p:nvPr/>
          </p:nvSpPr>
          <p:spPr>
            <a:xfrm>
              <a:off x="8076312" y="3211654"/>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grpSp>
          <p:nvGrpSpPr>
            <p:cNvPr id="10" name="MoonLegend1">
              <a:extLst>
                <a:ext uri="{FF2B5EF4-FFF2-40B4-BE49-F238E27FC236}">
                  <a16:creationId xmlns:a16="http://schemas.microsoft.com/office/drawing/2014/main" id="{D19BD4EA-9682-50D3-B979-152445E49E10}"/>
                </a:ext>
              </a:extLst>
            </p:cNvPr>
            <p:cNvGrpSpPr>
              <a:grpSpLocks noChangeAspect="1"/>
            </p:cNvGrpSpPr>
            <p:nvPr>
              <p:custDataLst>
                <p:tags r:id="rId23"/>
              </p:custDataLst>
            </p:nvPr>
          </p:nvGrpSpPr>
          <p:grpSpPr>
            <a:xfrm>
              <a:off x="7723680" y="1702457"/>
              <a:ext cx="228600" cy="228600"/>
              <a:chOff x="762000" y="1270000"/>
              <a:chExt cx="254000" cy="254000"/>
            </a:xfrm>
          </p:grpSpPr>
          <p:sp>
            <p:nvSpPr>
              <p:cNvPr id="24" name="Oval 23">
                <a:extLst>
                  <a:ext uri="{FF2B5EF4-FFF2-40B4-BE49-F238E27FC236}">
                    <a16:creationId xmlns:a16="http://schemas.microsoft.com/office/drawing/2014/main" id="{4A0B6C31-1F56-F41C-44CD-9D5FBF4D0344}"/>
                  </a:ext>
                </a:extLst>
              </p:cNvPr>
              <p:cNvSpPr/>
              <p:nvPr>
                <p:custDataLst>
                  <p:tags r:id="rId36"/>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25" name="Arc 24" hidden="1">
                <a:extLst>
                  <a:ext uri="{FF2B5EF4-FFF2-40B4-BE49-F238E27FC236}">
                    <a16:creationId xmlns:a16="http://schemas.microsoft.com/office/drawing/2014/main" id="{B50CF1FE-8D31-700D-F0C2-ACB607372AE4}"/>
                  </a:ext>
                </a:extLst>
              </p:cNvPr>
              <p:cNvSpPr/>
              <p:nvPr>
                <p:custDataLst>
                  <p:tags r:id="rId3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MoonLegend2">
              <a:extLst>
                <a:ext uri="{FF2B5EF4-FFF2-40B4-BE49-F238E27FC236}">
                  <a16:creationId xmlns:a16="http://schemas.microsoft.com/office/drawing/2014/main" id="{E34FB525-F2A2-061A-A353-799809BF5FC7}"/>
                </a:ext>
              </a:extLst>
            </p:cNvPr>
            <p:cNvGrpSpPr>
              <a:grpSpLocks noChangeAspect="1"/>
            </p:cNvGrpSpPr>
            <p:nvPr>
              <p:custDataLst>
                <p:tags r:id="rId24"/>
              </p:custDataLst>
            </p:nvPr>
          </p:nvGrpSpPr>
          <p:grpSpPr>
            <a:xfrm>
              <a:off x="7723680" y="2078270"/>
              <a:ext cx="228600" cy="228600"/>
              <a:chOff x="762000" y="1270000"/>
              <a:chExt cx="254000" cy="254000"/>
            </a:xfrm>
          </p:grpSpPr>
          <p:sp>
            <p:nvSpPr>
              <p:cNvPr id="22" name="Oval 21">
                <a:extLst>
                  <a:ext uri="{FF2B5EF4-FFF2-40B4-BE49-F238E27FC236}">
                    <a16:creationId xmlns:a16="http://schemas.microsoft.com/office/drawing/2014/main" id="{0DC6EA1B-42E3-0F8A-87FD-05CAF1FDA5FA}"/>
                  </a:ext>
                </a:extLst>
              </p:cNvPr>
              <p:cNvSpPr/>
              <p:nvPr>
                <p:custDataLst>
                  <p:tags r:id="rId34"/>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23" name="Arc 22">
                <a:extLst>
                  <a:ext uri="{FF2B5EF4-FFF2-40B4-BE49-F238E27FC236}">
                    <a16:creationId xmlns:a16="http://schemas.microsoft.com/office/drawing/2014/main" id="{349961EB-4044-DDFA-0CF7-F5D66FDD64FA}"/>
                  </a:ext>
                </a:extLst>
              </p:cNvPr>
              <p:cNvSpPr/>
              <p:nvPr>
                <p:custDataLst>
                  <p:tags r:id="rId35"/>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 name="MoonLegend3">
              <a:extLst>
                <a:ext uri="{FF2B5EF4-FFF2-40B4-BE49-F238E27FC236}">
                  <a16:creationId xmlns:a16="http://schemas.microsoft.com/office/drawing/2014/main" id="{81D58525-2DB4-58E3-4841-2B88C4F9BBE1}"/>
                </a:ext>
              </a:extLst>
            </p:cNvPr>
            <p:cNvGrpSpPr>
              <a:grpSpLocks noChangeAspect="1"/>
            </p:cNvGrpSpPr>
            <p:nvPr>
              <p:custDataLst>
                <p:tags r:id="rId25"/>
              </p:custDataLst>
            </p:nvPr>
          </p:nvGrpSpPr>
          <p:grpSpPr>
            <a:xfrm>
              <a:off x="7723680" y="2454085"/>
              <a:ext cx="228600" cy="228600"/>
              <a:chOff x="762000" y="1270000"/>
              <a:chExt cx="254000" cy="254000"/>
            </a:xfrm>
          </p:grpSpPr>
          <p:sp>
            <p:nvSpPr>
              <p:cNvPr id="20" name="Oval 19">
                <a:extLst>
                  <a:ext uri="{FF2B5EF4-FFF2-40B4-BE49-F238E27FC236}">
                    <a16:creationId xmlns:a16="http://schemas.microsoft.com/office/drawing/2014/main" id="{6D052903-9CD8-AB5E-E69F-03405F848828}"/>
                  </a:ext>
                </a:extLst>
              </p:cNvPr>
              <p:cNvSpPr/>
              <p:nvPr>
                <p:custDataLst>
                  <p:tags r:id="rId32"/>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21" name="Arc 20">
                <a:extLst>
                  <a:ext uri="{FF2B5EF4-FFF2-40B4-BE49-F238E27FC236}">
                    <a16:creationId xmlns:a16="http://schemas.microsoft.com/office/drawing/2014/main" id="{BB370F7E-886E-6962-667A-24DD8C636B1C}"/>
                  </a:ext>
                </a:extLst>
              </p:cNvPr>
              <p:cNvSpPr/>
              <p:nvPr>
                <p:custDataLst>
                  <p:tags r:id="rId3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 name="MoonLegend4">
              <a:extLst>
                <a:ext uri="{FF2B5EF4-FFF2-40B4-BE49-F238E27FC236}">
                  <a16:creationId xmlns:a16="http://schemas.microsoft.com/office/drawing/2014/main" id="{12DC2918-BD74-B2EB-0BB2-D46E7084496E}"/>
                </a:ext>
              </a:extLst>
            </p:cNvPr>
            <p:cNvGrpSpPr>
              <a:grpSpLocks noChangeAspect="1"/>
            </p:cNvGrpSpPr>
            <p:nvPr>
              <p:custDataLst>
                <p:tags r:id="rId26"/>
              </p:custDataLst>
            </p:nvPr>
          </p:nvGrpSpPr>
          <p:grpSpPr>
            <a:xfrm>
              <a:off x="7723680" y="2829900"/>
              <a:ext cx="228600" cy="228600"/>
              <a:chOff x="762000" y="1270000"/>
              <a:chExt cx="254000" cy="254000"/>
            </a:xfrm>
          </p:grpSpPr>
          <p:sp>
            <p:nvSpPr>
              <p:cNvPr id="18" name="Oval 17">
                <a:extLst>
                  <a:ext uri="{FF2B5EF4-FFF2-40B4-BE49-F238E27FC236}">
                    <a16:creationId xmlns:a16="http://schemas.microsoft.com/office/drawing/2014/main" id="{78309338-2E0C-8EAB-278B-36BB84E8955A}"/>
                  </a:ext>
                </a:extLst>
              </p:cNvPr>
              <p:cNvSpPr/>
              <p:nvPr>
                <p:custDataLst>
                  <p:tags r:id="rId30"/>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19" name="Arc 18">
                <a:extLst>
                  <a:ext uri="{FF2B5EF4-FFF2-40B4-BE49-F238E27FC236}">
                    <a16:creationId xmlns:a16="http://schemas.microsoft.com/office/drawing/2014/main" id="{28AA2C47-9903-4C18-8098-1106BE8B1977}"/>
                  </a:ext>
                </a:extLst>
              </p:cNvPr>
              <p:cNvSpPr/>
              <p:nvPr>
                <p:custDataLst>
                  <p:tags r:id="rId31"/>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 name="MoonLegend5">
              <a:extLst>
                <a:ext uri="{FF2B5EF4-FFF2-40B4-BE49-F238E27FC236}">
                  <a16:creationId xmlns:a16="http://schemas.microsoft.com/office/drawing/2014/main" id="{85016F10-0401-6973-A0D0-23D227FF8FED}"/>
                </a:ext>
              </a:extLst>
            </p:cNvPr>
            <p:cNvGrpSpPr>
              <a:grpSpLocks noChangeAspect="1"/>
            </p:cNvGrpSpPr>
            <p:nvPr>
              <p:custDataLst>
                <p:tags r:id="rId27"/>
              </p:custDataLst>
            </p:nvPr>
          </p:nvGrpSpPr>
          <p:grpSpPr>
            <a:xfrm>
              <a:off x="7723680" y="3205716"/>
              <a:ext cx="228600" cy="228600"/>
              <a:chOff x="762000" y="1270000"/>
              <a:chExt cx="254000" cy="254000"/>
            </a:xfrm>
          </p:grpSpPr>
          <p:sp>
            <p:nvSpPr>
              <p:cNvPr id="15" name="Oval 14">
                <a:extLst>
                  <a:ext uri="{FF2B5EF4-FFF2-40B4-BE49-F238E27FC236}">
                    <a16:creationId xmlns:a16="http://schemas.microsoft.com/office/drawing/2014/main" id="{88041A10-C91C-7EF2-F7EA-D1D0412188C6}"/>
                  </a:ext>
                </a:extLst>
              </p:cNvPr>
              <p:cNvSpPr/>
              <p:nvPr>
                <p:custDataLst>
                  <p:tags r:id="rId28"/>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17" name="Arc 16">
                <a:extLst>
                  <a:ext uri="{FF2B5EF4-FFF2-40B4-BE49-F238E27FC236}">
                    <a16:creationId xmlns:a16="http://schemas.microsoft.com/office/drawing/2014/main" id="{B1A7ADC8-55DF-963B-3C8A-AAB44F2EF672}"/>
                  </a:ext>
                </a:extLst>
              </p:cNvPr>
              <p:cNvSpPr/>
              <p:nvPr>
                <p:custDataLst>
                  <p:tags r:id="rId29"/>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169" name="Sticker" hidden="1">
            <a:extLst>
              <a:ext uri="{FF2B5EF4-FFF2-40B4-BE49-F238E27FC236}">
                <a16:creationId xmlns:a16="http://schemas.microsoft.com/office/drawing/2014/main" id="{2FA9271D-5EE0-4D66-9FDF-E4D1535949E8}"/>
              </a:ext>
            </a:extLst>
          </p:cNvPr>
          <p:cNvGrpSpPr>
            <a:grpSpLocks noChangeAspect="1"/>
          </p:cNvGrpSpPr>
          <p:nvPr userDrawn="1"/>
        </p:nvGrpSpPr>
        <p:grpSpPr bwMode="gray">
          <a:xfrm>
            <a:off x="558192" y="1289273"/>
            <a:ext cx="429605" cy="156997"/>
            <a:chOff x="8456447" y="272180"/>
            <a:chExt cx="322188" cy="156966"/>
          </a:xfrm>
        </p:grpSpPr>
        <p:sp>
          <p:nvSpPr>
            <p:cNvPr id="170" name="StickerRectangle">
              <a:extLst>
                <a:ext uri="{FF2B5EF4-FFF2-40B4-BE49-F238E27FC236}">
                  <a16:creationId xmlns:a16="http://schemas.microsoft.com/office/drawing/2014/main" id="{27342EFB-A6AF-4379-A9C9-4F8DD97D160E}"/>
                </a:ext>
              </a:extLst>
            </p:cNvPr>
            <p:cNvSpPr>
              <a:spLocks noChangeArrowheads="1"/>
            </p:cNvSpPr>
            <p:nvPr userDrawn="1"/>
          </p:nvSpPr>
          <p:spPr bwMode="gray">
            <a:xfrm>
              <a:off x="8456447" y="272180"/>
              <a:ext cx="322188" cy="156966"/>
            </a:xfrm>
            <a:prstGeom prst="leftRightArrow">
              <a:avLst>
                <a:gd name="adj1" fmla="val 100000"/>
                <a:gd name="adj2" fmla="val 0"/>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18288" anchor="t" anchorCtr="0">
              <a:spAutoFit/>
            </a:bodyPr>
            <a:lstStyle/>
            <a:p>
              <a:pPr algn="l" defTabSz="1193860">
                <a:buClr>
                  <a:schemeClr val="tx2"/>
                </a:buClr>
              </a:pPr>
              <a:r>
                <a:rPr lang="en-US" sz="900" b="1" spc="50">
                  <a:ln w="3175">
                    <a:noFill/>
                  </a:ln>
                  <a:solidFill>
                    <a:schemeClr val="tx1"/>
                  </a:solidFill>
                </a:rPr>
                <a:t>Sticker</a:t>
              </a:r>
              <a:endParaRPr lang="en-US" sz="800" baseline="0">
                <a:solidFill>
                  <a:schemeClr val="tx1"/>
                </a:solidFill>
                <a:latin typeface="+mn-lt"/>
                <a:ea typeface="+mn-ea"/>
              </a:endParaRPr>
            </a:p>
          </p:txBody>
        </p:sp>
        <p:cxnSp>
          <p:nvCxnSpPr>
            <p:cNvPr id="171" name="StickerUnderline">
              <a:extLst>
                <a:ext uri="{FF2B5EF4-FFF2-40B4-BE49-F238E27FC236}">
                  <a16:creationId xmlns:a16="http://schemas.microsoft.com/office/drawing/2014/main" id="{AC518518-EC41-445B-B558-9DBD24A778EA}"/>
                </a:ext>
              </a:extLst>
            </p:cNvPr>
            <p:cNvCxnSpPr>
              <a:cxnSpLocks noChangeShapeType="1"/>
              <a:stCxn id="170" idx="4"/>
              <a:endCxn id="170" idx="6"/>
            </p:cNvCxnSpPr>
            <p:nvPr/>
          </p:nvCxnSpPr>
          <p:spPr bwMode="gray">
            <a:xfrm>
              <a:off x="8456447" y="429146"/>
              <a:ext cx="322188" cy="0"/>
            </a:xfrm>
            <a:prstGeom prst="straightConnector1">
              <a:avLst/>
            </a:prstGeom>
            <a:noFill/>
            <a:ln w="4191">
              <a:solidFill>
                <a:schemeClr val="tx1"/>
              </a:solidFill>
              <a:round/>
              <a:headEnd/>
              <a:tailEnd/>
            </a:ln>
            <a:extLst>
              <a:ext uri="{909E8E84-426E-40DD-AFC4-6F175D3DCCD1}">
                <a14:hiddenFill xmlns:a14="http://schemas.microsoft.com/office/drawing/2010/main">
                  <a:noFill/>
                </a14:hiddenFill>
              </a:ext>
            </a:extLst>
          </p:spPr>
        </p:cxnSp>
      </p:grpSp>
      <p:grpSp>
        <p:nvGrpSpPr>
          <p:cNvPr id="179" name="LegendLines" hidden="1">
            <a:extLst>
              <a:ext uri="{FF2B5EF4-FFF2-40B4-BE49-F238E27FC236}">
                <a16:creationId xmlns:a16="http://schemas.microsoft.com/office/drawing/2014/main" id="{BA3F11B7-574B-46B5-AA05-051B7C0195CA}"/>
              </a:ext>
            </a:extLst>
          </p:cNvPr>
          <p:cNvGrpSpPr/>
          <p:nvPr userDrawn="1"/>
        </p:nvGrpSpPr>
        <p:grpSpPr>
          <a:xfrm>
            <a:off x="10440000" y="3243600"/>
            <a:ext cx="1269335" cy="958286"/>
            <a:chOff x="4372690" y="3739101"/>
            <a:chExt cx="1269335" cy="958286"/>
          </a:xfrm>
        </p:grpSpPr>
        <p:sp>
          <p:nvSpPr>
            <p:cNvPr id="180" name="Legend1">
              <a:extLst>
                <a:ext uri="{FF2B5EF4-FFF2-40B4-BE49-F238E27FC236}">
                  <a16:creationId xmlns:a16="http://schemas.microsoft.com/office/drawing/2014/main" id="{A89F3277-B9B0-4605-94B5-1A0F3CF3FD94}"/>
                </a:ext>
              </a:extLst>
            </p:cNvPr>
            <p:cNvSpPr txBox="1"/>
            <p:nvPr/>
          </p:nvSpPr>
          <p:spPr>
            <a:xfrm>
              <a:off x="4988914" y="3739101"/>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81" name="Legend2">
              <a:extLst>
                <a:ext uri="{FF2B5EF4-FFF2-40B4-BE49-F238E27FC236}">
                  <a16:creationId xmlns:a16="http://schemas.microsoft.com/office/drawing/2014/main" id="{728FD0F6-6F17-4DBC-A433-275600325C11}"/>
                </a:ext>
              </a:extLst>
            </p:cNvPr>
            <p:cNvSpPr txBox="1"/>
            <p:nvPr/>
          </p:nvSpPr>
          <p:spPr>
            <a:xfrm>
              <a:off x="4988914" y="4110522"/>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82" name="Legend3">
              <a:extLst>
                <a:ext uri="{FF2B5EF4-FFF2-40B4-BE49-F238E27FC236}">
                  <a16:creationId xmlns:a16="http://schemas.microsoft.com/office/drawing/2014/main" id="{824D0AAE-0E8B-4539-A5E0-724A7C2C5FB7}"/>
                </a:ext>
              </a:extLst>
            </p:cNvPr>
            <p:cNvSpPr txBox="1"/>
            <p:nvPr/>
          </p:nvSpPr>
          <p:spPr>
            <a:xfrm>
              <a:off x="4988914" y="4481943"/>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83" name="LineLegend3">
              <a:extLst>
                <a:ext uri="{FF2B5EF4-FFF2-40B4-BE49-F238E27FC236}">
                  <a16:creationId xmlns:a16="http://schemas.microsoft.com/office/drawing/2014/main" id="{15B966CE-74A4-42D7-84D1-50EE1BD807B7}"/>
                </a:ext>
              </a:extLst>
            </p:cNvPr>
            <p:cNvSpPr>
              <a:spLocks noChangeShapeType="1"/>
            </p:cNvSpPr>
            <p:nvPr/>
          </p:nvSpPr>
          <p:spPr bwMode="gray">
            <a:xfrm>
              <a:off x="4372690" y="4588113"/>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n-lt"/>
                <a:ea typeface="+mn-ea"/>
              </a:endParaRPr>
            </a:p>
          </p:txBody>
        </p:sp>
        <p:sp>
          <p:nvSpPr>
            <p:cNvPr id="184" name="LineLegend2">
              <a:extLst>
                <a:ext uri="{FF2B5EF4-FFF2-40B4-BE49-F238E27FC236}">
                  <a16:creationId xmlns:a16="http://schemas.microsoft.com/office/drawing/2014/main" id="{4AD11E2E-205C-4B89-BD31-DA18921C3385}"/>
                </a:ext>
              </a:extLst>
            </p:cNvPr>
            <p:cNvSpPr>
              <a:spLocks noChangeShapeType="1"/>
            </p:cNvSpPr>
            <p:nvPr/>
          </p:nvSpPr>
          <p:spPr bwMode="gray">
            <a:xfrm>
              <a:off x="4372690" y="4214754"/>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n-lt"/>
                <a:ea typeface="+mn-ea"/>
              </a:endParaRPr>
            </a:p>
          </p:txBody>
        </p:sp>
        <p:sp>
          <p:nvSpPr>
            <p:cNvPr id="185" name="LineLegend1">
              <a:extLst>
                <a:ext uri="{FF2B5EF4-FFF2-40B4-BE49-F238E27FC236}">
                  <a16:creationId xmlns:a16="http://schemas.microsoft.com/office/drawing/2014/main" id="{393D5D55-EAFF-4EBE-B2CF-AF057C324E68}"/>
                </a:ext>
              </a:extLst>
            </p:cNvPr>
            <p:cNvSpPr>
              <a:spLocks noChangeShapeType="1"/>
            </p:cNvSpPr>
            <p:nvPr/>
          </p:nvSpPr>
          <p:spPr bwMode="gray">
            <a:xfrm>
              <a:off x="4372690" y="3846823"/>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n-lt"/>
                <a:ea typeface="+mn-ea"/>
              </a:endParaRPr>
            </a:p>
          </p:txBody>
        </p:sp>
      </p:grpSp>
    </p:spTree>
    <p:custDataLst>
      <p:tags r:id="rId16"/>
    </p:custDataLst>
    <p:extLst>
      <p:ext uri="{BB962C8B-B14F-4D97-AF65-F5344CB8AC3E}">
        <p14:creationId xmlns:p14="http://schemas.microsoft.com/office/powerpoint/2010/main" val="2969229741"/>
      </p:ext>
    </p:extLst>
  </p:cSld>
  <p:clrMap bg1="lt1" tx1="dk1" bg2="lt2" tx2="dk2" accent1="accent1" accent2="accent2" accent3="accent3" accent4="accent4" accent5="accent5" accent6="accent6" hlink="hlink" folHlink="folHlink"/>
  <p:sldLayoutIdLst>
    <p:sldLayoutId id="2147483794" r:id="rId1"/>
    <p:sldLayoutId id="2147483654" r:id="rId2"/>
    <p:sldLayoutId id="2147483807" r:id="rId3"/>
    <p:sldLayoutId id="2147483800" r:id="rId4"/>
    <p:sldLayoutId id="2147483659" r:id="rId5"/>
    <p:sldLayoutId id="2147483804" r:id="rId6"/>
    <p:sldLayoutId id="2147483886" r:id="rId7"/>
    <p:sldLayoutId id="2147483887" r:id="rId8"/>
    <p:sldLayoutId id="2147483888" r:id="rId9"/>
    <p:sldLayoutId id="2147483889" r:id="rId10"/>
    <p:sldLayoutId id="2147483890" r:id="rId11"/>
    <p:sldLayoutId id="2147483879" r:id="rId12"/>
    <p:sldLayoutId id="2147483706" r:id="rId13"/>
    <p:sldLayoutId id="2147483718" r:id="rId14"/>
  </p:sldLayoutIdLst>
  <p:hf hdr="0" ftr="0" dt="0"/>
  <p:txStyles>
    <p:titleStyle>
      <a:lvl1pPr algn="l" defTabSz="914400" rtl="0" eaLnBrk="1" latinLnBrk="0" hangingPunct="1">
        <a:lnSpc>
          <a:spcPct val="93000"/>
        </a:lnSpc>
        <a:spcBef>
          <a:spcPct val="0"/>
        </a:spcBef>
        <a:buNone/>
        <a:defRPr sz="2500" b="1" kern="1200" spc="0" baseline="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8800E62-ECD5-472D-995B-013B57BB4C07}"/>
              </a:ext>
            </a:extLst>
          </p:cNvPr>
          <p:cNvGraphicFramePr>
            <a:graphicFrameLocks noChangeAspect="1"/>
          </p:cNvGraphicFramePr>
          <p:nvPr userDrawn="1">
            <p:custDataLst>
              <p:tags r:id="rId19"/>
            </p:custDataLst>
            <p:extLst>
              <p:ext uri="{D42A27DB-BD31-4B8C-83A1-F6EECF244321}">
                <p14:modId xmlns:p14="http://schemas.microsoft.com/office/powerpoint/2010/main" val="23644373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0" imgW="344" imgH="344" progId="TCLayout.ActiveDocument.1">
                  <p:embed/>
                </p:oleObj>
              </mc:Choice>
              <mc:Fallback>
                <p:oleObj name="think-cell Slide" r:id="rId40" imgW="344" imgH="344" progId="TCLayout.ActiveDocument.1">
                  <p:embed/>
                  <p:pic>
                    <p:nvPicPr>
                      <p:cNvPr id="3" name="Object 2" hidden="1">
                        <a:extLst>
                          <a:ext uri="{FF2B5EF4-FFF2-40B4-BE49-F238E27FC236}">
                            <a16:creationId xmlns:a16="http://schemas.microsoft.com/office/drawing/2014/main" id="{08800E62-ECD5-472D-995B-013B57BB4C07}"/>
                          </a:ext>
                        </a:extLst>
                      </p:cNvPr>
                      <p:cNvPicPr/>
                      <p:nvPr/>
                    </p:nvPicPr>
                    <p:blipFill>
                      <a:blip r:embed="rId4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D1744EB-7E76-4AE2-88F6-C0D4CE03B5BB}"/>
              </a:ext>
            </a:extLst>
          </p:cNvPr>
          <p:cNvSpPr/>
          <p:nvPr userDrawn="1">
            <p:custDataLst>
              <p:tags r:id="rId20"/>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03" name="SlideLogoText" hidden="1">
            <a:extLst>
              <a:ext uri="{FF2B5EF4-FFF2-40B4-BE49-F238E27FC236}">
                <a16:creationId xmlns:a16="http://schemas.microsoft.com/office/drawing/2014/main" id="{69FC0062-74AE-4BDA-ACE7-D069B448DDBC}"/>
              </a:ext>
            </a:extLst>
          </p:cNvPr>
          <p:cNvSpPr txBox="1"/>
          <p:nvPr userDrawn="1">
            <p:custDataLst>
              <p:tags r:id="rId21"/>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53" name="2. Slide Title">
            <a:extLst>
              <a:ext uri="{FF2B5EF4-FFF2-40B4-BE49-F238E27FC236}">
                <a16:creationId xmlns:a16="http://schemas.microsoft.com/office/drawing/2014/main" id="{7C8D601E-A2E1-4979-AE83-B694B9829662}"/>
              </a:ext>
            </a:extLst>
          </p:cNvPr>
          <p:cNvSpPr>
            <a:spLocks noGrp="1"/>
          </p:cNvSpPr>
          <p:nvPr>
            <p:ph type="title"/>
            <p:custDataLst>
              <p:tags r:id="rId22"/>
            </p:custDataLst>
          </p:nvPr>
        </p:nvSpPr>
        <p:spPr>
          <a:xfrm>
            <a:off x="554736" y="172212"/>
            <a:ext cx="11082528" cy="731520"/>
          </a:xfrm>
          <a:prstGeom prst="rect">
            <a:avLst/>
          </a:prstGeom>
        </p:spPr>
        <p:txBody>
          <a:bodyPr vert="horz" wrap="square" lIns="0" tIns="0" rIns="0" bIns="0" rtlCol="0" anchor="b" anchorCtr="0">
            <a:noAutofit/>
          </a:bodyPr>
          <a:lstStyle/>
          <a:p>
            <a:r>
              <a:rPr lang="en-US"/>
              <a:t>Click to edit Master title style</a:t>
            </a:r>
          </a:p>
        </p:txBody>
      </p:sp>
      <p:sp>
        <p:nvSpPr>
          <p:cNvPr id="54" name="Text Placeholder 2">
            <a:extLst>
              <a:ext uri="{FF2B5EF4-FFF2-40B4-BE49-F238E27FC236}">
                <a16:creationId xmlns:a16="http://schemas.microsoft.com/office/drawing/2014/main" id="{6A9C4AD8-E579-4AD3-9B92-5A31AC8DDA01}"/>
              </a:ext>
            </a:extLst>
          </p:cNvPr>
          <p:cNvSpPr>
            <a:spLocks noGrp="1"/>
          </p:cNvSpPr>
          <p:nvPr>
            <p:ph type="body" idx="1"/>
          </p:nvPr>
        </p:nvSpPr>
        <p:spPr>
          <a:xfrm>
            <a:off x="554736" y="2171700"/>
            <a:ext cx="11082528" cy="252376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25" name="Grid" hidden="1">
            <a:extLst>
              <a:ext uri="{FF2B5EF4-FFF2-40B4-BE49-F238E27FC236}">
                <a16:creationId xmlns:a16="http://schemas.microsoft.com/office/drawing/2014/main" id="{4ADF17BC-6AB0-D905-BDC8-DB658360EB6C}"/>
              </a:ext>
            </a:extLst>
          </p:cNvPr>
          <p:cNvPicPr>
            <a:picLocks noChangeAspect="1"/>
          </p:cNvPicPr>
          <p:nvPr userDrawn="1">
            <p:custDataLst>
              <p:tags r:id="rId23"/>
            </p:custDataLst>
          </p:nvPr>
        </p:nvPicPr>
        <p:blipFill>
          <a:blip r:embed="rId42">
            <a:extLst>
              <a:ext uri="{96DAC541-7B7A-43D3-8B79-37D633B846F1}">
                <asvg:svgBlip xmlns:asvg="http://schemas.microsoft.com/office/drawing/2016/SVG/main" r:embed="rId43"/>
              </a:ext>
            </a:extLst>
          </a:blip>
          <a:stretch>
            <a:fillRect/>
          </a:stretch>
        </p:blipFill>
        <p:spPr>
          <a:xfrm>
            <a:off x="3699" y="0"/>
            <a:ext cx="12184602" cy="6858000"/>
          </a:xfrm>
          <a:prstGeom prst="rect">
            <a:avLst/>
          </a:prstGeom>
        </p:spPr>
      </p:pic>
      <p:sp>
        <p:nvSpPr>
          <p:cNvPr id="145" name="4. Footnote" hidden="1">
            <a:extLst>
              <a:ext uri="{FF2B5EF4-FFF2-40B4-BE49-F238E27FC236}">
                <a16:creationId xmlns:a16="http://schemas.microsoft.com/office/drawing/2014/main" id="{56E3DC21-21DB-42FE-8721-1BC0E89F13AE}"/>
              </a:ext>
            </a:extLst>
          </p:cNvPr>
          <p:cNvSpPr txBox="1"/>
          <p:nvPr userDrawn="1">
            <p:custDataLst>
              <p:tags r:id="rId24"/>
            </p:custDataLst>
          </p:nvPr>
        </p:nvSpPr>
        <p:spPr>
          <a:xfrm>
            <a:off x="553972" y="6279028"/>
            <a:ext cx="7278624" cy="123111"/>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latin typeface="+mn-lt"/>
                <a:ea typeface="+mn-ea"/>
                <a:cs typeface="Arial" panose="020B0604020202020204" pitchFamily="34" charset="0"/>
              </a:rPr>
              <a:t>Footnotes</a:t>
            </a:r>
          </a:p>
        </p:txBody>
      </p:sp>
      <p:grpSp>
        <p:nvGrpSpPr>
          <p:cNvPr id="185" name="LegendBoxes" hidden="1">
            <a:extLst>
              <a:ext uri="{FF2B5EF4-FFF2-40B4-BE49-F238E27FC236}">
                <a16:creationId xmlns:a16="http://schemas.microsoft.com/office/drawing/2014/main" id="{28785628-9685-42DD-85C6-4A7FDEAEB9E4}"/>
              </a:ext>
            </a:extLst>
          </p:cNvPr>
          <p:cNvGrpSpPr/>
          <p:nvPr userDrawn="1"/>
        </p:nvGrpSpPr>
        <p:grpSpPr>
          <a:xfrm>
            <a:off x="10722394" y="4323600"/>
            <a:ext cx="984864" cy="1717282"/>
            <a:chOff x="9585951" y="2980105"/>
            <a:chExt cx="984864" cy="1717282"/>
          </a:xfrm>
        </p:grpSpPr>
        <p:sp>
          <p:nvSpPr>
            <p:cNvPr id="186" name="RectangleLegend1">
              <a:extLst>
                <a:ext uri="{FF2B5EF4-FFF2-40B4-BE49-F238E27FC236}">
                  <a16:creationId xmlns:a16="http://schemas.microsoft.com/office/drawing/2014/main" id="{F6C915EA-5130-4DA7-8B9A-5E522A1DBE2F}"/>
                </a:ext>
              </a:extLst>
            </p:cNvPr>
            <p:cNvSpPr/>
            <p:nvPr/>
          </p:nvSpPr>
          <p:spPr>
            <a:xfrm>
              <a:off x="9585951" y="3001463"/>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87" name="RectangleLegend2">
              <a:extLst>
                <a:ext uri="{FF2B5EF4-FFF2-40B4-BE49-F238E27FC236}">
                  <a16:creationId xmlns:a16="http://schemas.microsoft.com/office/drawing/2014/main" id="{056BAC0D-94D9-4BAA-A238-909A42CD485B}"/>
                </a:ext>
              </a:extLst>
            </p:cNvPr>
            <p:cNvSpPr/>
            <p:nvPr/>
          </p:nvSpPr>
          <p:spPr>
            <a:xfrm>
              <a:off x="9585951" y="3380961"/>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88" name="RectangleLegend3">
              <a:extLst>
                <a:ext uri="{FF2B5EF4-FFF2-40B4-BE49-F238E27FC236}">
                  <a16:creationId xmlns:a16="http://schemas.microsoft.com/office/drawing/2014/main" id="{BC7BB400-0474-421B-B1C4-D9D83F8D7025}"/>
                </a:ext>
              </a:extLst>
            </p:cNvPr>
            <p:cNvSpPr/>
            <p:nvPr/>
          </p:nvSpPr>
          <p:spPr>
            <a:xfrm>
              <a:off x="9585951" y="3754557"/>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89" name="RectangleLegend4">
              <a:extLst>
                <a:ext uri="{FF2B5EF4-FFF2-40B4-BE49-F238E27FC236}">
                  <a16:creationId xmlns:a16="http://schemas.microsoft.com/office/drawing/2014/main" id="{5D84FBCC-8195-429D-ADA2-ADF26D0822E2}"/>
                </a:ext>
              </a:extLst>
            </p:cNvPr>
            <p:cNvSpPr/>
            <p:nvPr/>
          </p:nvSpPr>
          <p:spPr>
            <a:xfrm>
              <a:off x="9585951" y="4128153"/>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0" name="RectangleLegend5">
              <a:extLst>
                <a:ext uri="{FF2B5EF4-FFF2-40B4-BE49-F238E27FC236}">
                  <a16:creationId xmlns:a16="http://schemas.microsoft.com/office/drawing/2014/main" id="{655825D0-671B-44EC-90C5-7913A4E7BAB9}"/>
                </a:ext>
              </a:extLst>
            </p:cNvPr>
            <p:cNvSpPr/>
            <p:nvPr/>
          </p:nvSpPr>
          <p:spPr>
            <a:xfrm>
              <a:off x="9585951" y="4501749"/>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1" name="Legend1">
              <a:extLst>
                <a:ext uri="{FF2B5EF4-FFF2-40B4-BE49-F238E27FC236}">
                  <a16:creationId xmlns:a16="http://schemas.microsoft.com/office/drawing/2014/main" id="{CD018A8B-4FD0-4C99-AA47-D684D1049136}"/>
                </a:ext>
              </a:extLst>
            </p:cNvPr>
            <p:cNvSpPr txBox="1"/>
            <p:nvPr/>
          </p:nvSpPr>
          <p:spPr>
            <a:xfrm>
              <a:off x="9912097" y="2980105"/>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92" name="Legend2">
              <a:extLst>
                <a:ext uri="{FF2B5EF4-FFF2-40B4-BE49-F238E27FC236}">
                  <a16:creationId xmlns:a16="http://schemas.microsoft.com/office/drawing/2014/main" id="{24E194E3-38A9-4A3A-AEBA-D1DCF1935051}"/>
                </a:ext>
              </a:extLst>
            </p:cNvPr>
            <p:cNvSpPr txBox="1"/>
            <p:nvPr/>
          </p:nvSpPr>
          <p:spPr>
            <a:xfrm>
              <a:off x="9912097" y="3359603"/>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93" name="Legend3">
              <a:extLst>
                <a:ext uri="{FF2B5EF4-FFF2-40B4-BE49-F238E27FC236}">
                  <a16:creationId xmlns:a16="http://schemas.microsoft.com/office/drawing/2014/main" id="{DCCF084D-A8B2-46B3-BE03-CFDA8E58B2B9}"/>
                </a:ext>
              </a:extLst>
            </p:cNvPr>
            <p:cNvSpPr txBox="1"/>
            <p:nvPr/>
          </p:nvSpPr>
          <p:spPr>
            <a:xfrm>
              <a:off x="9912097" y="3739101"/>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94" name="Legend4">
              <a:extLst>
                <a:ext uri="{FF2B5EF4-FFF2-40B4-BE49-F238E27FC236}">
                  <a16:creationId xmlns:a16="http://schemas.microsoft.com/office/drawing/2014/main" id="{0E49468C-EFEE-4C9A-BECB-CC10BE34BF4B}"/>
                </a:ext>
              </a:extLst>
            </p:cNvPr>
            <p:cNvSpPr txBox="1"/>
            <p:nvPr/>
          </p:nvSpPr>
          <p:spPr>
            <a:xfrm>
              <a:off x="9912097" y="4110522"/>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95" name="Legend5">
              <a:extLst>
                <a:ext uri="{FF2B5EF4-FFF2-40B4-BE49-F238E27FC236}">
                  <a16:creationId xmlns:a16="http://schemas.microsoft.com/office/drawing/2014/main" id="{443480AB-89E7-497E-A131-91869590BDB0}"/>
                </a:ext>
              </a:extLst>
            </p:cNvPr>
            <p:cNvSpPr txBox="1"/>
            <p:nvPr/>
          </p:nvSpPr>
          <p:spPr>
            <a:xfrm>
              <a:off x="9912097" y="4481943"/>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grpSp>
      <p:grpSp>
        <p:nvGrpSpPr>
          <p:cNvPr id="4" name="LegendMoons" hidden="1">
            <a:extLst>
              <a:ext uri="{FF2B5EF4-FFF2-40B4-BE49-F238E27FC236}">
                <a16:creationId xmlns:a16="http://schemas.microsoft.com/office/drawing/2014/main" id="{78CA310D-6D76-F64D-43BD-A9F8058D0B83}"/>
              </a:ext>
            </a:extLst>
          </p:cNvPr>
          <p:cNvGrpSpPr/>
          <p:nvPr userDrawn="1"/>
        </p:nvGrpSpPr>
        <p:grpSpPr>
          <a:xfrm>
            <a:off x="10692000" y="1339200"/>
            <a:ext cx="1023616" cy="1731859"/>
            <a:chOff x="7723680" y="1702457"/>
            <a:chExt cx="1023616" cy="1731859"/>
          </a:xfrm>
        </p:grpSpPr>
        <p:sp>
          <p:nvSpPr>
            <p:cNvPr id="5" name="Legend1">
              <a:extLst>
                <a:ext uri="{FF2B5EF4-FFF2-40B4-BE49-F238E27FC236}">
                  <a16:creationId xmlns:a16="http://schemas.microsoft.com/office/drawing/2014/main" id="{5EB4C1BD-D02B-BD12-5727-6F58C39BD4CB}"/>
                </a:ext>
              </a:extLst>
            </p:cNvPr>
            <p:cNvSpPr txBox="1"/>
            <p:nvPr/>
          </p:nvSpPr>
          <p:spPr>
            <a:xfrm>
              <a:off x="8076312" y="1709816"/>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6" name="Legend2">
              <a:extLst>
                <a:ext uri="{FF2B5EF4-FFF2-40B4-BE49-F238E27FC236}">
                  <a16:creationId xmlns:a16="http://schemas.microsoft.com/office/drawing/2014/main" id="{760D5CA7-F2EA-45CF-81C8-C3EDA5FA3954}"/>
                </a:ext>
              </a:extLst>
            </p:cNvPr>
            <p:cNvSpPr txBox="1"/>
            <p:nvPr/>
          </p:nvSpPr>
          <p:spPr>
            <a:xfrm>
              <a:off x="8076312" y="2085275"/>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7" name="Legend3">
              <a:extLst>
                <a:ext uri="{FF2B5EF4-FFF2-40B4-BE49-F238E27FC236}">
                  <a16:creationId xmlns:a16="http://schemas.microsoft.com/office/drawing/2014/main" id="{EB43A491-1FC0-C08D-DC0F-9312F78D3BB5}"/>
                </a:ext>
              </a:extLst>
            </p:cNvPr>
            <p:cNvSpPr txBox="1"/>
            <p:nvPr/>
          </p:nvSpPr>
          <p:spPr>
            <a:xfrm>
              <a:off x="8076312" y="2460734"/>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8" name="Legend4">
              <a:extLst>
                <a:ext uri="{FF2B5EF4-FFF2-40B4-BE49-F238E27FC236}">
                  <a16:creationId xmlns:a16="http://schemas.microsoft.com/office/drawing/2014/main" id="{41DC0170-C64F-96F4-DD57-F6BBE781B8CA}"/>
                </a:ext>
              </a:extLst>
            </p:cNvPr>
            <p:cNvSpPr txBox="1"/>
            <p:nvPr/>
          </p:nvSpPr>
          <p:spPr>
            <a:xfrm>
              <a:off x="8076312" y="2836193"/>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9" name="Legend5">
              <a:extLst>
                <a:ext uri="{FF2B5EF4-FFF2-40B4-BE49-F238E27FC236}">
                  <a16:creationId xmlns:a16="http://schemas.microsoft.com/office/drawing/2014/main" id="{7E1C2B9C-8B0A-AC6B-B386-E28E8F253128}"/>
                </a:ext>
              </a:extLst>
            </p:cNvPr>
            <p:cNvSpPr txBox="1"/>
            <p:nvPr/>
          </p:nvSpPr>
          <p:spPr>
            <a:xfrm>
              <a:off x="8076312" y="3211654"/>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grpSp>
          <p:nvGrpSpPr>
            <p:cNvPr id="10" name="MoonLegend1">
              <a:extLst>
                <a:ext uri="{FF2B5EF4-FFF2-40B4-BE49-F238E27FC236}">
                  <a16:creationId xmlns:a16="http://schemas.microsoft.com/office/drawing/2014/main" id="{C1E862B0-BA6B-93BC-31CC-9EDF1CA824BB}"/>
                </a:ext>
              </a:extLst>
            </p:cNvPr>
            <p:cNvGrpSpPr>
              <a:grpSpLocks noChangeAspect="1"/>
            </p:cNvGrpSpPr>
            <p:nvPr>
              <p:custDataLst>
                <p:tags r:id="rId25"/>
              </p:custDataLst>
            </p:nvPr>
          </p:nvGrpSpPr>
          <p:grpSpPr>
            <a:xfrm>
              <a:off x="7723680" y="1702457"/>
              <a:ext cx="228600" cy="228600"/>
              <a:chOff x="762000" y="1270000"/>
              <a:chExt cx="254000" cy="254000"/>
            </a:xfrm>
          </p:grpSpPr>
          <p:sp>
            <p:nvSpPr>
              <p:cNvPr id="23" name="Oval 22">
                <a:extLst>
                  <a:ext uri="{FF2B5EF4-FFF2-40B4-BE49-F238E27FC236}">
                    <a16:creationId xmlns:a16="http://schemas.microsoft.com/office/drawing/2014/main" id="{34A84F48-2944-98CC-156D-EC5FA62990B9}"/>
                  </a:ext>
                </a:extLst>
              </p:cNvPr>
              <p:cNvSpPr/>
              <p:nvPr>
                <p:custDataLst>
                  <p:tags r:id="rId38"/>
                </p:custDataLst>
              </p:nvPr>
            </p:nvSpPr>
            <p:spPr>
              <a:xfrm>
                <a:off x="762000" y="1270000"/>
                <a:ext cx="254000" cy="254000"/>
              </a:xfrm>
              <a:prstGeom prst="ellipse">
                <a:avLst/>
              </a:prstGeom>
              <a:solidFill>
                <a:srgbClr val="757575"/>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24" name="Arc 23" hidden="1">
                <a:extLst>
                  <a:ext uri="{FF2B5EF4-FFF2-40B4-BE49-F238E27FC236}">
                    <a16:creationId xmlns:a16="http://schemas.microsoft.com/office/drawing/2014/main" id="{49AE9D7C-3BC5-C5DD-0AFA-71D915D9D8D1}"/>
                  </a:ext>
                </a:extLst>
              </p:cNvPr>
              <p:cNvSpPr/>
              <p:nvPr>
                <p:custDataLst>
                  <p:tags r:id="rId39"/>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MoonLegend2">
              <a:extLst>
                <a:ext uri="{FF2B5EF4-FFF2-40B4-BE49-F238E27FC236}">
                  <a16:creationId xmlns:a16="http://schemas.microsoft.com/office/drawing/2014/main" id="{3623EFE0-7A55-35A0-763D-A7CCEABC5767}"/>
                </a:ext>
              </a:extLst>
            </p:cNvPr>
            <p:cNvGrpSpPr>
              <a:grpSpLocks noChangeAspect="1"/>
            </p:cNvGrpSpPr>
            <p:nvPr>
              <p:custDataLst>
                <p:tags r:id="rId26"/>
              </p:custDataLst>
            </p:nvPr>
          </p:nvGrpSpPr>
          <p:grpSpPr>
            <a:xfrm>
              <a:off x="7723680" y="2078270"/>
              <a:ext cx="228600" cy="228600"/>
              <a:chOff x="762000" y="1270000"/>
              <a:chExt cx="254000" cy="254000"/>
            </a:xfrm>
          </p:grpSpPr>
          <p:sp>
            <p:nvSpPr>
              <p:cNvPr id="21" name="Oval 20">
                <a:extLst>
                  <a:ext uri="{FF2B5EF4-FFF2-40B4-BE49-F238E27FC236}">
                    <a16:creationId xmlns:a16="http://schemas.microsoft.com/office/drawing/2014/main" id="{FA3B4311-025C-426B-9E06-BDDA476EF4AE}"/>
                  </a:ext>
                </a:extLst>
              </p:cNvPr>
              <p:cNvSpPr/>
              <p:nvPr>
                <p:custDataLst>
                  <p:tags r:id="rId36"/>
                </p:custDataLst>
              </p:nvPr>
            </p:nvSpPr>
            <p:spPr>
              <a:xfrm>
                <a:off x="762000" y="1270000"/>
                <a:ext cx="254000" cy="254000"/>
              </a:xfrm>
              <a:prstGeom prst="ellipse">
                <a:avLst/>
              </a:prstGeom>
              <a:solidFill>
                <a:srgbClr val="757575"/>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22" name="Arc 21">
                <a:extLst>
                  <a:ext uri="{FF2B5EF4-FFF2-40B4-BE49-F238E27FC236}">
                    <a16:creationId xmlns:a16="http://schemas.microsoft.com/office/drawing/2014/main" id="{9ABB8959-417A-20E2-3BFB-820D653F8B1E}"/>
                  </a:ext>
                </a:extLst>
              </p:cNvPr>
              <p:cNvSpPr/>
              <p:nvPr>
                <p:custDataLst>
                  <p:tags r:id="rId37"/>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 name="MoonLegend3">
              <a:extLst>
                <a:ext uri="{FF2B5EF4-FFF2-40B4-BE49-F238E27FC236}">
                  <a16:creationId xmlns:a16="http://schemas.microsoft.com/office/drawing/2014/main" id="{7A7E4CBF-9B94-C8D7-EF8F-9662FD33055A}"/>
                </a:ext>
              </a:extLst>
            </p:cNvPr>
            <p:cNvGrpSpPr>
              <a:grpSpLocks noChangeAspect="1"/>
            </p:cNvGrpSpPr>
            <p:nvPr>
              <p:custDataLst>
                <p:tags r:id="rId27"/>
              </p:custDataLst>
            </p:nvPr>
          </p:nvGrpSpPr>
          <p:grpSpPr>
            <a:xfrm>
              <a:off x="7723680" y="2454085"/>
              <a:ext cx="228600" cy="228600"/>
              <a:chOff x="762000" y="1270000"/>
              <a:chExt cx="254000" cy="254000"/>
            </a:xfrm>
          </p:grpSpPr>
          <p:sp>
            <p:nvSpPr>
              <p:cNvPr id="19" name="Oval 18">
                <a:extLst>
                  <a:ext uri="{FF2B5EF4-FFF2-40B4-BE49-F238E27FC236}">
                    <a16:creationId xmlns:a16="http://schemas.microsoft.com/office/drawing/2014/main" id="{25A66490-5468-AC46-5ED5-E8212992AFCC}"/>
                  </a:ext>
                </a:extLst>
              </p:cNvPr>
              <p:cNvSpPr/>
              <p:nvPr>
                <p:custDataLst>
                  <p:tags r:id="rId34"/>
                </p:custDataLst>
              </p:nvPr>
            </p:nvSpPr>
            <p:spPr>
              <a:xfrm>
                <a:off x="762000" y="1270000"/>
                <a:ext cx="254000" cy="254000"/>
              </a:xfrm>
              <a:prstGeom prst="ellipse">
                <a:avLst/>
              </a:prstGeom>
              <a:solidFill>
                <a:srgbClr val="757575"/>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20" name="Arc 19">
                <a:extLst>
                  <a:ext uri="{FF2B5EF4-FFF2-40B4-BE49-F238E27FC236}">
                    <a16:creationId xmlns:a16="http://schemas.microsoft.com/office/drawing/2014/main" id="{2164DC02-AF00-DEB2-344B-46D05BDC2865}"/>
                  </a:ext>
                </a:extLst>
              </p:cNvPr>
              <p:cNvSpPr/>
              <p:nvPr>
                <p:custDataLst>
                  <p:tags r:id="rId35"/>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 name="MoonLegend4">
              <a:extLst>
                <a:ext uri="{FF2B5EF4-FFF2-40B4-BE49-F238E27FC236}">
                  <a16:creationId xmlns:a16="http://schemas.microsoft.com/office/drawing/2014/main" id="{37ACCC41-9C6B-7C20-5C62-B34B467FA718}"/>
                </a:ext>
              </a:extLst>
            </p:cNvPr>
            <p:cNvGrpSpPr>
              <a:grpSpLocks noChangeAspect="1"/>
            </p:cNvGrpSpPr>
            <p:nvPr>
              <p:custDataLst>
                <p:tags r:id="rId28"/>
              </p:custDataLst>
            </p:nvPr>
          </p:nvGrpSpPr>
          <p:grpSpPr>
            <a:xfrm>
              <a:off x="7723680" y="2829900"/>
              <a:ext cx="228600" cy="228600"/>
              <a:chOff x="762000" y="1270000"/>
              <a:chExt cx="254000" cy="254000"/>
            </a:xfrm>
          </p:grpSpPr>
          <p:sp>
            <p:nvSpPr>
              <p:cNvPr id="17" name="Oval 16">
                <a:extLst>
                  <a:ext uri="{FF2B5EF4-FFF2-40B4-BE49-F238E27FC236}">
                    <a16:creationId xmlns:a16="http://schemas.microsoft.com/office/drawing/2014/main" id="{14731651-049D-FD74-10A9-3B77CDA9C266}"/>
                  </a:ext>
                </a:extLst>
              </p:cNvPr>
              <p:cNvSpPr/>
              <p:nvPr>
                <p:custDataLst>
                  <p:tags r:id="rId32"/>
                </p:custDataLst>
              </p:nvPr>
            </p:nvSpPr>
            <p:spPr>
              <a:xfrm>
                <a:off x="762000" y="1270000"/>
                <a:ext cx="254000" cy="254000"/>
              </a:xfrm>
              <a:prstGeom prst="ellipse">
                <a:avLst/>
              </a:prstGeom>
              <a:solidFill>
                <a:srgbClr val="757575"/>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18" name="Arc 17">
                <a:extLst>
                  <a:ext uri="{FF2B5EF4-FFF2-40B4-BE49-F238E27FC236}">
                    <a16:creationId xmlns:a16="http://schemas.microsoft.com/office/drawing/2014/main" id="{5AADA01A-6C4E-7E32-6930-9C7BE1CCCDFC}"/>
                  </a:ext>
                </a:extLst>
              </p:cNvPr>
              <p:cNvSpPr/>
              <p:nvPr>
                <p:custDataLst>
                  <p:tags r:id="rId33"/>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 name="MoonLegend5">
              <a:extLst>
                <a:ext uri="{FF2B5EF4-FFF2-40B4-BE49-F238E27FC236}">
                  <a16:creationId xmlns:a16="http://schemas.microsoft.com/office/drawing/2014/main" id="{E9C1FE7B-027B-2A18-4D77-A6B6DC1EDC9F}"/>
                </a:ext>
              </a:extLst>
            </p:cNvPr>
            <p:cNvGrpSpPr>
              <a:grpSpLocks noChangeAspect="1"/>
            </p:cNvGrpSpPr>
            <p:nvPr>
              <p:custDataLst>
                <p:tags r:id="rId29"/>
              </p:custDataLst>
            </p:nvPr>
          </p:nvGrpSpPr>
          <p:grpSpPr>
            <a:xfrm>
              <a:off x="7723680" y="3205716"/>
              <a:ext cx="228600" cy="228600"/>
              <a:chOff x="762000" y="1270000"/>
              <a:chExt cx="254000" cy="254000"/>
            </a:xfrm>
          </p:grpSpPr>
          <p:sp>
            <p:nvSpPr>
              <p:cNvPr id="15" name="Oval 14">
                <a:extLst>
                  <a:ext uri="{FF2B5EF4-FFF2-40B4-BE49-F238E27FC236}">
                    <a16:creationId xmlns:a16="http://schemas.microsoft.com/office/drawing/2014/main" id="{25520F20-D7D9-7F64-BF4E-B26721F00ED8}"/>
                  </a:ext>
                </a:extLst>
              </p:cNvPr>
              <p:cNvSpPr/>
              <p:nvPr>
                <p:custDataLst>
                  <p:tags r:id="rId30"/>
                </p:custDataLst>
              </p:nvPr>
            </p:nvSpPr>
            <p:spPr>
              <a:xfrm>
                <a:off x="762000" y="1270000"/>
                <a:ext cx="254000" cy="254000"/>
              </a:xfrm>
              <a:prstGeom prst="ellipse">
                <a:avLst/>
              </a:prstGeom>
              <a:solidFill>
                <a:srgbClr val="757575"/>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16" name="Arc 15">
                <a:extLst>
                  <a:ext uri="{FF2B5EF4-FFF2-40B4-BE49-F238E27FC236}">
                    <a16:creationId xmlns:a16="http://schemas.microsoft.com/office/drawing/2014/main" id="{1AC3D5E5-FFBA-7695-4382-807739B76632}"/>
                  </a:ext>
                </a:extLst>
              </p:cNvPr>
              <p:cNvSpPr/>
              <p:nvPr>
                <p:custDataLst>
                  <p:tags r:id="rId31"/>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167" name="Sticker" hidden="1">
            <a:extLst>
              <a:ext uri="{FF2B5EF4-FFF2-40B4-BE49-F238E27FC236}">
                <a16:creationId xmlns:a16="http://schemas.microsoft.com/office/drawing/2014/main" id="{174FA759-1A16-45E2-B8DB-6AC61DFC92D4}"/>
              </a:ext>
            </a:extLst>
          </p:cNvPr>
          <p:cNvGrpSpPr>
            <a:grpSpLocks noChangeAspect="1"/>
          </p:cNvGrpSpPr>
          <p:nvPr userDrawn="1"/>
        </p:nvGrpSpPr>
        <p:grpSpPr bwMode="gray">
          <a:xfrm>
            <a:off x="559460" y="1289273"/>
            <a:ext cx="428337" cy="156997"/>
            <a:chOff x="8456447" y="272180"/>
            <a:chExt cx="322188" cy="156966"/>
          </a:xfrm>
        </p:grpSpPr>
        <p:sp>
          <p:nvSpPr>
            <p:cNvPr id="168" name="StickerRectangle">
              <a:extLst>
                <a:ext uri="{FF2B5EF4-FFF2-40B4-BE49-F238E27FC236}">
                  <a16:creationId xmlns:a16="http://schemas.microsoft.com/office/drawing/2014/main" id="{99FB5892-A9FF-4D0E-8661-19A39D5E096E}"/>
                </a:ext>
              </a:extLst>
            </p:cNvPr>
            <p:cNvSpPr>
              <a:spLocks noChangeArrowheads="1"/>
            </p:cNvSpPr>
            <p:nvPr userDrawn="1"/>
          </p:nvSpPr>
          <p:spPr bwMode="gray">
            <a:xfrm>
              <a:off x="8456447" y="272180"/>
              <a:ext cx="322188" cy="156966"/>
            </a:xfrm>
            <a:prstGeom prst="leftRightArrow">
              <a:avLst>
                <a:gd name="adj1" fmla="val 100000"/>
                <a:gd name="adj2" fmla="val 0"/>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18288" anchor="t" anchorCtr="0">
              <a:spAutoFit/>
            </a:bodyPr>
            <a:lstStyle/>
            <a:p>
              <a:pPr algn="l" defTabSz="1193860">
                <a:buClr>
                  <a:schemeClr val="tx2"/>
                </a:buClr>
              </a:pPr>
              <a:r>
                <a:rPr lang="en-US" sz="900" b="1" spc="50">
                  <a:ln w="3175">
                    <a:noFill/>
                  </a:ln>
                  <a:solidFill>
                    <a:schemeClr val="tx1"/>
                  </a:solidFill>
                </a:rPr>
                <a:t>Sticker</a:t>
              </a:r>
              <a:endParaRPr lang="en-US" sz="800" baseline="0">
                <a:solidFill>
                  <a:schemeClr val="tx1"/>
                </a:solidFill>
                <a:latin typeface="+mn-lt"/>
                <a:ea typeface="+mn-ea"/>
              </a:endParaRPr>
            </a:p>
          </p:txBody>
        </p:sp>
        <p:cxnSp>
          <p:nvCxnSpPr>
            <p:cNvPr id="169" name="StickerUnderline">
              <a:extLst>
                <a:ext uri="{FF2B5EF4-FFF2-40B4-BE49-F238E27FC236}">
                  <a16:creationId xmlns:a16="http://schemas.microsoft.com/office/drawing/2014/main" id="{B821CB31-49E5-49E7-966F-3C5449557168}"/>
                </a:ext>
              </a:extLst>
            </p:cNvPr>
            <p:cNvCxnSpPr>
              <a:cxnSpLocks noChangeShapeType="1"/>
              <a:stCxn id="168" idx="4"/>
              <a:endCxn id="168" idx="6"/>
            </p:cNvCxnSpPr>
            <p:nvPr/>
          </p:nvCxnSpPr>
          <p:spPr bwMode="gray">
            <a:xfrm>
              <a:off x="8456447" y="429146"/>
              <a:ext cx="322188" cy="0"/>
            </a:xfrm>
            <a:prstGeom prst="straightConnector1">
              <a:avLst/>
            </a:prstGeom>
            <a:noFill/>
            <a:ln w="4191">
              <a:solidFill>
                <a:schemeClr val="tx1"/>
              </a:solidFill>
              <a:round/>
              <a:headEnd/>
              <a:tailEnd/>
            </a:ln>
            <a:extLst>
              <a:ext uri="{909E8E84-426E-40DD-AFC4-6F175D3DCCD1}">
                <a14:hiddenFill xmlns:a14="http://schemas.microsoft.com/office/drawing/2010/main">
                  <a:noFill/>
                </a14:hiddenFill>
              </a:ext>
            </a:extLst>
          </p:spPr>
        </p:cxnSp>
      </p:grpSp>
      <p:grpSp>
        <p:nvGrpSpPr>
          <p:cNvPr id="144" name="LegendLines" hidden="1">
            <a:extLst>
              <a:ext uri="{FF2B5EF4-FFF2-40B4-BE49-F238E27FC236}">
                <a16:creationId xmlns:a16="http://schemas.microsoft.com/office/drawing/2014/main" id="{96520A0D-E8D0-48B5-8162-BA1976A5C3E1}"/>
              </a:ext>
            </a:extLst>
          </p:cNvPr>
          <p:cNvGrpSpPr/>
          <p:nvPr userDrawn="1"/>
        </p:nvGrpSpPr>
        <p:grpSpPr>
          <a:xfrm>
            <a:off x="10440000" y="3243600"/>
            <a:ext cx="1269335" cy="958286"/>
            <a:chOff x="4372690" y="3739101"/>
            <a:chExt cx="1269335" cy="958286"/>
          </a:xfrm>
        </p:grpSpPr>
        <p:sp>
          <p:nvSpPr>
            <p:cNvPr id="170" name="Legend1">
              <a:extLst>
                <a:ext uri="{FF2B5EF4-FFF2-40B4-BE49-F238E27FC236}">
                  <a16:creationId xmlns:a16="http://schemas.microsoft.com/office/drawing/2014/main" id="{D5E27233-7661-43E0-8C1B-859EBE562598}"/>
                </a:ext>
              </a:extLst>
            </p:cNvPr>
            <p:cNvSpPr txBox="1"/>
            <p:nvPr/>
          </p:nvSpPr>
          <p:spPr>
            <a:xfrm>
              <a:off x="4988914" y="3739101"/>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71" name="Legend2">
              <a:extLst>
                <a:ext uri="{FF2B5EF4-FFF2-40B4-BE49-F238E27FC236}">
                  <a16:creationId xmlns:a16="http://schemas.microsoft.com/office/drawing/2014/main" id="{215BA769-FC3A-4971-81E8-16C8E7138029}"/>
                </a:ext>
              </a:extLst>
            </p:cNvPr>
            <p:cNvSpPr txBox="1"/>
            <p:nvPr/>
          </p:nvSpPr>
          <p:spPr>
            <a:xfrm>
              <a:off x="4988914" y="4110522"/>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72" name="Legend3">
              <a:extLst>
                <a:ext uri="{FF2B5EF4-FFF2-40B4-BE49-F238E27FC236}">
                  <a16:creationId xmlns:a16="http://schemas.microsoft.com/office/drawing/2014/main" id="{75880242-A8D7-441D-805E-B817DF5CA854}"/>
                </a:ext>
              </a:extLst>
            </p:cNvPr>
            <p:cNvSpPr txBox="1"/>
            <p:nvPr/>
          </p:nvSpPr>
          <p:spPr>
            <a:xfrm>
              <a:off x="4988914" y="4481943"/>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73" name="LineLegend3">
              <a:extLst>
                <a:ext uri="{FF2B5EF4-FFF2-40B4-BE49-F238E27FC236}">
                  <a16:creationId xmlns:a16="http://schemas.microsoft.com/office/drawing/2014/main" id="{5C3089E9-5649-4103-BA5F-72175F24BEF8}"/>
                </a:ext>
              </a:extLst>
            </p:cNvPr>
            <p:cNvSpPr>
              <a:spLocks noChangeShapeType="1"/>
            </p:cNvSpPr>
            <p:nvPr/>
          </p:nvSpPr>
          <p:spPr bwMode="gray">
            <a:xfrm>
              <a:off x="4372690" y="4588113"/>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n-lt"/>
                <a:ea typeface="+mn-ea"/>
              </a:endParaRPr>
            </a:p>
          </p:txBody>
        </p:sp>
        <p:sp>
          <p:nvSpPr>
            <p:cNvPr id="174" name="LineLegend2">
              <a:extLst>
                <a:ext uri="{FF2B5EF4-FFF2-40B4-BE49-F238E27FC236}">
                  <a16:creationId xmlns:a16="http://schemas.microsoft.com/office/drawing/2014/main" id="{70A7CFCE-D526-433E-9FBC-6DEF2F5E9EB4}"/>
                </a:ext>
              </a:extLst>
            </p:cNvPr>
            <p:cNvSpPr>
              <a:spLocks noChangeShapeType="1"/>
            </p:cNvSpPr>
            <p:nvPr/>
          </p:nvSpPr>
          <p:spPr bwMode="gray">
            <a:xfrm>
              <a:off x="4372690" y="4214754"/>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n-lt"/>
                <a:ea typeface="+mn-ea"/>
              </a:endParaRPr>
            </a:p>
          </p:txBody>
        </p:sp>
        <p:sp>
          <p:nvSpPr>
            <p:cNvPr id="175" name="LineLegend1">
              <a:extLst>
                <a:ext uri="{FF2B5EF4-FFF2-40B4-BE49-F238E27FC236}">
                  <a16:creationId xmlns:a16="http://schemas.microsoft.com/office/drawing/2014/main" id="{4AD9EC0A-8F45-49FA-BB0F-195682A6F6BE}"/>
                </a:ext>
              </a:extLst>
            </p:cNvPr>
            <p:cNvSpPr>
              <a:spLocks noChangeShapeType="1"/>
            </p:cNvSpPr>
            <p:nvPr/>
          </p:nvSpPr>
          <p:spPr bwMode="gray">
            <a:xfrm>
              <a:off x="4372690" y="3846823"/>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n-lt"/>
                <a:ea typeface="+mn-ea"/>
              </a:endParaRPr>
            </a:p>
          </p:txBody>
        </p:sp>
      </p:grpSp>
    </p:spTree>
    <p:extLst>
      <p:ext uri="{BB962C8B-B14F-4D97-AF65-F5344CB8AC3E}">
        <p14:creationId xmlns:p14="http://schemas.microsoft.com/office/powerpoint/2010/main" val="338652524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70" r:id="rId5"/>
    <p:sldLayoutId id="2147483871" r:id="rId6"/>
    <p:sldLayoutId id="2147483891" r:id="rId7"/>
    <p:sldLayoutId id="2147483892" r:id="rId8"/>
    <p:sldLayoutId id="2147483893" r:id="rId9"/>
    <p:sldLayoutId id="2147483894" r:id="rId10"/>
    <p:sldLayoutId id="2147483895" r:id="rId11"/>
    <p:sldLayoutId id="2147483896" r:id="rId12"/>
    <p:sldLayoutId id="2147483897" r:id="rId13"/>
    <p:sldLayoutId id="2147483898" r:id="rId14"/>
    <p:sldLayoutId id="2147483880" r:id="rId15"/>
    <p:sldLayoutId id="2147483877" r:id="rId16"/>
    <p:sldLayoutId id="2147483899" r:id="rId17"/>
  </p:sldLayoutIdLst>
  <p:hf hdr="0" ftr="0" dt="0"/>
  <p:txStyles>
    <p:titleStyle>
      <a:lvl1pPr algn="l" defTabSz="914400" rtl="0" eaLnBrk="1" latinLnBrk="0" hangingPunct="1">
        <a:lnSpc>
          <a:spcPct val="93000"/>
        </a:lnSpc>
        <a:spcBef>
          <a:spcPct val="0"/>
        </a:spcBef>
        <a:buNone/>
        <a:defRPr sz="2500" b="1" kern="1200" spc="0" baseline="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64D7AF-E2F5-1599-41AA-3C3E7364C4D0}"/>
              </a:ext>
            </a:extLst>
          </p:cNvPr>
          <p:cNvSpPr/>
          <p:nvPr/>
        </p:nvSpPr>
        <p:spPr>
          <a:xfrm>
            <a:off x="11379203" y="6477005"/>
            <a:ext cx="711199" cy="381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2" name="Rectangle 1">
            <a:extLst>
              <a:ext uri="{FF2B5EF4-FFF2-40B4-BE49-F238E27FC236}">
                <a16:creationId xmlns:a16="http://schemas.microsoft.com/office/drawing/2014/main" id="{BC265F66-6D17-D963-C0E8-D5570992A0F6}"/>
              </a:ext>
            </a:extLst>
          </p:cNvPr>
          <p:cNvSpPr/>
          <p:nvPr/>
        </p:nvSpPr>
        <p:spPr>
          <a:xfrm>
            <a:off x="12026174" y="6477000"/>
            <a:ext cx="165825" cy="381000"/>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5" name="Footer Placeholder 4"/>
          <p:cNvSpPr>
            <a:spLocks noGrp="1"/>
          </p:cNvSpPr>
          <p:nvPr>
            <p:ph type="ftr" sz="quarter" idx="3"/>
          </p:nvPr>
        </p:nvSpPr>
        <p:spPr>
          <a:xfrm>
            <a:off x="3403600" y="6553200"/>
            <a:ext cx="53848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Use or disclosure of information contained on this page is subject to the restrictions on the title page.</a:t>
            </a:r>
          </a:p>
        </p:txBody>
      </p:sp>
      <p:cxnSp>
        <p:nvCxnSpPr>
          <p:cNvPr id="7" name="Straight Connector 6"/>
          <p:cNvCxnSpPr>
            <a:cxnSpLocks/>
          </p:cNvCxnSpPr>
          <p:nvPr/>
        </p:nvCxnSpPr>
        <p:spPr>
          <a:xfrm>
            <a:off x="101600" y="6477000"/>
            <a:ext cx="660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p:nvCxnSpPr>
        <p:spPr>
          <a:xfrm>
            <a:off x="2133600" y="6477006"/>
            <a:ext cx="993648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2903" y="6553200"/>
            <a:ext cx="943100" cy="253916"/>
          </a:xfrm>
          <a:prstGeom prst="rect">
            <a:avLst/>
          </a:prstGeom>
          <a:noFill/>
        </p:spPr>
        <p:txBody>
          <a:bodyPr wrap="square" rtlCol="0">
            <a:spAutoFit/>
          </a:bodyPr>
          <a:lstStyle/>
          <a:p>
            <a:r>
              <a:rPr lang="en-US" sz="1000" b="1">
                <a:solidFill>
                  <a:schemeClr val="tx1"/>
                </a:solidFill>
              </a:rPr>
              <a:t>PUBLIC</a:t>
            </a:r>
          </a:p>
        </p:txBody>
      </p:sp>
      <p:sp>
        <p:nvSpPr>
          <p:cNvPr id="6" name="Slide Number Placeholder 5">
            <a:extLst>
              <a:ext uri="{FF2B5EF4-FFF2-40B4-BE49-F238E27FC236}">
                <a16:creationId xmlns:a16="http://schemas.microsoft.com/office/drawing/2014/main" id="{CF415D4E-E4EE-28DF-8C01-159908B931D3}"/>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pic>
        <p:nvPicPr>
          <p:cNvPr id="3" name="Picture 2">
            <a:extLst>
              <a:ext uri="{FF2B5EF4-FFF2-40B4-BE49-F238E27FC236}">
                <a16:creationId xmlns:a16="http://schemas.microsoft.com/office/drawing/2014/main" id="{C0578DE2-3155-2E8B-BE55-260C3ABC19B3}"/>
              </a:ext>
            </a:extLst>
          </p:cNvPr>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graphicFrame>
        <p:nvGraphicFramePr>
          <p:cNvPr id="10" name="Object 9" hidden="1">
            <a:extLst>
              <a:ext uri="{FF2B5EF4-FFF2-40B4-BE49-F238E27FC236}">
                <a16:creationId xmlns:a16="http://schemas.microsoft.com/office/drawing/2014/main" id="{FAB400EA-9477-D497-60D9-CA7E25BF3AC3}"/>
              </a:ext>
            </a:extLst>
          </p:cNvPr>
          <p:cNvGraphicFramePr>
            <a:graphicFrameLocks noChangeAspect="1"/>
          </p:cNvGraphicFramePr>
          <p:nvPr userDrawn="1">
            <p:custDataLst>
              <p:tags r:id="rId23"/>
            </p:custDataLst>
            <p:extLst>
              <p:ext uri="{D42A27DB-BD31-4B8C-83A1-F6EECF244321}">
                <p14:modId xmlns:p14="http://schemas.microsoft.com/office/powerpoint/2010/main" val="15842838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4" imgW="413" imgH="416" progId="TCLayout.ActiveDocument.1">
                  <p:embed/>
                </p:oleObj>
              </mc:Choice>
              <mc:Fallback>
                <p:oleObj name="think-cell Slide" r:id="rId44" imgW="413" imgH="416" progId="TCLayout.ActiveDocument.1">
                  <p:embed/>
                  <p:pic>
                    <p:nvPicPr>
                      <p:cNvPr id="10" name="Object 9" hidden="1">
                        <a:extLst>
                          <a:ext uri="{FF2B5EF4-FFF2-40B4-BE49-F238E27FC236}">
                            <a16:creationId xmlns:a16="http://schemas.microsoft.com/office/drawing/2014/main" id="{FAB400EA-9477-D497-60D9-CA7E25BF3AC3}"/>
                          </a:ext>
                        </a:extLst>
                      </p:cNvPr>
                      <p:cNvPicPr/>
                      <p:nvPr/>
                    </p:nvPicPr>
                    <p:blipFill>
                      <a:blip r:embed="rId45"/>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9D33E085-8274-B1E3-9CD0-98828EDF6D6C}"/>
              </a:ext>
            </a:extLst>
          </p:cNvPr>
          <p:cNvSpPr/>
          <p:nvPr userDrawn="1">
            <p:custDataLst>
              <p:tags r:id="rId24"/>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2" name="SlideLogoText" hidden="1">
            <a:extLst>
              <a:ext uri="{FF2B5EF4-FFF2-40B4-BE49-F238E27FC236}">
                <a16:creationId xmlns:a16="http://schemas.microsoft.com/office/drawing/2014/main" id="{35A42CF9-16F0-1E61-6823-12991DAA8F88}"/>
              </a:ext>
            </a:extLst>
          </p:cNvPr>
          <p:cNvSpPr txBox="1"/>
          <p:nvPr userDrawn="1">
            <p:custDataLst>
              <p:tags r:id="rId25"/>
            </p:custDataLst>
          </p:nvPr>
        </p:nvSpPr>
        <p:spPr>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3" name="4. Footnote" hidden="1">
            <a:extLst>
              <a:ext uri="{FF2B5EF4-FFF2-40B4-BE49-F238E27FC236}">
                <a16:creationId xmlns:a16="http://schemas.microsoft.com/office/drawing/2014/main" id="{C218F893-9887-AB8B-7703-A7C50C57B496}"/>
              </a:ext>
            </a:extLst>
          </p:cNvPr>
          <p:cNvSpPr txBox="1"/>
          <p:nvPr userDrawn="1">
            <p:custDataLst>
              <p:tags r:id="rId26"/>
            </p:custDataLst>
          </p:nvPr>
        </p:nvSpPr>
        <p:spPr>
          <a:xfrm>
            <a:off x="553972" y="6279028"/>
            <a:ext cx="7278624" cy="123111"/>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latin typeface="+mn-lt"/>
                <a:ea typeface="+mn-ea"/>
                <a:cs typeface="Arial" panose="020B0604020202020204" pitchFamily="34" charset="0"/>
              </a:rPr>
              <a:t>Footnotes</a:t>
            </a:r>
          </a:p>
        </p:txBody>
      </p:sp>
      <p:pic>
        <p:nvPicPr>
          <p:cNvPr id="14" name="Grid" hidden="1">
            <a:extLst>
              <a:ext uri="{FF2B5EF4-FFF2-40B4-BE49-F238E27FC236}">
                <a16:creationId xmlns:a16="http://schemas.microsoft.com/office/drawing/2014/main" id="{C6232D4B-3065-D235-453A-7E1926184B4E}"/>
              </a:ext>
            </a:extLst>
          </p:cNvPr>
          <p:cNvPicPr>
            <a:picLocks noChangeAspect="1"/>
          </p:cNvPicPr>
          <p:nvPr userDrawn="1">
            <p:custDataLst>
              <p:tags r:id="rId27"/>
            </p:custDataLst>
          </p:nvPr>
        </p:nvPicPr>
        <p:blipFill>
          <a:blip r:embed="rId46">
            <a:extLst>
              <a:ext uri="{96DAC541-7B7A-43D3-8B79-37D633B846F1}">
                <asvg:svgBlip xmlns:asvg="http://schemas.microsoft.com/office/drawing/2016/SVG/main" r:embed="rId47"/>
              </a:ext>
            </a:extLst>
          </a:blip>
          <a:stretch>
            <a:fillRect/>
          </a:stretch>
        </p:blipFill>
        <p:spPr>
          <a:xfrm>
            <a:off x="3699" y="0"/>
            <a:ext cx="12184602" cy="6858000"/>
          </a:xfrm>
          <a:prstGeom prst="rect">
            <a:avLst/>
          </a:prstGeom>
        </p:spPr>
      </p:pic>
      <p:grpSp>
        <p:nvGrpSpPr>
          <p:cNvPr id="15" name="LegendBoxes" hidden="1">
            <a:extLst>
              <a:ext uri="{FF2B5EF4-FFF2-40B4-BE49-F238E27FC236}">
                <a16:creationId xmlns:a16="http://schemas.microsoft.com/office/drawing/2014/main" id="{5F09ECC7-D90B-65F5-8682-C3C6D7E5A619}"/>
              </a:ext>
            </a:extLst>
          </p:cNvPr>
          <p:cNvGrpSpPr/>
          <p:nvPr userDrawn="1"/>
        </p:nvGrpSpPr>
        <p:grpSpPr>
          <a:xfrm>
            <a:off x="10728000" y="4323600"/>
            <a:ext cx="984864" cy="1717282"/>
            <a:chOff x="9585951" y="2980105"/>
            <a:chExt cx="984864" cy="1717282"/>
          </a:xfrm>
        </p:grpSpPr>
        <p:sp>
          <p:nvSpPr>
            <p:cNvPr id="16" name="RectangleLegend1">
              <a:extLst>
                <a:ext uri="{FF2B5EF4-FFF2-40B4-BE49-F238E27FC236}">
                  <a16:creationId xmlns:a16="http://schemas.microsoft.com/office/drawing/2014/main" id="{295C1AD3-DBA3-B62F-884B-990E1C9B55E8}"/>
                </a:ext>
              </a:extLst>
            </p:cNvPr>
            <p:cNvSpPr/>
            <p:nvPr/>
          </p:nvSpPr>
          <p:spPr>
            <a:xfrm>
              <a:off x="9585951" y="3001463"/>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7" name="RectangleLegend2">
              <a:extLst>
                <a:ext uri="{FF2B5EF4-FFF2-40B4-BE49-F238E27FC236}">
                  <a16:creationId xmlns:a16="http://schemas.microsoft.com/office/drawing/2014/main" id="{98D8C887-03FD-79A9-DBDE-E80DFADC517F}"/>
                </a:ext>
              </a:extLst>
            </p:cNvPr>
            <p:cNvSpPr/>
            <p:nvPr/>
          </p:nvSpPr>
          <p:spPr>
            <a:xfrm>
              <a:off x="9585951" y="3380961"/>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8" name="RectangleLegend3">
              <a:extLst>
                <a:ext uri="{FF2B5EF4-FFF2-40B4-BE49-F238E27FC236}">
                  <a16:creationId xmlns:a16="http://schemas.microsoft.com/office/drawing/2014/main" id="{3B4BF914-0DD7-0B46-00BB-928D7042F2FF}"/>
                </a:ext>
              </a:extLst>
            </p:cNvPr>
            <p:cNvSpPr/>
            <p:nvPr/>
          </p:nvSpPr>
          <p:spPr>
            <a:xfrm>
              <a:off x="9585951" y="3754557"/>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 name="RectangleLegend4">
              <a:extLst>
                <a:ext uri="{FF2B5EF4-FFF2-40B4-BE49-F238E27FC236}">
                  <a16:creationId xmlns:a16="http://schemas.microsoft.com/office/drawing/2014/main" id="{EFF2A0CA-C5D5-2725-7E38-65D219E04931}"/>
                </a:ext>
              </a:extLst>
            </p:cNvPr>
            <p:cNvSpPr/>
            <p:nvPr/>
          </p:nvSpPr>
          <p:spPr>
            <a:xfrm>
              <a:off x="9585951" y="4128153"/>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0" name="RectangleLegend5">
              <a:extLst>
                <a:ext uri="{FF2B5EF4-FFF2-40B4-BE49-F238E27FC236}">
                  <a16:creationId xmlns:a16="http://schemas.microsoft.com/office/drawing/2014/main" id="{336198E3-88BB-A993-D542-24903E79AA25}"/>
                </a:ext>
              </a:extLst>
            </p:cNvPr>
            <p:cNvSpPr/>
            <p:nvPr/>
          </p:nvSpPr>
          <p:spPr>
            <a:xfrm>
              <a:off x="9585951" y="4501749"/>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1" name="Legend1">
              <a:extLst>
                <a:ext uri="{FF2B5EF4-FFF2-40B4-BE49-F238E27FC236}">
                  <a16:creationId xmlns:a16="http://schemas.microsoft.com/office/drawing/2014/main" id="{A3BD107B-B29B-4C5E-1C51-C48B5371117E}"/>
                </a:ext>
              </a:extLst>
            </p:cNvPr>
            <p:cNvSpPr txBox="1"/>
            <p:nvPr/>
          </p:nvSpPr>
          <p:spPr>
            <a:xfrm>
              <a:off x="9912097" y="2980105"/>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22" name="Legend2">
              <a:extLst>
                <a:ext uri="{FF2B5EF4-FFF2-40B4-BE49-F238E27FC236}">
                  <a16:creationId xmlns:a16="http://schemas.microsoft.com/office/drawing/2014/main" id="{53EBF329-8EF0-6A1E-3191-57E7A0B5ED6E}"/>
                </a:ext>
              </a:extLst>
            </p:cNvPr>
            <p:cNvSpPr txBox="1"/>
            <p:nvPr/>
          </p:nvSpPr>
          <p:spPr>
            <a:xfrm>
              <a:off x="9912097" y="3359603"/>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23" name="Legend3">
              <a:extLst>
                <a:ext uri="{FF2B5EF4-FFF2-40B4-BE49-F238E27FC236}">
                  <a16:creationId xmlns:a16="http://schemas.microsoft.com/office/drawing/2014/main" id="{2D8EF920-88C3-BC26-61A3-E56DF821526F}"/>
                </a:ext>
              </a:extLst>
            </p:cNvPr>
            <p:cNvSpPr txBox="1"/>
            <p:nvPr/>
          </p:nvSpPr>
          <p:spPr>
            <a:xfrm>
              <a:off x="9912097" y="3739101"/>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24" name="Legend4">
              <a:extLst>
                <a:ext uri="{FF2B5EF4-FFF2-40B4-BE49-F238E27FC236}">
                  <a16:creationId xmlns:a16="http://schemas.microsoft.com/office/drawing/2014/main" id="{770A2BF3-EB45-591A-90AE-FD06D584FF16}"/>
                </a:ext>
              </a:extLst>
            </p:cNvPr>
            <p:cNvSpPr txBox="1"/>
            <p:nvPr/>
          </p:nvSpPr>
          <p:spPr>
            <a:xfrm>
              <a:off x="9912097" y="4110522"/>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25" name="Legend5">
              <a:extLst>
                <a:ext uri="{FF2B5EF4-FFF2-40B4-BE49-F238E27FC236}">
                  <a16:creationId xmlns:a16="http://schemas.microsoft.com/office/drawing/2014/main" id="{01702509-1DA7-62F8-64F2-D244E6804840}"/>
                </a:ext>
              </a:extLst>
            </p:cNvPr>
            <p:cNvSpPr txBox="1"/>
            <p:nvPr/>
          </p:nvSpPr>
          <p:spPr>
            <a:xfrm>
              <a:off x="9912097" y="4481943"/>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grpSp>
      <p:grpSp>
        <p:nvGrpSpPr>
          <p:cNvPr id="26" name="LegendMoons" hidden="1">
            <a:extLst>
              <a:ext uri="{FF2B5EF4-FFF2-40B4-BE49-F238E27FC236}">
                <a16:creationId xmlns:a16="http://schemas.microsoft.com/office/drawing/2014/main" id="{88587956-8CA8-FB82-D2EE-DDBCD6EBF648}"/>
              </a:ext>
            </a:extLst>
          </p:cNvPr>
          <p:cNvGrpSpPr/>
          <p:nvPr userDrawn="1"/>
        </p:nvGrpSpPr>
        <p:grpSpPr>
          <a:xfrm>
            <a:off x="10692000" y="1339200"/>
            <a:ext cx="1023616" cy="1731859"/>
            <a:chOff x="7723680" y="1702457"/>
            <a:chExt cx="1023616" cy="1731859"/>
          </a:xfrm>
        </p:grpSpPr>
        <p:sp>
          <p:nvSpPr>
            <p:cNvPr id="27" name="Legend1">
              <a:extLst>
                <a:ext uri="{FF2B5EF4-FFF2-40B4-BE49-F238E27FC236}">
                  <a16:creationId xmlns:a16="http://schemas.microsoft.com/office/drawing/2014/main" id="{FDB17389-F5D8-6FA9-642C-21E31C4F5276}"/>
                </a:ext>
              </a:extLst>
            </p:cNvPr>
            <p:cNvSpPr txBox="1"/>
            <p:nvPr/>
          </p:nvSpPr>
          <p:spPr>
            <a:xfrm>
              <a:off x="8076312" y="1709816"/>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28" name="Legend2">
              <a:extLst>
                <a:ext uri="{FF2B5EF4-FFF2-40B4-BE49-F238E27FC236}">
                  <a16:creationId xmlns:a16="http://schemas.microsoft.com/office/drawing/2014/main" id="{37A6BE9D-64D3-BD54-87AC-828E711F6B29}"/>
                </a:ext>
              </a:extLst>
            </p:cNvPr>
            <p:cNvSpPr txBox="1"/>
            <p:nvPr/>
          </p:nvSpPr>
          <p:spPr>
            <a:xfrm>
              <a:off x="8076312" y="2085275"/>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29" name="Legend3">
              <a:extLst>
                <a:ext uri="{FF2B5EF4-FFF2-40B4-BE49-F238E27FC236}">
                  <a16:creationId xmlns:a16="http://schemas.microsoft.com/office/drawing/2014/main" id="{1E916BA0-006C-F5A5-27C9-112F52DF787D}"/>
                </a:ext>
              </a:extLst>
            </p:cNvPr>
            <p:cNvSpPr txBox="1"/>
            <p:nvPr/>
          </p:nvSpPr>
          <p:spPr>
            <a:xfrm>
              <a:off x="8076312" y="2460734"/>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30" name="Legend4">
              <a:extLst>
                <a:ext uri="{FF2B5EF4-FFF2-40B4-BE49-F238E27FC236}">
                  <a16:creationId xmlns:a16="http://schemas.microsoft.com/office/drawing/2014/main" id="{E13C4E63-3FE4-0DC8-FEF5-DF1495523154}"/>
                </a:ext>
              </a:extLst>
            </p:cNvPr>
            <p:cNvSpPr txBox="1"/>
            <p:nvPr/>
          </p:nvSpPr>
          <p:spPr>
            <a:xfrm>
              <a:off x="8076312" y="2836193"/>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31" name="Legend5">
              <a:extLst>
                <a:ext uri="{FF2B5EF4-FFF2-40B4-BE49-F238E27FC236}">
                  <a16:creationId xmlns:a16="http://schemas.microsoft.com/office/drawing/2014/main" id="{7714C7B9-1536-6F7E-6024-80EA7591CA2B}"/>
                </a:ext>
              </a:extLst>
            </p:cNvPr>
            <p:cNvSpPr txBox="1"/>
            <p:nvPr/>
          </p:nvSpPr>
          <p:spPr>
            <a:xfrm>
              <a:off x="8076312" y="3211654"/>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grpSp>
          <p:nvGrpSpPr>
            <p:cNvPr id="32" name="MoonLegend1">
              <a:extLst>
                <a:ext uri="{FF2B5EF4-FFF2-40B4-BE49-F238E27FC236}">
                  <a16:creationId xmlns:a16="http://schemas.microsoft.com/office/drawing/2014/main" id="{475D5209-431D-B5CE-D461-706C52E2A82A}"/>
                </a:ext>
              </a:extLst>
            </p:cNvPr>
            <p:cNvGrpSpPr>
              <a:grpSpLocks noChangeAspect="1"/>
            </p:cNvGrpSpPr>
            <p:nvPr>
              <p:custDataLst>
                <p:tags r:id="rId28"/>
              </p:custDataLst>
            </p:nvPr>
          </p:nvGrpSpPr>
          <p:grpSpPr>
            <a:xfrm>
              <a:off x="7723680" y="1702457"/>
              <a:ext cx="228600" cy="228600"/>
              <a:chOff x="762000" y="1270000"/>
              <a:chExt cx="254000" cy="254000"/>
            </a:xfrm>
          </p:grpSpPr>
          <p:sp>
            <p:nvSpPr>
              <p:cNvPr id="45" name="Oval 44">
                <a:extLst>
                  <a:ext uri="{FF2B5EF4-FFF2-40B4-BE49-F238E27FC236}">
                    <a16:creationId xmlns:a16="http://schemas.microsoft.com/office/drawing/2014/main" id="{D4A3622F-66AE-96B3-A33D-909E550C157C}"/>
                  </a:ext>
                </a:extLst>
              </p:cNvPr>
              <p:cNvSpPr/>
              <p:nvPr>
                <p:custDataLst>
                  <p:tags r:id="rId41"/>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46" name="Arc 45" hidden="1">
                <a:extLst>
                  <a:ext uri="{FF2B5EF4-FFF2-40B4-BE49-F238E27FC236}">
                    <a16:creationId xmlns:a16="http://schemas.microsoft.com/office/drawing/2014/main" id="{DF0BA99E-1F69-A31A-C4C2-0F4087454C87}"/>
                  </a:ext>
                </a:extLst>
              </p:cNvPr>
              <p:cNvSpPr/>
              <p:nvPr>
                <p:custDataLst>
                  <p:tags r:id="rId4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 name="MoonLegend2">
              <a:extLst>
                <a:ext uri="{FF2B5EF4-FFF2-40B4-BE49-F238E27FC236}">
                  <a16:creationId xmlns:a16="http://schemas.microsoft.com/office/drawing/2014/main" id="{F8F2A8D6-D91C-EDC4-4F99-B5C4A9D7D721}"/>
                </a:ext>
              </a:extLst>
            </p:cNvPr>
            <p:cNvGrpSpPr>
              <a:grpSpLocks noChangeAspect="1"/>
            </p:cNvGrpSpPr>
            <p:nvPr>
              <p:custDataLst>
                <p:tags r:id="rId29"/>
              </p:custDataLst>
            </p:nvPr>
          </p:nvGrpSpPr>
          <p:grpSpPr>
            <a:xfrm>
              <a:off x="7723680" y="2078270"/>
              <a:ext cx="228600" cy="228600"/>
              <a:chOff x="762000" y="1270000"/>
              <a:chExt cx="254000" cy="254000"/>
            </a:xfrm>
          </p:grpSpPr>
          <p:sp>
            <p:nvSpPr>
              <p:cNvPr id="43" name="Oval 42">
                <a:extLst>
                  <a:ext uri="{FF2B5EF4-FFF2-40B4-BE49-F238E27FC236}">
                    <a16:creationId xmlns:a16="http://schemas.microsoft.com/office/drawing/2014/main" id="{0C00A40B-7108-0B6A-EC63-C75E23768138}"/>
                  </a:ext>
                </a:extLst>
              </p:cNvPr>
              <p:cNvSpPr/>
              <p:nvPr>
                <p:custDataLst>
                  <p:tags r:id="rId39"/>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44" name="Arc 43">
                <a:extLst>
                  <a:ext uri="{FF2B5EF4-FFF2-40B4-BE49-F238E27FC236}">
                    <a16:creationId xmlns:a16="http://schemas.microsoft.com/office/drawing/2014/main" id="{F2468721-1B1F-AC10-C043-7A3AAC06585E}"/>
                  </a:ext>
                </a:extLst>
              </p:cNvPr>
              <p:cNvSpPr/>
              <p:nvPr>
                <p:custDataLst>
                  <p:tags r:id="rId40"/>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 name="MoonLegend3">
              <a:extLst>
                <a:ext uri="{FF2B5EF4-FFF2-40B4-BE49-F238E27FC236}">
                  <a16:creationId xmlns:a16="http://schemas.microsoft.com/office/drawing/2014/main" id="{554BA107-8899-4375-E55B-DCC1ED2411C7}"/>
                </a:ext>
              </a:extLst>
            </p:cNvPr>
            <p:cNvGrpSpPr>
              <a:grpSpLocks noChangeAspect="1"/>
            </p:cNvGrpSpPr>
            <p:nvPr>
              <p:custDataLst>
                <p:tags r:id="rId30"/>
              </p:custDataLst>
            </p:nvPr>
          </p:nvGrpSpPr>
          <p:grpSpPr>
            <a:xfrm>
              <a:off x="7723680" y="2454085"/>
              <a:ext cx="228600" cy="228600"/>
              <a:chOff x="762000" y="1270000"/>
              <a:chExt cx="254000" cy="254000"/>
            </a:xfrm>
          </p:grpSpPr>
          <p:sp>
            <p:nvSpPr>
              <p:cNvPr id="41" name="Oval 40">
                <a:extLst>
                  <a:ext uri="{FF2B5EF4-FFF2-40B4-BE49-F238E27FC236}">
                    <a16:creationId xmlns:a16="http://schemas.microsoft.com/office/drawing/2014/main" id="{76AF44DE-F549-3C26-D521-02B4ED319312}"/>
                  </a:ext>
                </a:extLst>
              </p:cNvPr>
              <p:cNvSpPr/>
              <p:nvPr>
                <p:custDataLst>
                  <p:tags r:id="rId37"/>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42" name="Arc 41">
                <a:extLst>
                  <a:ext uri="{FF2B5EF4-FFF2-40B4-BE49-F238E27FC236}">
                    <a16:creationId xmlns:a16="http://schemas.microsoft.com/office/drawing/2014/main" id="{44BD150D-53DB-BA53-2379-E78CBA38E405}"/>
                  </a:ext>
                </a:extLst>
              </p:cNvPr>
              <p:cNvSpPr/>
              <p:nvPr>
                <p:custDataLst>
                  <p:tags r:id="rId3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 name="MoonLegend4">
              <a:extLst>
                <a:ext uri="{FF2B5EF4-FFF2-40B4-BE49-F238E27FC236}">
                  <a16:creationId xmlns:a16="http://schemas.microsoft.com/office/drawing/2014/main" id="{107A6735-BE2B-D498-DD65-061C3D579FD7}"/>
                </a:ext>
              </a:extLst>
            </p:cNvPr>
            <p:cNvGrpSpPr>
              <a:grpSpLocks noChangeAspect="1"/>
            </p:cNvGrpSpPr>
            <p:nvPr>
              <p:custDataLst>
                <p:tags r:id="rId31"/>
              </p:custDataLst>
            </p:nvPr>
          </p:nvGrpSpPr>
          <p:grpSpPr>
            <a:xfrm>
              <a:off x="7723680" y="2829900"/>
              <a:ext cx="228600" cy="228600"/>
              <a:chOff x="762000" y="1270000"/>
              <a:chExt cx="254000" cy="254000"/>
            </a:xfrm>
          </p:grpSpPr>
          <p:sp>
            <p:nvSpPr>
              <p:cNvPr id="39" name="Oval 38">
                <a:extLst>
                  <a:ext uri="{FF2B5EF4-FFF2-40B4-BE49-F238E27FC236}">
                    <a16:creationId xmlns:a16="http://schemas.microsoft.com/office/drawing/2014/main" id="{262C738C-8413-C364-5FE0-8EF3E4A2EC6C}"/>
                  </a:ext>
                </a:extLst>
              </p:cNvPr>
              <p:cNvSpPr/>
              <p:nvPr>
                <p:custDataLst>
                  <p:tags r:id="rId35"/>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40" name="Arc 39">
                <a:extLst>
                  <a:ext uri="{FF2B5EF4-FFF2-40B4-BE49-F238E27FC236}">
                    <a16:creationId xmlns:a16="http://schemas.microsoft.com/office/drawing/2014/main" id="{BDCD46EA-39C9-413E-2501-2AC336710AC4}"/>
                  </a:ext>
                </a:extLst>
              </p:cNvPr>
              <p:cNvSpPr/>
              <p:nvPr>
                <p:custDataLst>
                  <p:tags r:id="rId36"/>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 name="MoonLegend5">
              <a:extLst>
                <a:ext uri="{FF2B5EF4-FFF2-40B4-BE49-F238E27FC236}">
                  <a16:creationId xmlns:a16="http://schemas.microsoft.com/office/drawing/2014/main" id="{AF6C5F6B-12CE-7DFA-F31B-A3AAC2B41E18}"/>
                </a:ext>
              </a:extLst>
            </p:cNvPr>
            <p:cNvGrpSpPr>
              <a:grpSpLocks noChangeAspect="1"/>
            </p:cNvGrpSpPr>
            <p:nvPr>
              <p:custDataLst>
                <p:tags r:id="rId32"/>
              </p:custDataLst>
            </p:nvPr>
          </p:nvGrpSpPr>
          <p:grpSpPr>
            <a:xfrm>
              <a:off x="7723680" y="3205716"/>
              <a:ext cx="228600" cy="228600"/>
              <a:chOff x="762000" y="1270000"/>
              <a:chExt cx="254000" cy="254000"/>
            </a:xfrm>
          </p:grpSpPr>
          <p:sp>
            <p:nvSpPr>
              <p:cNvPr id="37" name="Oval 36">
                <a:extLst>
                  <a:ext uri="{FF2B5EF4-FFF2-40B4-BE49-F238E27FC236}">
                    <a16:creationId xmlns:a16="http://schemas.microsoft.com/office/drawing/2014/main" id="{3850A472-A399-48EC-5A37-44ADED0D3235}"/>
                  </a:ext>
                </a:extLst>
              </p:cNvPr>
              <p:cNvSpPr/>
              <p:nvPr>
                <p:custDataLst>
                  <p:tags r:id="rId33"/>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38" name="Arc 37">
                <a:extLst>
                  <a:ext uri="{FF2B5EF4-FFF2-40B4-BE49-F238E27FC236}">
                    <a16:creationId xmlns:a16="http://schemas.microsoft.com/office/drawing/2014/main" id="{BC3CABBB-3C87-D41E-41C7-08CC6DB67937}"/>
                  </a:ext>
                </a:extLst>
              </p:cNvPr>
              <p:cNvSpPr/>
              <p:nvPr>
                <p:custDataLst>
                  <p:tags r:id="rId34"/>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47" name="Sticker" hidden="1">
            <a:extLst>
              <a:ext uri="{FF2B5EF4-FFF2-40B4-BE49-F238E27FC236}">
                <a16:creationId xmlns:a16="http://schemas.microsoft.com/office/drawing/2014/main" id="{AE6449B4-9FE2-B6CD-6C23-856F8AFF7C6D}"/>
              </a:ext>
            </a:extLst>
          </p:cNvPr>
          <p:cNvGrpSpPr>
            <a:grpSpLocks noChangeAspect="1"/>
          </p:cNvGrpSpPr>
          <p:nvPr userDrawn="1"/>
        </p:nvGrpSpPr>
        <p:grpSpPr bwMode="gray">
          <a:xfrm>
            <a:off x="558192" y="1289273"/>
            <a:ext cx="429605" cy="156997"/>
            <a:chOff x="8456447" y="272180"/>
            <a:chExt cx="322188" cy="156966"/>
          </a:xfrm>
        </p:grpSpPr>
        <p:sp>
          <p:nvSpPr>
            <p:cNvPr id="48" name="StickerRectangle">
              <a:extLst>
                <a:ext uri="{FF2B5EF4-FFF2-40B4-BE49-F238E27FC236}">
                  <a16:creationId xmlns:a16="http://schemas.microsoft.com/office/drawing/2014/main" id="{105ED401-8BCF-F2F5-AABC-BDA3E53286F7}"/>
                </a:ext>
              </a:extLst>
            </p:cNvPr>
            <p:cNvSpPr>
              <a:spLocks noChangeArrowheads="1"/>
            </p:cNvSpPr>
            <p:nvPr userDrawn="1"/>
          </p:nvSpPr>
          <p:spPr bwMode="gray">
            <a:xfrm>
              <a:off x="8456447" y="272180"/>
              <a:ext cx="322188" cy="156966"/>
            </a:xfrm>
            <a:prstGeom prst="leftRightArrow">
              <a:avLst>
                <a:gd name="adj1" fmla="val 100000"/>
                <a:gd name="adj2" fmla="val 0"/>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18288" anchor="t" anchorCtr="0">
              <a:spAutoFit/>
            </a:bodyPr>
            <a:lstStyle/>
            <a:p>
              <a:pPr algn="l" defTabSz="1193860">
                <a:buClr>
                  <a:schemeClr val="tx2"/>
                </a:buClr>
              </a:pPr>
              <a:r>
                <a:rPr lang="en-US" sz="900" b="1" spc="50">
                  <a:ln w="3175">
                    <a:noFill/>
                  </a:ln>
                  <a:solidFill>
                    <a:schemeClr val="tx1"/>
                  </a:solidFill>
                </a:rPr>
                <a:t>Sticker</a:t>
              </a:r>
              <a:endParaRPr lang="en-US" sz="800" baseline="0">
                <a:solidFill>
                  <a:schemeClr val="tx1"/>
                </a:solidFill>
                <a:latin typeface="+mn-lt"/>
                <a:ea typeface="+mn-ea"/>
              </a:endParaRPr>
            </a:p>
          </p:txBody>
        </p:sp>
        <p:cxnSp>
          <p:nvCxnSpPr>
            <p:cNvPr id="49" name="StickerUnderline">
              <a:extLst>
                <a:ext uri="{FF2B5EF4-FFF2-40B4-BE49-F238E27FC236}">
                  <a16:creationId xmlns:a16="http://schemas.microsoft.com/office/drawing/2014/main" id="{F4FB3755-02DE-4FBA-B802-BB39ACC97F1D}"/>
                </a:ext>
              </a:extLst>
            </p:cNvPr>
            <p:cNvCxnSpPr>
              <a:cxnSpLocks noChangeShapeType="1"/>
              <a:stCxn id="170" idx="4"/>
              <a:endCxn id="170" idx="6"/>
            </p:cNvCxnSpPr>
            <p:nvPr/>
          </p:nvCxnSpPr>
          <p:spPr bwMode="gray">
            <a:xfrm>
              <a:off x="8456447" y="429146"/>
              <a:ext cx="322188" cy="0"/>
            </a:xfrm>
            <a:prstGeom prst="straightConnector1">
              <a:avLst/>
            </a:prstGeom>
            <a:noFill/>
            <a:ln w="4191">
              <a:solidFill>
                <a:schemeClr val="tx1"/>
              </a:solidFill>
              <a:round/>
              <a:headEnd/>
              <a:tailEnd/>
            </a:ln>
            <a:extLst>
              <a:ext uri="{909E8E84-426E-40DD-AFC4-6F175D3DCCD1}">
                <a14:hiddenFill xmlns:a14="http://schemas.microsoft.com/office/drawing/2010/main">
                  <a:noFill/>
                </a14:hiddenFill>
              </a:ext>
            </a:extLst>
          </p:spPr>
        </p:cxnSp>
      </p:grpSp>
      <p:grpSp>
        <p:nvGrpSpPr>
          <p:cNvPr id="50" name="LegendLines" hidden="1">
            <a:extLst>
              <a:ext uri="{FF2B5EF4-FFF2-40B4-BE49-F238E27FC236}">
                <a16:creationId xmlns:a16="http://schemas.microsoft.com/office/drawing/2014/main" id="{EC3E81B5-4B70-C4E3-8917-5CA9B41E6F17}"/>
              </a:ext>
            </a:extLst>
          </p:cNvPr>
          <p:cNvGrpSpPr/>
          <p:nvPr userDrawn="1"/>
        </p:nvGrpSpPr>
        <p:grpSpPr>
          <a:xfrm>
            <a:off x="10440000" y="3243600"/>
            <a:ext cx="1269335" cy="958286"/>
            <a:chOff x="4372690" y="3739101"/>
            <a:chExt cx="1269335" cy="958286"/>
          </a:xfrm>
        </p:grpSpPr>
        <p:sp>
          <p:nvSpPr>
            <p:cNvPr id="51" name="Legend1">
              <a:extLst>
                <a:ext uri="{FF2B5EF4-FFF2-40B4-BE49-F238E27FC236}">
                  <a16:creationId xmlns:a16="http://schemas.microsoft.com/office/drawing/2014/main" id="{1D0378DD-7983-F5DD-5F8F-3496419F9753}"/>
                </a:ext>
              </a:extLst>
            </p:cNvPr>
            <p:cNvSpPr txBox="1"/>
            <p:nvPr/>
          </p:nvSpPr>
          <p:spPr>
            <a:xfrm>
              <a:off x="4988914" y="3739101"/>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52" name="Legend2">
              <a:extLst>
                <a:ext uri="{FF2B5EF4-FFF2-40B4-BE49-F238E27FC236}">
                  <a16:creationId xmlns:a16="http://schemas.microsoft.com/office/drawing/2014/main" id="{7BB35AEB-93ED-578D-D059-8C282EF52B9A}"/>
                </a:ext>
              </a:extLst>
            </p:cNvPr>
            <p:cNvSpPr txBox="1"/>
            <p:nvPr/>
          </p:nvSpPr>
          <p:spPr>
            <a:xfrm>
              <a:off x="4988914" y="4110522"/>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53" name="Legend3">
              <a:extLst>
                <a:ext uri="{FF2B5EF4-FFF2-40B4-BE49-F238E27FC236}">
                  <a16:creationId xmlns:a16="http://schemas.microsoft.com/office/drawing/2014/main" id="{F22F47E0-3E49-852B-AF39-D7BAA9926BB5}"/>
                </a:ext>
              </a:extLst>
            </p:cNvPr>
            <p:cNvSpPr txBox="1"/>
            <p:nvPr/>
          </p:nvSpPr>
          <p:spPr>
            <a:xfrm>
              <a:off x="4988914" y="4481943"/>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54" name="LineLegend3">
              <a:extLst>
                <a:ext uri="{FF2B5EF4-FFF2-40B4-BE49-F238E27FC236}">
                  <a16:creationId xmlns:a16="http://schemas.microsoft.com/office/drawing/2014/main" id="{2818FAD9-1884-63E4-1460-1020D6F7D3D7}"/>
                </a:ext>
              </a:extLst>
            </p:cNvPr>
            <p:cNvSpPr>
              <a:spLocks noChangeShapeType="1"/>
            </p:cNvSpPr>
            <p:nvPr/>
          </p:nvSpPr>
          <p:spPr bwMode="gray">
            <a:xfrm>
              <a:off x="4372690" y="4588113"/>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n-lt"/>
                <a:ea typeface="+mn-ea"/>
              </a:endParaRPr>
            </a:p>
          </p:txBody>
        </p:sp>
        <p:sp>
          <p:nvSpPr>
            <p:cNvPr id="55" name="LineLegend2">
              <a:extLst>
                <a:ext uri="{FF2B5EF4-FFF2-40B4-BE49-F238E27FC236}">
                  <a16:creationId xmlns:a16="http://schemas.microsoft.com/office/drawing/2014/main" id="{6AF9E5CF-3732-8863-AB43-23B1692A27EB}"/>
                </a:ext>
              </a:extLst>
            </p:cNvPr>
            <p:cNvSpPr>
              <a:spLocks noChangeShapeType="1"/>
            </p:cNvSpPr>
            <p:nvPr/>
          </p:nvSpPr>
          <p:spPr bwMode="gray">
            <a:xfrm>
              <a:off x="4372690" y="4214754"/>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n-lt"/>
                <a:ea typeface="+mn-ea"/>
              </a:endParaRPr>
            </a:p>
          </p:txBody>
        </p:sp>
        <p:sp>
          <p:nvSpPr>
            <p:cNvPr id="56" name="LineLegend1">
              <a:extLst>
                <a:ext uri="{FF2B5EF4-FFF2-40B4-BE49-F238E27FC236}">
                  <a16:creationId xmlns:a16="http://schemas.microsoft.com/office/drawing/2014/main" id="{2A227106-84A7-05E7-2C1F-AD246BC89A1A}"/>
                </a:ext>
              </a:extLst>
            </p:cNvPr>
            <p:cNvSpPr>
              <a:spLocks noChangeShapeType="1"/>
            </p:cNvSpPr>
            <p:nvPr/>
          </p:nvSpPr>
          <p:spPr bwMode="gray">
            <a:xfrm>
              <a:off x="4372690" y="3846823"/>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n-lt"/>
                <a:ea typeface="+mn-ea"/>
              </a:endParaRPr>
            </a:p>
          </p:txBody>
        </p:sp>
      </p:grpSp>
    </p:spTree>
    <p:extLst>
      <p:ext uri="{BB962C8B-B14F-4D97-AF65-F5344CB8AC3E}">
        <p14:creationId xmlns:p14="http://schemas.microsoft.com/office/powerpoint/2010/main" val="1818324767"/>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 id="2147483918" r:id="rId18"/>
    <p:sldLayoutId id="2147483919" r:id="rId19"/>
    <p:sldLayoutId id="2147483920" r:id="rId20"/>
    <p:sldLayoutId id="2147483934" r:id="rId2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4876800" y="0"/>
            <a:ext cx="7315200" cy="6858000"/>
          </a:xfrm>
          <a:prstGeom prst="rect">
            <a:avLst/>
          </a:prstGeom>
          <a:solidFill>
            <a:srgbClr val="E6EBF0"/>
          </a:solidFill>
          <a:ln>
            <a:noFill/>
          </a:ln>
          <a:effectLst>
            <a:outerShdw blurRad="50800" dist="38100" dir="114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 name="Picture 1">
            <a:extLst>
              <a:ext uri="{FF2B5EF4-FFF2-40B4-BE49-F238E27FC236}">
                <a16:creationId xmlns:a16="http://schemas.microsoft.com/office/drawing/2014/main" id="{B847D438-DAAD-88D4-D035-DFBF79CDE6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495274"/>
            <a:ext cx="3989513" cy="1543326"/>
          </a:xfrm>
          <a:prstGeom prst="rect">
            <a:avLst/>
          </a:prstGeom>
        </p:spPr>
      </p:pic>
    </p:spTree>
    <p:extLst>
      <p:ext uri="{BB962C8B-B14F-4D97-AF65-F5344CB8AC3E}">
        <p14:creationId xmlns:p14="http://schemas.microsoft.com/office/powerpoint/2010/main" val="4266033963"/>
      </p:ext>
    </p:extLst>
  </p:cSld>
  <p:clrMap bg1="lt1" tx1="dk1" bg2="lt2" tx2="dk2" accent1="accent1" accent2="accent2" accent3="accent3" accent4="accent4" accent5="accent5" accent6="accent6" hlink="hlink" folHlink="folHlink"/>
  <p:sldLayoutIdLst>
    <p:sldLayoutId id="214748392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7" name="Straight Connector 6"/>
          <p:cNvCxnSpPr>
            <a:cxnSpLocks/>
          </p:cNvCxnSpPr>
          <p:nvPr/>
        </p:nvCxnSpPr>
        <p:spPr>
          <a:xfrm>
            <a:off x="779284" y="6"/>
            <a:ext cx="0" cy="518159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p:nvCxnSpPr>
        <p:spPr>
          <a:xfrm>
            <a:off x="779283" y="5943600"/>
            <a:ext cx="0" cy="5334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2F1F6BF0-F215-0BB8-0DD1-9AE4EAB7CBB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94035" y="5382386"/>
            <a:ext cx="1253765" cy="485014"/>
          </a:xfrm>
          <a:prstGeom prst="rect">
            <a:avLst/>
          </a:prstGeom>
        </p:spPr>
      </p:pic>
      <p:sp>
        <p:nvSpPr>
          <p:cNvPr id="3" name="Rectangle 2">
            <a:extLst>
              <a:ext uri="{FF2B5EF4-FFF2-40B4-BE49-F238E27FC236}">
                <a16:creationId xmlns:a16="http://schemas.microsoft.com/office/drawing/2014/main" id="{6D4B1C1C-078C-2929-E80C-E9FD3CD5E13C}"/>
              </a:ext>
            </a:extLst>
          </p:cNvPr>
          <p:cNvSpPr/>
          <p:nvPr/>
        </p:nvSpPr>
        <p:spPr>
          <a:xfrm>
            <a:off x="11582403" y="6477004"/>
            <a:ext cx="533399" cy="381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4" name="Rectangle 3">
            <a:extLst>
              <a:ext uri="{FF2B5EF4-FFF2-40B4-BE49-F238E27FC236}">
                <a16:creationId xmlns:a16="http://schemas.microsoft.com/office/drawing/2014/main" id="{FB1BDDC1-0755-B4BC-7747-8F4BB71F1537}"/>
              </a:ext>
            </a:extLst>
          </p:cNvPr>
          <p:cNvSpPr/>
          <p:nvPr/>
        </p:nvSpPr>
        <p:spPr>
          <a:xfrm>
            <a:off x="12067631" y="6477000"/>
            <a:ext cx="124369" cy="381000"/>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5" name="Straight Connector 4">
            <a:extLst>
              <a:ext uri="{FF2B5EF4-FFF2-40B4-BE49-F238E27FC236}">
                <a16:creationId xmlns:a16="http://schemas.microsoft.com/office/drawing/2014/main" id="{AA1D54FA-D0D6-2477-1453-CECA5918A466}"/>
              </a:ext>
            </a:extLst>
          </p:cNvPr>
          <p:cNvCxnSpPr>
            <a:cxnSpLocks/>
          </p:cNvCxnSpPr>
          <p:nvPr/>
        </p:nvCxnSpPr>
        <p:spPr>
          <a:xfrm>
            <a:off x="779283" y="6477005"/>
            <a:ext cx="11321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9A5F104-168E-9F30-6E64-8C058D081197}"/>
              </a:ext>
            </a:extLst>
          </p:cNvPr>
          <p:cNvSpPr txBox="1"/>
          <p:nvPr/>
        </p:nvSpPr>
        <p:spPr>
          <a:xfrm>
            <a:off x="685800" y="6553200"/>
            <a:ext cx="935921" cy="246221"/>
          </a:xfrm>
          <a:prstGeom prst="rect">
            <a:avLst/>
          </a:prstGeom>
          <a:noFill/>
        </p:spPr>
        <p:txBody>
          <a:bodyPr wrap="square" rtlCol="0">
            <a:spAutoFit/>
          </a:bodyPr>
          <a:lstStyle/>
          <a:p>
            <a:r>
              <a:rPr lang="en-US" sz="1000" b="1">
                <a:solidFill>
                  <a:srgbClr val="5B6770"/>
                </a:solidFill>
              </a:rPr>
              <a:t>PUBLIC</a:t>
            </a:r>
          </a:p>
        </p:txBody>
      </p:sp>
    </p:spTree>
    <p:extLst>
      <p:ext uri="{BB962C8B-B14F-4D97-AF65-F5344CB8AC3E}">
        <p14:creationId xmlns:p14="http://schemas.microsoft.com/office/powerpoint/2010/main" val="270315518"/>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tags" Target="../tags/tag300.xml"/><Relationship Id="rId7" Type="http://schemas.openxmlformats.org/officeDocument/2006/relationships/notesSlide" Target="../notesSlides/notesSlide1.xml"/><Relationship Id="rId2" Type="http://schemas.openxmlformats.org/officeDocument/2006/relationships/tags" Target="../tags/tag299.xml"/><Relationship Id="rId1" Type="http://schemas.openxmlformats.org/officeDocument/2006/relationships/tags" Target="../tags/tag298.xml"/><Relationship Id="rId6" Type="http://schemas.openxmlformats.org/officeDocument/2006/relationships/slideLayout" Target="../slideLayouts/slideLayout53.xml"/><Relationship Id="rId5" Type="http://schemas.openxmlformats.org/officeDocument/2006/relationships/tags" Target="../tags/tag302.xml"/><Relationship Id="rId4" Type="http://schemas.openxmlformats.org/officeDocument/2006/relationships/tags" Target="../tags/tag301.xml"/><Relationship Id="rId9" Type="http://schemas.openxmlformats.org/officeDocument/2006/relationships/image" Target="../media/image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hyperlink" Target="https://interchange.puc.texas.gov/search/filings/?UtilityType=A&amp;ControlNumber=58481&amp;ItemMatch=Equal&amp;DocumentType=ALL&amp;SortOrder=Ascending" TargetMode="Externa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8" hidden="1">
            <a:extLst>
              <a:ext uri="{FF2B5EF4-FFF2-40B4-BE49-F238E27FC236}">
                <a16:creationId xmlns:a16="http://schemas.microsoft.com/office/drawing/2014/main" id="{DFC82A3A-0A2D-4C91-9164-E53833C359F6}"/>
              </a:ext>
            </a:extLst>
          </p:cNvPr>
          <p:cNvGraphicFramePr>
            <a:graphicFrameLocks noChangeAspect="1"/>
          </p:cNvGraphicFramePr>
          <p:nvPr>
            <p:custDataLst>
              <p:tags r:id="rId2"/>
            </p:custDataLst>
            <p:extLst>
              <p:ext uri="{D42A27DB-BD31-4B8C-83A1-F6EECF244321}">
                <p14:modId xmlns:p14="http://schemas.microsoft.com/office/powerpoint/2010/main" val="7351738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72" imgH="588" progId="TCLayout.ActiveDocument.1">
                  <p:embed/>
                </p:oleObj>
              </mc:Choice>
              <mc:Fallback>
                <p:oleObj name="think-cell Slide" r:id="rId8" imgW="572" imgH="588" progId="TCLayout.ActiveDocument.1">
                  <p:embed/>
                  <p:pic>
                    <p:nvPicPr>
                      <p:cNvPr id="3" name="Object 8" hidden="1">
                        <a:extLst>
                          <a:ext uri="{FF2B5EF4-FFF2-40B4-BE49-F238E27FC236}">
                            <a16:creationId xmlns:a16="http://schemas.microsoft.com/office/drawing/2014/main" id="{DFC82A3A-0A2D-4C91-9164-E53833C359F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Background" hidden="1">
            <a:extLst>
              <a:ext uri="{FF2B5EF4-FFF2-40B4-BE49-F238E27FC236}">
                <a16:creationId xmlns:a16="http://schemas.microsoft.com/office/drawing/2014/main" id="{108DE052-9238-470A-B7A3-D8EB461E3CEB}"/>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US" sz="4400" b="1" err="1">
              <a:solidFill>
                <a:schemeClr val="bg1"/>
              </a:solidFill>
              <a:latin typeface="Georgia" panose="02040502050405020303" pitchFamily="18" charset="0"/>
              <a:ea typeface="+mj-ea"/>
              <a:cs typeface="+mj-cs"/>
              <a:sym typeface="Georgia" panose="02040502050405020303" pitchFamily="18" charset="0"/>
            </a:endParaRPr>
          </a:p>
        </p:txBody>
      </p:sp>
      <p:sp>
        <p:nvSpPr>
          <p:cNvPr id="4" name="Title">
            <a:extLst>
              <a:ext uri="{FF2B5EF4-FFF2-40B4-BE49-F238E27FC236}">
                <a16:creationId xmlns:a16="http://schemas.microsoft.com/office/drawing/2014/main" id="{FA5D4630-F7DD-45DE-8B28-13C4C3DDAD21}"/>
              </a:ext>
            </a:extLst>
          </p:cNvPr>
          <p:cNvSpPr>
            <a:spLocks noGrp="1"/>
          </p:cNvSpPr>
          <p:nvPr>
            <p:ph type="title" idx="4294967295"/>
            <p:custDataLst>
              <p:tags r:id="rId4"/>
            </p:custDataLst>
          </p:nvPr>
        </p:nvSpPr>
        <p:spPr>
          <a:xfrm>
            <a:off x="5229547" y="2049463"/>
            <a:ext cx="5803900" cy="1922462"/>
          </a:xfrm>
          <a:prstGeom prst="rect">
            <a:avLst/>
          </a:prstGeom>
        </p:spPr>
        <p:txBody>
          <a:bodyPr vert="horz">
            <a:normAutofit/>
          </a:bodyPr>
          <a:lstStyle/>
          <a:p>
            <a:r>
              <a:rPr lang="en-US" sz="3200" b="1" dirty="0"/>
              <a:t>Large Load Batch Study Process</a:t>
            </a:r>
          </a:p>
        </p:txBody>
      </p:sp>
      <p:sp>
        <p:nvSpPr>
          <p:cNvPr id="14" name="Documenttype">
            <a:extLst>
              <a:ext uri="{FF2B5EF4-FFF2-40B4-BE49-F238E27FC236}">
                <a16:creationId xmlns:a16="http://schemas.microsoft.com/office/drawing/2014/main" id="{7835DA42-CBF3-4299-9CD7-2662B8C52E8E}"/>
              </a:ext>
            </a:extLst>
          </p:cNvPr>
          <p:cNvSpPr>
            <a:spLocks noGrp="1"/>
          </p:cNvSpPr>
          <p:nvPr>
            <p:ph type="body" sz="quarter" idx="4294967295"/>
            <p:custDataLst>
              <p:tags r:id="rId5"/>
            </p:custDataLst>
          </p:nvPr>
        </p:nvSpPr>
        <p:spPr>
          <a:xfrm>
            <a:off x="5232972" y="4851133"/>
            <a:ext cx="6018213" cy="376910"/>
          </a:xfrm>
          <a:prstGeom prst="rect">
            <a:avLst/>
          </a:prstGeom>
        </p:spPr>
        <p:txBody>
          <a:bodyPr/>
          <a:lstStyle/>
          <a:p>
            <a:pPr marL="0" indent="0">
              <a:buNone/>
            </a:pPr>
            <a:r>
              <a:rPr lang="en-US" sz="2000" dirty="0"/>
              <a:t>LLWG</a:t>
            </a:r>
          </a:p>
          <a:p>
            <a:pPr marL="0" indent="0">
              <a:buNone/>
            </a:pPr>
            <a:r>
              <a:rPr lang="en-US" sz="2000" dirty="0"/>
              <a:t>January 22, 2026</a:t>
            </a:r>
          </a:p>
        </p:txBody>
      </p:sp>
    </p:spTree>
    <p:custDataLst>
      <p:tags r:id="rId1"/>
    </p:custDataLst>
    <p:extLst>
      <p:ext uri="{BB962C8B-B14F-4D97-AF65-F5344CB8AC3E}">
        <p14:creationId xmlns:p14="http://schemas.microsoft.com/office/powerpoint/2010/main" val="824368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2FC6E-26D4-A95F-8258-F1522810C6D3}"/>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5CEC1E1E-838F-E358-FE6C-8787B7FC82DD}"/>
              </a:ext>
            </a:extLst>
          </p:cNvPr>
          <p:cNvSpPr>
            <a:spLocks noGrp="1"/>
          </p:cNvSpPr>
          <p:nvPr>
            <p:ph idx="1"/>
          </p:nvPr>
        </p:nvSpPr>
        <p:spPr/>
        <p:txBody>
          <a:bodyPr/>
          <a:lstStyle/>
          <a:p>
            <a:pPr marL="0" indent="0">
              <a:buNone/>
            </a:pPr>
            <a:r>
              <a:rPr lang="en-US" dirty="0"/>
              <a:t>All information included in this presentation is preliminary and subject to change</a:t>
            </a:r>
          </a:p>
        </p:txBody>
      </p:sp>
      <p:sp>
        <p:nvSpPr>
          <p:cNvPr id="4" name="Slide Number Placeholder 3">
            <a:extLst>
              <a:ext uri="{FF2B5EF4-FFF2-40B4-BE49-F238E27FC236}">
                <a16:creationId xmlns:a16="http://schemas.microsoft.com/office/drawing/2014/main" id="{CCBA1C8E-2F37-166F-4461-CC988CF53813}"/>
              </a:ext>
            </a:extLst>
          </p:cNvPr>
          <p:cNvSpPr>
            <a:spLocks noGrp="1"/>
          </p:cNvSpPr>
          <p:nvPr>
            <p:ph type="sldNum" sz="quarter" idx="4"/>
          </p:nvPr>
        </p:nvSpPr>
        <p:spPr/>
        <p:txBody>
          <a:bodyPr/>
          <a:lstStyle/>
          <a:p>
            <a:fld id="{1D93BD3E-1E9A-4970-A6F7-E7AC52762E0C}" type="slidenum">
              <a:rPr lang="en-US" smtClean="0"/>
              <a:pPr/>
              <a:t>2</a:t>
            </a:fld>
            <a:endParaRPr lang="en-US"/>
          </a:p>
        </p:txBody>
      </p:sp>
    </p:spTree>
    <p:extLst>
      <p:ext uri="{BB962C8B-B14F-4D97-AF65-F5344CB8AC3E}">
        <p14:creationId xmlns:p14="http://schemas.microsoft.com/office/powerpoint/2010/main" val="2956748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5CD2E-C395-B1DB-7F98-C5E836F8FD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B199F5-9743-7A62-B0EC-3B4443A0D091}"/>
              </a:ext>
            </a:extLst>
          </p:cNvPr>
          <p:cNvSpPr>
            <a:spLocks noGrp="1"/>
          </p:cNvSpPr>
          <p:nvPr>
            <p:ph type="title"/>
          </p:nvPr>
        </p:nvSpPr>
        <p:spPr/>
        <p:txBody>
          <a:bodyPr/>
          <a:lstStyle/>
          <a:p>
            <a:r>
              <a:rPr lang="en-US" dirty="0"/>
              <a:t>Batch Study Process Background</a:t>
            </a:r>
          </a:p>
        </p:txBody>
      </p:sp>
      <p:sp>
        <p:nvSpPr>
          <p:cNvPr id="3" name="Slide Number Placeholder 2">
            <a:extLst>
              <a:ext uri="{FF2B5EF4-FFF2-40B4-BE49-F238E27FC236}">
                <a16:creationId xmlns:a16="http://schemas.microsoft.com/office/drawing/2014/main" id="{F4BC1FF2-7456-38F2-E488-9CC3034CA435}"/>
              </a:ext>
            </a:extLst>
          </p:cNvPr>
          <p:cNvSpPr>
            <a:spLocks noGrp="1"/>
          </p:cNvSpPr>
          <p:nvPr>
            <p:ph type="sldNum" sz="quarter" idx="4"/>
          </p:nvPr>
        </p:nvSpPr>
        <p:spPr/>
        <p:txBody>
          <a:bodyPr/>
          <a:lstStyle/>
          <a:p>
            <a:fld id="{1D93BD3E-1E9A-4970-A6F7-E7AC52762E0C}" type="slidenum">
              <a:rPr lang="en-US" smtClean="0"/>
              <a:pPr/>
              <a:t>3</a:t>
            </a:fld>
            <a:endParaRPr lang="en-US"/>
          </a:p>
        </p:txBody>
      </p:sp>
      <p:sp>
        <p:nvSpPr>
          <p:cNvPr id="5" name="Content Placeholder 2">
            <a:extLst>
              <a:ext uri="{FF2B5EF4-FFF2-40B4-BE49-F238E27FC236}">
                <a16:creationId xmlns:a16="http://schemas.microsoft.com/office/drawing/2014/main" id="{C9E05267-C845-6304-A968-17FB6AA65DBD}"/>
              </a:ext>
            </a:extLst>
          </p:cNvPr>
          <p:cNvSpPr txBox="1">
            <a:spLocks/>
          </p:cNvSpPr>
          <p:nvPr/>
        </p:nvSpPr>
        <p:spPr>
          <a:xfrm>
            <a:off x="406400" y="762001"/>
            <a:ext cx="11379200" cy="54744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r>
              <a:rPr lang="en-US" sz="1600" dirty="0"/>
              <a:t>At the December 18, 2025 PUCT Open Meeting, ERCOT explained the need to replace the individualized Large Load Interconnection (LLI) study approach in PGRR115:</a:t>
            </a:r>
          </a:p>
          <a:p>
            <a:pPr marL="571500" lvl="1" indent="-171450"/>
            <a:r>
              <a:rPr lang="en-US" sz="1500" dirty="0"/>
              <a:t>Currently, LLI requests are studied individually</a:t>
            </a:r>
            <a:endParaRPr lang="en-US" sz="1500" strike="sngStrike" dirty="0"/>
          </a:p>
          <a:p>
            <a:pPr marL="571500" lvl="1" indent="-171450"/>
            <a:r>
              <a:rPr lang="en-US" sz="1500" dirty="0"/>
              <a:t>This approach has resulted in the need to restudy some LLI requests one or more times due to outdated study assumptions as other requests in the area meet milestones to be considered “must study” loads. Restudies have created uncertainty and risk for developers and have slowed the process to interconnect</a:t>
            </a:r>
          </a:p>
          <a:p>
            <a:pPr marL="285750" indent="-285750"/>
            <a:r>
              <a:rPr lang="en-US" sz="1600" dirty="0"/>
              <a:t>ERCOT is engaging with stakeholders on the development of a new Batch Study process before presenting the framework to the PUCT at its February 20, 2026, Open Meeting</a:t>
            </a:r>
            <a:endParaRPr lang="en-US" sz="1400" dirty="0"/>
          </a:p>
          <a:p>
            <a:pPr lvl="1">
              <a:buFont typeface="Arial" panose="020B0604020202020204" pitchFamily="34" charset="0"/>
              <a:buChar char="•"/>
            </a:pPr>
            <a:endParaRPr lang="en-US" sz="1600" dirty="0"/>
          </a:p>
          <a:p>
            <a:pPr lvl="1">
              <a:buFont typeface="Arial" panose="020B0604020202020204" pitchFamily="34" charset="0"/>
              <a:buChar char="•"/>
            </a:pPr>
            <a:endParaRPr lang="en-US" sz="1600" dirty="0"/>
          </a:p>
          <a:p>
            <a:pPr lvl="1">
              <a:buFont typeface="Arial" panose="020B0604020202020204" pitchFamily="34" charset="0"/>
              <a:buChar char="•"/>
            </a:pPr>
            <a:endParaRPr lang="en-US" sz="1600" dirty="0"/>
          </a:p>
          <a:p>
            <a:pPr lvl="1">
              <a:buFont typeface="Arial" panose="020B0604020202020204" pitchFamily="34" charset="0"/>
              <a:buChar char="•"/>
            </a:pPr>
            <a:endParaRPr lang="en-US" sz="1600" dirty="0"/>
          </a:p>
        </p:txBody>
      </p:sp>
      <p:graphicFrame>
        <p:nvGraphicFramePr>
          <p:cNvPr id="4" name="Table 3">
            <a:extLst>
              <a:ext uri="{FF2B5EF4-FFF2-40B4-BE49-F238E27FC236}">
                <a16:creationId xmlns:a16="http://schemas.microsoft.com/office/drawing/2014/main" id="{F56A5E89-25E6-698E-6B0D-607449DF7EC9}"/>
              </a:ext>
            </a:extLst>
          </p:cNvPr>
          <p:cNvGraphicFramePr>
            <a:graphicFrameLocks noGrp="1"/>
          </p:cNvGraphicFramePr>
          <p:nvPr>
            <p:extLst>
              <p:ext uri="{D42A27DB-BD31-4B8C-83A1-F6EECF244321}">
                <p14:modId xmlns:p14="http://schemas.microsoft.com/office/powerpoint/2010/main" val="2766182658"/>
              </p:ext>
            </p:extLst>
          </p:nvPr>
        </p:nvGraphicFramePr>
        <p:xfrm>
          <a:off x="1267145" y="3025331"/>
          <a:ext cx="9657708" cy="2966720"/>
        </p:xfrm>
        <a:graphic>
          <a:graphicData uri="http://schemas.openxmlformats.org/drawingml/2006/table">
            <a:tbl>
              <a:tblPr firstRow="1" bandRow="1">
                <a:tableStyleId>{5C22544A-7EE6-4342-B048-85BDC9FD1C3A}</a:tableStyleId>
              </a:tblPr>
              <a:tblGrid>
                <a:gridCol w="3914454">
                  <a:extLst>
                    <a:ext uri="{9D8B030D-6E8A-4147-A177-3AD203B41FA5}">
                      <a16:colId xmlns:a16="http://schemas.microsoft.com/office/drawing/2014/main" val="4293281339"/>
                    </a:ext>
                  </a:extLst>
                </a:gridCol>
                <a:gridCol w="5743254">
                  <a:extLst>
                    <a:ext uri="{9D8B030D-6E8A-4147-A177-3AD203B41FA5}">
                      <a16:colId xmlns:a16="http://schemas.microsoft.com/office/drawing/2014/main" val="1352809836"/>
                    </a:ext>
                  </a:extLst>
                </a:gridCol>
              </a:tblGrid>
              <a:tr h="370840">
                <a:tc>
                  <a:txBody>
                    <a:bodyPr/>
                    <a:lstStyle/>
                    <a:p>
                      <a:pPr algn="ctr"/>
                      <a:r>
                        <a:rPr lang="en-US" dirty="0"/>
                        <a:t>Meeting</a:t>
                      </a:r>
                    </a:p>
                  </a:txBody>
                  <a:tcPr/>
                </a:tc>
                <a:tc>
                  <a:txBody>
                    <a:bodyPr/>
                    <a:lstStyle/>
                    <a:p>
                      <a:pPr algn="ctr"/>
                      <a:r>
                        <a:rPr lang="en-US" dirty="0"/>
                        <a:t>Discussion Purpose</a:t>
                      </a:r>
                    </a:p>
                  </a:txBody>
                  <a:tcPr/>
                </a:tc>
                <a:extLst>
                  <a:ext uri="{0D108BD9-81ED-4DB2-BD59-A6C34878D82A}">
                    <a16:rowId xmlns:a16="http://schemas.microsoft.com/office/drawing/2014/main" val="3805534148"/>
                  </a:ext>
                </a:extLst>
              </a:tr>
              <a:tr h="370840">
                <a:tc>
                  <a:txBody>
                    <a:bodyPr/>
                    <a:lstStyle/>
                    <a:p>
                      <a:r>
                        <a:rPr lang="en-US" dirty="0"/>
                        <a:t>January 22 LLWG</a:t>
                      </a:r>
                    </a:p>
                  </a:txBody>
                  <a:tcPr/>
                </a:tc>
                <a:tc>
                  <a:txBody>
                    <a:bodyPr/>
                    <a:lstStyle/>
                    <a:p>
                      <a:r>
                        <a:rPr lang="en-US" dirty="0"/>
                        <a:t>Overview</a:t>
                      </a:r>
                    </a:p>
                  </a:txBody>
                  <a:tcPr/>
                </a:tc>
                <a:extLst>
                  <a:ext uri="{0D108BD9-81ED-4DB2-BD59-A6C34878D82A}">
                    <a16:rowId xmlns:a16="http://schemas.microsoft.com/office/drawing/2014/main" val="119497804"/>
                  </a:ext>
                </a:extLst>
              </a:tr>
              <a:tr h="370840">
                <a:tc>
                  <a:txBody>
                    <a:bodyPr/>
                    <a:lstStyle/>
                    <a:p>
                      <a:r>
                        <a:rPr lang="en-US" dirty="0"/>
                        <a:t>January 29 PUC Open Meeting</a:t>
                      </a:r>
                    </a:p>
                  </a:txBody>
                  <a:tcPr/>
                </a:tc>
                <a:tc>
                  <a:txBody>
                    <a:bodyPr/>
                    <a:lstStyle/>
                    <a:p>
                      <a:r>
                        <a:rPr lang="en-US" dirty="0"/>
                        <a:t>Update</a:t>
                      </a:r>
                    </a:p>
                  </a:txBody>
                  <a:tcPr/>
                </a:tc>
                <a:extLst>
                  <a:ext uri="{0D108BD9-81ED-4DB2-BD59-A6C34878D82A}">
                    <a16:rowId xmlns:a16="http://schemas.microsoft.com/office/drawing/2014/main" val="1423954474"/>
                  </a:ext>
                </a:extLst>
              </a:tr>
              <a:tr h="370840">
                <a:tc>
                  <a:txBody>
                    <a:bodyPr/>
                    <a:lstStyle/>
                    <a:p>
                      <a:r>
                        <a:rPr lang="en-US" b="1" dirty="0"/>
                        <a:t>February 3 Workshop</a:t>
                      </a:r>
                    </a:p>
                  </a:txBody>
                  <a:tcPr/>
                </a:tc>
                <a:tc>
                  <a:txBody>
                    <a:bodyPr/>
                    <a:lstStyle/>
                    <a:p>
                      <a:r>
                        <a:rPr lang="en-US" dirty="0"/>
                        <a:t>Draft Framework</a:t>
                      </a:r>
                    </a:p>
                  </a:txBody>
                  <a:tcPr/>
                </a:tc>
                <a:extLst>
                  <a:ext uri="{0D108BD9-81ED-4DB2-BD59-A6C34878D82A}">
                    <a16:rowId xmlns:a16="http://schemas.microsoft.com/office/drawing/2014/main" val="2396365950"/>
                  </a:ext>
                </a:extLst>
              </a:tr>
              <a:tr h="370840">
                <a:tc>
                  <a:txBody>
                    <a:bodyPr/>
                    <a:lstStyle/>
                    <a:p>
                      <a:r>
                        <a:rPr lang="en-US" dirty="0"/>
                        <a:t>February 6 PUCT Open Meeting</a:t>
                      </a:r>
                    </a:p>
                  </a:txBody>
                  <a:tcPr/>
                </a:tc>
                <a:tc>
                  <a:txBody>
                    <a:bodyPr/>
                    <a:lstStyle/>
                    <a:p>
                      <a:r>
                        <a:rPr lang="en-US" dirty="0"/>
                        <a:t>Update</a:t>
                      </a:r>
                    </a:p>
                  </a:txBody>
                  <a:tcPr/>
                </a:tc>
                <a:extLst>
                  <a:ext uri="{0D108BD9-81ED-4DB2-BD59-A6C34878D82A}">
                    <a16:rowId xmlns:a16="http://schemas.microsoft.com/office/drawing/2014/main" val="1196505246"/>
                  </a:ext>
                </a:extLst>
              </a:tr>
              <a:tr h="370840">
                <a:tc>
                  <a:txBody>
                    <a:bodyPr/>
                    <a:lstStyle/>
                    <a:p>
                      <a:r>
                        <a:rPr lang="en-US" dirty="0"/>
                        <a:t>February 9-10 Board of Directors</a:t>
                      </a:r>
                    </a:p>
                  </a:txBody>
                  <a:tcPr/>
                </a:tc>
                <a:tc>
                  <a:txBody>
                    <a:bodyPr/>
                    <a:lstStyle/>
                    <a:p>
                      <a:r>
                        <a:rPr lang="en-US" dirty="0"/>
                        <a:t>Overview</a:t>
                      </a:r>
                    </a:p>
                  </a:txBody>
                  <a:tcPr/>
                </a:tc>
                <a:extLst>
                  <a:ext uri="{0D108BD9-81ED-4DB2-BD59-A6C34878D82A}">
                    <a16:rowId xmlns:a16="http://schemas.microsoft.com/office/drawing/2014/main" val="3551152535"/>
                  </a:ext>
                </a:extLst>
              </a:tr>
              <a:tr h="370840">
                <a:tc>
                  <a:txBody>
                    <a:bodyPr/>
                    <a:lstStyle/>
                    <a:p>
                      <a:r>
                        <a:rPr lang="en-US" b="1" dirty="0"/>
                        <a:t>February 12 Workshop </a:t>
                      </a:r>
                      <a:r>
                        <a:rPr lang="en-US" sz="1600" dirty="0"/>
                        <a:t>(tentative)</a:t>
                      </a:r>
                      <a:endParaRPr lang="en-US" dirty="0"/>
                    </a:p>
                  </a:txBody>
                  <a:tcPr/>
                </a:tc>
                <a:tc>
                  <a:txBody>
                    <a:bodyPr/>
                    <a:lstStyle/>
                    <a:p>
                      <a:r>
                        <a:rPr lang="en-US" dirty="0"/>
                        <a:t>Final Draft Framework</a:t>
                      </a:r>
                    </a:p>
                  </a:txBody>
                  <a:tcPr/>
                </a:tc>
                <a:extLst>
                  <a:ext uri="{0D108BD9-81ED-4DB2-BD59-A6C34878D82A}">
                    <a16:rowId xmlns:a16="http://schemas.microsoft.com/office/drawing/2014/main" val="2721167868"/>
                  </a:ext>
                </a:extLst>
              </a:tr>
              <a:tr h="370840">
                <a:tc>
                  <a:txBody>
                    <a:bodyPr/>
                    <a:lstStyle/>
                    <a:p>
                      <a:r>
                        <a:rPr lang="en-US" b="1" dirty="0"/>
                        <a:t>February 20 PUCT Open Meeting</a:t>
                      </a:r>
                    </a:p>
                  </a:txBody>
                  <a:tcPr/>
                </a:tc>
                <a:tc>
                  <a:txBody>
                    <a:bodyPr/>
                    <a:lstStyle/>
                    <a:p>
                      <a:r>
                        <a:rPr lang="en-US" dirty="0"/>
                        <a:t>Proposed Batch Study Framework</a:t>
                      </a:r>
                    </a:p>
                  </a:txBody>
                  <a:tcPr/>
                </a:tc>
                <a:extLst>
                  <a:ext uri="{0D108BD9-81ED-4DB2-BD59-A6C34878D82A}">
                    <a16:rowId xmlns:a16="http://schemas.microsoft.com/office/drawing/2014/main" val="414006487"/>
                  </a:ext>
                </a:extLst>
              </a:tr>
            </a:tbl>
          </a:graphicData>
        </a:graphic>
      </p:graphicFrame>
      <p:sp>
        <p:nvSpPr>
          <p:cNvPr id="21" name="Arrow: Right 20">
            <a:extLst>
              <a:ext uri="{FF2B5EF4-FFF2-40B4-BE49-F238E27FC236}">
                <a16:creationId xmlns:a16="http://schemas.microsoft.com/office/drawing/2014/main" id="{14EEC7C7-6CE0-C57A-4E0C-714BC9C225B4}"/>
              </a:ext>
            </a:extLst>
          </p:cNvPr>
          <p:cNvSpPr/>
          <p:nvPr/>
        </p:nvSpPr>
        <p:spPr>
          <a:xfrm>
            <a:off x="981776" y="3475579"/>
            <a:ext cx="285369" cy="28635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4657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B76BF-604F-D491-1D09-3D68A1075CBA}"/>
              </a:ext>
            </a:extLst>
          </p:cNvPr>
          <p:cNvSpPr>
            <a:spLocks noGrp="1"/>
          </p:cNvSpPr>
          <p:nvPr>
            <p:ph type="title"/>
          </p:nvPr>
        </p:nvSpPr>
        <p:spPr/>
        <p:txBody>
          <a:bodyPr/>
          <a:lstStyle/>
          <a:p>
            <a:r>
              <a:rPr lang="en-US" dirty="0"/>
              <a:t>Hypothetical Batch Study Process*</a:t>
            </a:r>
          </a:p>
        </p:txBody>
      </p:sp>
      <p:sp>
        <p:nvSpPr>
          <p:cNvPr id="4" name="Slide Number Placeholder 3">
            <a:extLst>
              <a:ext uri="{FF2B5EF4-FFF2-40B4-BE49-F238E27FC236}">
                <a16:creationId xmlns:a16="http://schemas.microsoft.com/office/drawing/2014/main" id="{64A65A38-4CD5-4615-C4DD-A4D928B50208}"/>
              </a:ext>
            </a:extLst>
          </p:cNvPr>
          <p:cNvSpPr>
            <a:spLocks noGrp="1"/>
          </p:cNvSpPr>
          <p:nvPr>
            <p:ph type="sldNum" sz="quarter" idx="4"/>
          </p:nvPr>
        </p:nvSpPr>
        <p:spPr/>
        <p:txBody>
          <a:bodyPr/>
          <a:lstStyle/>
          <a:p>
            <a:fld id="{1D93BD3E-1E9A-4970-A6F7-E7AC52762E0C}" type="slidenum">
              <a:rPr lang="en-US" smtClean="0"/>
              <a:pPr/>
              <a:t>4</a:t>
            </a:fld>
            <a:endParaRPr lang="en-US"/>
          </a:p>
        </p:txBody>
      </p:sp>
      <p:sp>
        <p:nvSpPr>
          <p:cNvPr id="5" name="Rectangle 4">
            <a:extLst>
              <a:ext uri="{FF2B5EF4-FFF2-40B4-BE49-F238E27FC236}">
                <a16:creationId xmlns:a16="http://schemas.microsoft.com/office/drawing/2014/main" id="{1A558F54-3D80-D5C0-775B-463C90B86127}"/>
              </a:ext>
            </a:extLst>
          </p:cNvPr>
          <p:cNvSpPr/>
          <p:nvPr/>
        </p:nvSpPr>
        <p:spPr>
          <a:xfrm>
            <a:off x="1445855" y="1112898"/>
            <a:ext cx="3096460" cy="5011058"/>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4BCDF67-9DC5-42EF-D765-3DDC944C455C}"/>
              </a:ext>
            </a:extLst>
          </p:cNvPr>
          <p:cNvSpPr/>
          <p:nvPr/>
        </p:nvSpPr>
        <p:spPr>
          <a:xfrm>
            <a:off x="1290404" y="1591492"/>
            <a:ext cx="697680" cy="277000"/>
          </a:xfrm>
          <a:prstGeom prst="rect">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t>Planning</a:t>
            </a:r>
            <a:br>
              <a:rPr lang="en-US" sz="800" dirty="0"/>
            </a:br>
            <a:r>
              <a:rPr lang="en-US" sz="800" dirty="0"/>
              <a:t>Forecast 1</a:t>
            </a:r>
          </a:p>
        </p:txBody>
      </p:sp>
      <p:sp>
        <p:nvSpPr>
          <p:cNvPr id="7" name="Rectangle 6">
            <a:extLst>
              <a:ext uri="{FF2B5EF4-FFF2-40B4-BE49-F238E27FC236}">
                <a16:creationId xmlns:a16="http://schemas.microsoft.com/office/drawing/2014/main" id="{D98E1474-E357-E898-CB61-FDD68086563A}"/>
              </a:ext>
            </a:extLst>
          </p:cNvPr>
          <p:cNvSpPr/>
          <p:nvPr/>
        </p:nvSpPr>
        <p:spPr>
          <a:xfrm>
            <a:off x="1290404" y="2297955"/>
            <a:ext cx="1024933" cy="277000"/>
          </a:xfrm>
          <a:prstGeom prst="rect">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a:t>ERCOT Case building 1</a:t>
            </a:r>
          </a:p>
        </p:txBody>
      </p:sp>
      <p:sp>
        <p:nvSpPr>
          <p:cNvPr id="8" name="Rectangle 7">
            <a:extLst>
              <a:ext uri="{FF2B5EF4-FFF2-40B4-BE49-F238E27FC236}">
                <a16:creationId xmlns:a16="http://schemas.microsoft.com/office/drawing/2014/main" id="{E0EFCFD1-BF9D-12DB-A624-BD5BAE7A41EC}"/>
              </a:ext>
            </a:extLst>
          </p:cNvPr>
          <p:cNvSpPr/>
          <p:nvPr/>
        </p:nvSpPr>
        <p:spPr>
          <a:xfrm>
            <a:off x="5052567" y="1607640"/>
            <a:ext cx="1237538" cy="277000"/>
          </a:xfrm>
          <a:prstGeom prst="rect">
            <a:avLst/>
          </a:prstGeom>
          <a:solidFill>
            <a:schemeClr val="accent5"/>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t>RPG 1</a:t>
            </a:r>
          </a:p>
        </p:txBody>
      </p:sp>
      <p:sp>
        <p:nvSpPr>
          <p:cNvPr id="9" name="Rectangle 8">
            <a:extLst>
              <a:ext uri="{FF2B5EF4-FFF2-40B4-BE49-F238E27FC236}">
                <a16:creationId xmlns:a16="http://schemas.microsoft.com/office/drawing/2014/main" id="{4D49F754-5C7F-A5BC-E12D-837164C91719}"/>
              </a:ext>
            </a:extLst>
          </p:cNvPr>
          <p:cNvSpPr/>
          <p:nvPr/>
        </p:nvSpPr>
        <p:spPr>
          <a:xfrm>
            <a:off x="2574566" y="2297955"/>
            <a:ext cx="839038" cy="277000"/>
          </a:xfrm>
          <a:prstGeom prst="rect">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t>Batch 1</a:t>
            </a:r>
          </a:p>
        </p:txBody>
      </p:sp>
      <p:sp>
        <p:nvSpPr>
          <p:cNvPr id="10" name="Rectangle 9">
            <a:extLst>
              <a:ext uri="{FF2B5EF4-FFF2-40B4-BE49-F238E27FC236}">
                <a16:creationId xmlns:a16="http://schemas.microsoft.com/office/drawing/2014/main" id="{8269C5FE-B2C6-0897-56AC-6235E4FD8283}"/>
              </a:ext>
            </a:extLst>
          </p:cNvPr>
          <p:cNvSpPr/>
          <p:nvPr/>
        </p:nvSpPr>
        <p:spPr>
          <a:xfrm>
            <a:off x="120264" y="1921642"/>
            <a:ext cx="1024933" cy="100581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Developers Meet 58481** “Intermediate Agreement” Requirements and Obtains POI from TSP</a:t>
            </a:r>
          </a:p>
        </p:txBody>
      </p:sp>
      <p:cxnSp>
        <p:nvCxnSpPr>
          <p:cNvPr id="11" name="Connector: Elbow 10">
            <a:extLst>
              <a:ext uri="{FF2B5EF4-FFF2-40B4-BE49-F238E27FC236}">
                <a16:creationId xmlns:a16="http://schemas.microsoft.com/office/drawing/2014/main" id="{E03CEC09-7EB1-2DFC-F393-7D4BB852D216}"/>
              </a:ext>
            </a:extLst>
          </p:cNvPr>
          <p:cNvCxnSpPr>
            <a:cxnSpLocks/>
          </p:cNvCxnSpPr>
          <p:nvPr/>
        </p:nvCxnSpPr>
        <p:spPr>
          <a:xfrm rot="16200000" flipH="1">
            <a:off x="1118640" y="2092201"/>
            <a:ext cx="230638" cy="180870"/>
          </a:xfrm>
          <a:prstGeom prst="bentConnector3">
            <a:avLst>
              <a:gd name="adj1" fmla="val -2281"/>
            </a:avLst>
          </a:prstGeom>
          <a:ln>
            <a:tailEnd type="triangle"/>
          </a:ln>
        </p:spPr>
        <p:style>
          <a:lnRef idx="2">
            <a:schemeClr val="dk1"/>
          </a:lnRef>
          <a:fillRef idx="0">
            <a:schemeClr val="dk1"/>
          </a:fillRef>
          <a:effectRef idx="1">
            <a:schemeClr val="dk1"/>
          </a:effectRef>
          <a:fontRef idx="minor">
            <a:schemeClr val="tx1"/>
          </a:fontRef>
        </p:style>
      </p:cxnSp>
      <p:cxnSp>
        <p:nvCxnSpPr>
          <p:cNvPr id="12" name="Straight Arrow Connector 11">
            <a:extLst>
              <a:ext uri="{FF2B5EF4-FFF2-40B4-BE49-F238E27FC236}">
                <a16:creationId xmlns:a16="http://schemas.microsoft.com/office/drawing/2014/main" id="{0ABFF1FC-07A4-5C3B-BD40-B1AF7DD66514}"/>
              </a:ext>
            </a:extLst>
          </p:cNvPr>
          <p:cNvCxnSpPr>
            <a:cxnSpLocks/>
            <a:stCxn id="7" idx="3"/>
            <a:endCxn id="9" idx="1"/>
          </p:cNvCxnSpPr>
          <p:nvPr/>
        </p:nvCxnSpPr>
        <p:spPr>
          <a:xfrm>
            <a:off x="2315337" y="2436455"/>
            <a:ext cx="259229"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3" name="TextBox 12">
            <a:extLst>
              <a:ext uri="{FF2B5EF4-FFF2-40B4-BE49-F238E27FC236}">
                <a16:creationId xmlns:a16="http://schemas.microsoft.com/office/drawing/2014/main" id="{3D674EFF-3E79-0305-5B27-3A735C30FCE4}"/>
              </a:ext>
            </a:extLst>
          </p:cNvPr>
          <p:cNvSpPr txBox="1"/>
          <p:nvPr/>
        </p:nvSpPr>
        <p:spPr>
          <a:xfrm>
            <a:off x="2497377" y="2604297"/>
            <a:ext cx="1095093" cy="584775"/>
          </a:xfrm>
          <a:prstGeom prst="rect">
            <a:avLst/>
          </a:prstGeom>
          <a:solidFill>
            <a:schemeClr val="bg1"/>
          </a:solidFill>
        </p:spPr>
        <p:txBody>
          <a:bodyPr wrap="square" rtlCol="0">
            <a:spAutoFit/>
          </a:bodyPr>
          <a:lstStyle/>
          <a:p>
            <a:r>
              <a:rPr lang="en-US" sz="800" i="1" dirty="0"/>
              <a:t>Limits &amp; Allocations and Required Transmission Projects</a:t>
            </a:r>
          </a:p>
        </p:txBody>
      </p:sp>
      <p:sp>
        <p:nvSpPr>
          <p:cNvPr id="14" name="TextBox 13">
            <a:extLst>
              <a:ext uri="{FF2B5EF4-FFF2-40B4-BE49-F238E27FC236}">
                <a16:creationId xmlns:a16="http://schemas.microsoft.com/office/drawing/2014/main" id="{DD714891-E1CA-C7DD-EF28-8C4D55450118}"/>
              </a:ext>
            </a:extLst>
          </p:cNvPr>
          <p:cNvSpPr txBox="1"/>
          <p:nvPr/>
        </p:nvSpPr>
        <p:spPr>
          <a:xfrm>
            <a:off x="2497377" y="988979"/>
            <a:ext cx="879405" cy="215444"/>
          </a:xfrm>
          <a:prstGeom prst="rect">
            <a:avLst/>
          </a:prstGeom>
          <a:solidFill>
            <a:schemeClr val="bg1"/>
          </a:solidFill>
        </p:spPr>
        <p:txBody>
          <a:bodyPr wrap="square" rtlCol="0">
            <a:spAutoFit/>
          </a:bodyPr>
          <a:lstStyle/>
          <a:p>
            <a:pPr algn="ctr"/>
            <a:r>
              <a:rPr lang="en-US" sz="800" i="1"/>
              <a:t>6 months</a:t>
            </a:r>
          </a:p>
        </p:txBody>
      </p:sp>
      <p:sp>
        <p:nvSpPr>
          <p:cNvPr id="15" name="Rectangle 14">
            <a:extLst>
              <a:ext uri="{FF2B5EF4-FFF2-40B4-BE49-F238E27FC236}">
                <a16:creationId xmlns:a16="http://schemas.microsoft.com/office/drawing/2014/main" id="{ECB667A4-8AE1-1F9D-E591-61D389826329}"/>
              </a:ext>
            </a:extLst>
          </p:cNvPr>
          <p:cNvSpPr/>
          <p:nvPr/>
        </p:nvSpPr>
        <p:spPr>
          <a:xfrm>
            <a:off x="3631091" y="1790277"/>
            <a:ext cx="917687" cy="79663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Developers Meet 58481 “Interconnection Agreement”  Requirements</a:t>
            </a:r>
          </a:p>
        </p:txBody>
      </p:sp>
      <p:cxnSp>
        <p:nvCxnSpPr>
          <p:cNvPr id="16" name="Straight Arrow Connector 15">
            <a:extLst>
              <a:ext uri="{FF2B5EF4-FFF2-40B4-BE49-F238E27FC236}">
                <a16:creationId xmlns:a16="http://schemas.microsoft.com/office/drawing/2014/main" id="{530080F0-4196-D696-F632-25FA7CE49AF7}"/>
              </a:ext>
            </a:extLst>
          </p:cNvPr>
          <p:cNvCxnSpPr>
            <a:cxnSpLocks/>
            <a:stCxn id="9" idx="3"/>
          </p:cNvCxnSpPr>
          <p:nvPr/>
        </p:nvCxnSpPr>
        <p:spPr>
          <a:xfrm>
            <a:off x="3413604" y="2436455"/>
            <a:ext cx="21378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7" name="Connector: Elbow 16">
            <a:extLst>
              <a:ext uri="{FF2B5EF4-FFF2-40B4-BE49-F238E27FC236}">
                <a16:creationId xmlns:a16="http://schemas.microsoft.com/office/drawing/2014/main" id="{C98D3BBF-AA28-D469-9D9D-7B5235D08DB0}"/>
              </a:ext>
            </a:extLst>
          </p:cNvPr>
          <p:cNvCxnSpPr>
            <a:cxnSpLocks/>
            <a:stCxn id="6" idx="2"/>
            <a:endCxn id="7" idx="0"/>
          </p:cNvCxnSpPr>
          <p:nvPr/>
        </p:nvCxnSpPr>
        <p:spPr>
          <a:xfrm rot="16200000" flipH="1">
            <a:off x="1506326" y="2001409"/>
            <a:ext cx="429463" cy="163627"/>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sp>
        <p:nvSpPr>
          <p:cNvPr id="18" name="Rectangle 17">
            <a:extLst>
              <a:ext uri="{FF2B5EF4-FFF2-40B4-BE49-F238E27FC236}">
                <a16:creationId xmlns:a16="http://schemas.microsoft.com/office/drawing/2014/main" id="{310EADFD-B3F5-B3E6-95A9-5A40EBCA0C53}"/>
              </a:ext>
            </a:extLst>
          </p:cNvPr>
          <p:cNvSpPr/>
          <p:nvPr/>
        </p:nvSpPr>
        <p:spPr>
          <a:xfrm>
            <a:off x="4598061" y="1112898"/>
            <a:ext cx="3096460" cy="5011058"/>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2E4750A-5923-D01E-64DC-268DFEC56A41}"/>
              </a:ext>
            </a:extLst>
          </p:cNvPr>
          <p:cNvSpPr txBox="1"/>
          <p:nvPr/>
        </p:nvSpPr>
        <p:spPr>
          <a:xfrm>
            <a:off x="5649583" y="988979"/>
            <a:ext cx="879405" cy="215444"/>
          </a:xfrm>
          <a:prstGeom prst="rect">
            <a:avLst/>
          </a:prstGeom>
          <a:solidFill>
            <a:schemeClr val="bg1"/>
          </a:solidFill>
        </p:spPr>
        <p:txBody>
          <a:bodyPr wrap="square" rtlCol="0">
            <a:spAutoFit/>
          </a:bodyPr>
          <a:lstStyle/>
          <a:p>
            <a:pPr algn="ctr"/>
            <a:r>
              <a:rPr lang="en-US" sz="800" i="1"/>
              <a:t>6 months</a:t>
            </a:r>
          </a:p>
        </p:txBody>
      </p:sp>
      <p:sp>
        <p:nvSpPr>
          <p:cNvPr id="20" name="Rectangle 19">
            <a:extLst>
              <a:ext uri="{FF2B5EF4-FFF2-40B4-BE49-F238E27FC236}">
                <a16:creationId xmlns:a16="http://schemas.microsoft.com/office/drawing/2014/main" id="{C9576412-A635-4708-7A2D-356FFB6ED5A8}"/>
              </a:ext>
            </a:extLst>
          </p:cNvPr>
          <p:cNvSpPr/>
          <p:nvPr/>
        </p:nvSpPr>
        <p:spPr>
          <a:xfrm>
            <a:off x="4330269" y="2927462"/>
            <a:ext cx="697680" cy="277000"/>
          </a:xfrm>
          <a:prstGeom prst="rect">
            <a:avLst/>
          </a:prstGeom>
          <a:solidFill>
            <a:schemeClr val="accent3">
              <a:lumMod val="75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a:t>Planning</a:t>
            </a:r>
            <a:br>
              <a:rPr lang="en-US" sz="800"/>
            </a:br>
            <a:r>
              <a:rPr lang="en-US" sz="800"/>
              <a:t>Forecast 2</a:t>
            </a:r>
          </a:p>
        </p:txBody>
      </p:sp>
      <p:sp>
        <p:nvSpPr>
          <p:cNvPr id="21" name="Rectangle 20">
            <a:extLst>
              <a:ext uri="{FF2B5EF4-FFF2-40B4-BE49-F238E27FC236}">
                <a16:creationId xmlns:a16="http://schemas.microsoft.com/office/drawing/2014/main" id="{9E08E293-76B2-DE74-D626-3C6D46716605}"/>
              </a:ext>
            </a:extLst>
          </p:cNvPr>
          <p:cNvSpPr/>
          <p:nvPr/>
        </p:nvSpPr>
        <p:spPr>
          <a:xfrm>
            <a:off x="4446563" y="3641719"/>
            <a:ext cx="1024933" cy="277000"/>
          </a:xfrm>
          <a:prstGeom prst="rect">
            <a:avLst/>
          </a:prstGeom>
          <a:solidFill>
            <a:schemeClr val="accent3">
              <a:lumMod val="75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a:t>ERCOT Case building 2</a:t>
            </a:r>
          </a:p>
        </p:txBody>
      </p:sp>
      <p:sp>
        <p:nvSpPr>
          <p:cNvPr id="22" name="Rectangle 21">
            <a:extLst>
              <a:ext uri="{FF2B5EF4-FFF2-40B4-BE49-F238E27FC236}">
                <a16:creationId xmlns:a16="http://schemas.microsoft.com/office/drawing/2014/main" id="{122D9183-A280-8B52-1600-FD53E2AC4DB6}"/>
              </a:ext>
            </a:extLst>
          </p:cNvPr>
          <p:cNvSpPr/>
          <p:nvPr/>
        </p:nvSpPr>
        <p:spPr>
          <a:xfrm>
            <a:off x="5730725" y="3641719"/>
            <a:ext cx="839038" cy="277000"/>
          </a:xfrm>
          <a:prstGeom prst="rect">
            <a:avLst/>
          </a:prstGeom>
          <a:solidFill>
            <a:schemeClr val="accent3">
              <a:lumMod val="75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a:t>Batch 2</a:t>
            </a:r>
          </a:p>
        </p:txBody>
      </p:sp>
      <p:sp>
        <p:nvSpPr>
          <p:cNvPr id="23" name="Rectangle 22">
            <a:extLst>
              <a:ext uri="{FF2B5EF4-FFF2-40B4-BE49-F238E27FC236}">
                <a16:creationId xmlns:a16="http://schemas.microsoft.com/office/drawing/2014/main" id="{DC1F3E30-30D2-FB73-93FB-98A050D592B7}"/>
              </a:ext>
            </a:extLst>
          </p:cNvPr>
          <p:cNvSpPr/>
          <p:nvPr/>
        </p:nvSpPr>
        <p:spPr>
          <a:xfrm>
            <a:off x="3276423" y="3265406"/>
            <a:ext cx="1024933" cy="98637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Developers Meet 58481 “Intermediate Agreement” Requirements and Obtains POI from TSP</a:t>
            </a:r>
          </a:p>
        </p:txBody>
      </p:sp>
      <p:cxnSp>
        <p:nvCxnSpPr>
          <p:cNvPr id="24" name="Connector: Elbow 23">
            <a:extLst>
              <a:ext uri="{FF2B5EF4-FFF2-40B4-BE49-F238E27FC236}">
                <a16:creationId xmlns:a16="http://schemas.microsoft.com/office/drawing/2014/main" id="{34466545-6856-5905-1DB8-3A9713C2B630}"/>
              </a:ext>
            </a:extLst>
          </p:cNvPr>
          <p:cNvCxnSpPr>
            <a:cxnSpLocks/>
          </p:cNvCxnSpPr>
          <p:nvPr/>
        </p:nvCxnSpPr>
        <p:spPr>
          <a:xfrm rot="16200000" flipH="1">
            <a:off x="4274799" y="3435965"/>
            <a:ext cx="230638" cy="180870"/>
          </a:xfrm>
          <a:prstGeom prst="bentConnector3">
            <a:avLst>
              <a:gd name="adj1" fmla="val -2281"/>
            </a:avLst>
          </a:prstGeom>
          <a:ln>
            <a:tailEnd type="triangle"/>
          </a:ln>
        </p:spPr>
        <p:style>
          <a:lnRef idx="2">
            <a:schemeClr val="dk1"/>
          </a:lnRef>
          <a:fillRef idx="0">
            <a:schemeClr val="dk1"/>
          </a:fillRef>
          <a:effectRef idx="1">
            <a:schemeClr val="dk1"/>
          </a:effectRef>
          <a:fontRef idx="minor">
            <a:schemeClr val="tx1"/>
          </a:fontRef>
        </p:style>
      </p:cxnSp>
      <p:cxnSp>
        <p:nvCxnSpPr>
          <p:cNvPr id="25" name="Straight Arrow Connector 24">
            <a:extLst>
              <a:ext uri="{FF2B5EF4-FFF2-40B4-BE49-F238E27FC236}">
                <a16:creationId xmlns:a16="http://schemas.microsoft.com/office/drawing/2014/main" id="{1D04E21D-2192-FDAD-E84B-736FE2F102BD}"/>
              </a:ext>
            </a:extLst>
          </p:cNvPr>
          <p:cNvCxnSpPr>
            <a:cxnSpLocks/>
            <a:stCxn id="21" idx="3"/>
            <a:endCxn id="22" idx="1"/>
          </p:cNvCxnSpPr>
          <p:nvPr/>
        </p:nvCxnSpPr>
        <p:spPr>
          <a:xfrm>
            <a:off x="5471496" y="3780219"/>
            <a:ext cx="259229"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6" name="TextBox 25">
            <a:extLst>
              <a:ext uri="{FF2B5EF4-FFF2-40B4-BE49-F238E27FC236}">
                <a16:creationId xmlns:a16="http://schemas.microsoft.com/office/drawing/2014/main" id="{2F9CBC94-8563-A78B-F81D-0058C71E8952}"/>
              </a:ext>
            </a:extLst>
          </p:cNvPr>
          <p:cNvSpPr txBox="1"/>
          <p:nvPr/>
        </p:nvSpPr>
        <p:spPr>
          <a:xfrm>
            <a:off x="5653536" y="3948061"/>
            <a:ext cx="1095093" cy="584775"/>
          </a:xfrm>
          <a:prstGeom prst="rect">
            <a:avLst/>
          </a:prstGeom>
          <a:solidFill>
            <a:schemeClr val="bg1"/>
          </a:solidFill>
        </p:spPr>
        <p:txBody>
          <a:bodyPr wrap="square" rtlCol="0">
            <a:spAutoFit/>
          </a:bodyPr>
          <a:lstStyle/>
          <a:p>
            <a:r>
              <a:rPr lang="en-US" sz="800" i="1" dirty="0"/>
              <a:t>Limits &amp; Allocations and Required Transmission Projects</a:t>
            </a:r>
          </a:p>
        </p:txBody>
      </p:sp>
      <p:sp>
        <p:nvSpPr>
          <p:cNvPr id="27" name="Rectangle 26">
            <a:extLst>
              <a:ext uri="{FF2B5EF4-FFF2-40B4-BE49-F238E27FC236}">
                <a16:creationId xmlns:a16="http://schemas.microsoft.com/office/drawing/2014/main" id="{4F02C49A-CDAD-0312-E422-D8CE01985AC9}"/>
              </a:ext>
            </a:extLst>
          </p:cNvPr>
          <p:cNvSpPr/>
          <p:nvPr/>
        </p:nvSpPr>
        <p:spPr>
          <a:xfrm>
            <a:off x="6720506" y="3065962"/>
            <a:ext cx="938421" cy="864718"/>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Developers Meet 58481 “Interconnection Agreement”  Requirements</a:t>
            </a:r>
          </a:p>
        </p:txBody>
      </p:sp>
      <p:cxnSp>
        <p:nvCxnSpPr>
          <p:cNvPr id="28" name="Straight Arrow Connector 27">
            <a:extLst>
              <a:ext uri="{FF2B5EF4-FFF2-40B4-BE49-F238E27FC236}">
                <a16:creationId xmlns:a16="http://schemas.microsoft.com/office/drawing/2014/main" id="{57C51118-913D-AE41-E863-1DE812088051}"/>
              </a:ext>
            </a:extLst>
          </p:cNvPr>
          <p:cNvCxnSpPr>
            <a:cxnSpLocks/>
            <a:stCxn id="22" idx="3"/>
          </p:cNvCxnSpPr>
          <p:nvPr/>
        </p:nvCxnSpPr>
        <p:spPr>
          <a:xfrm>
            <a:off x="6569763" y="3780219"/>
            <a:ext cx="150743" cy="1231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9" name="Connector: Elbow 28">
            <a:extLst>
              <a:ext uri="{FF2B5EF4-FFF2-40B4-BE49-F238E27FC236}">
                <a16:creationId xmlns:a16="http://schemas.microsoft.com/office/drawing/2014/main" id="{7E7D411D-C974-03CA-9C6E-7855AD218503}"/>
              </a:ext>
            </a:extLst>
          </p:cNvPr>
          <p:cNvCxnSpPr>
            <a:cxnSpLocks/>
            <a:stCxn id="20" idx="2"/>
            <a:endCxn id="21" idx="0"/>
          </p:cNvCxnSpPr>
          <p:nvPr/>
        </p:nvCxnSpPr>
        <p:spPr>
          <a:xfrm rot="16200000" flipH="1">
            <a:off x="4600441" y="3283129"/>
            <a:ext cx="437257" cy="279921"/>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30" name="Connector: Elbow 29">
            <a:extLst>
              <a:ext uri="{FF2B5EF4-FFF2-40B4-BE49-F238E27FC236}">
                <a16:creationId xmlns:a16="http://schemas.microsoft.com/office/drawing/2014/main" id="{F9D4464A-9FCC-8D5A-4A36-5377150A05F5}"/>
              </a:ext>
            </a:extLst>
          </p:cNvPr>
          <p:cNvCxnSpPr>
            <a:cxnSpLocks/>
            <a:stCxn id="15" idx="2"/>
            <a:endCxn id="20" idx="0"/>
          </p:cNvCxnSpPr>
          <p:nvPr/>
        </p:nvCxnSpPr>
        <p:spPr>
          <a:xfrm rot="16200000" flipH="1">
            <a:off x="4214249" y="2462602"/>
            <a:ext cx="340546" cy="589174"/>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sp>
        <p:nvSpPr>
          <p:cNvPr id="31" name="Rectangle 30">
            <a:extLst>
              <a:ext uri="{FF2B5EF4-FFF2-40B4-BE49-F238E27FC236}">
                <a16:creationId xmlns:a16="http://schemas.microsoft.com/office/drawing/2014/main" id="{2E03E160-5B90-6587-36AB-26BA9DDE8EF0}"/>
              </a:ext>
            </a:extLst>
          </p:cNvPr>
          <p:cNvSpPr/>
          <p:nvPr/>
        </p:nvSpPr>
        <p:spPr>
          <a:xfrm>
            <a:off x="7744297" y="1112898"/>
            <a:ext cx="3096460" cy="5011058"/>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EAA26AD9-F74F-75E0-C9B6-C1921DDD6F0C}"/>
              </a:ext>
            </a:extLst>
          </p:cNvPr>
          <p:cNvSpPr txBox="1"/>
          <p:nvPr/>
        </p:nvSpPr>
        <p:spPr>
          <a:xfrm>
            <a:off x="8795819" y="988979"/>
            <a:ext cx="879405" cy="215444"/>
          </a:xfrm>
          <a:prstGeom prst="rect">
            <a:avLst/>
          </a:prstGeom>
          <a:solidFill>
            <a:schemeClr val="bg1"/>
          </a:solidFill>
        </p:spPr>
        <p:txBody>
          <a:bodyPr wrap="square" rtlCol="0">
            <a:spAutoFit/>
          </a:bodyPr>
          <a:lstStyle/>
          <a:p>
            <a:pPr algn="ctr"/>
            <a:r>
              <a:rPr lang="en-US" sz="800" i="1"/>
              <a:t>6 months</a:t>
            </a:r>
          </a:p>
        </p:txBody>
      </p:sp>
      <p:sp>
        <p:nvSpPr>
          <p:cNvPr id="33" name="Rectangle 32">
            <a:extLst>
              <a:ext uri="{FF2B5EF4-FFF2-40B4-BE49-F238E27FC236}">
                <a16:creationId xmlns:a16="http://schemas.microsoft.com/office/drawing/2014/main" id="{E8F6B358-BCFA-A783-D745-D5B246D75E1B}"/>
              </a:ext>
            </a:extLst>
          </p:cNvPr>
          <p:cNvSpPr/>
          <p:nvPr/>
        </p:nvSpPr>
        <p:spPr>
          <a:xfrm>
            <a:off x="7472552" y="4288607"/>
            <a:ext cx="697680" cy="277000"/>
          </a:xfrm>
          <a:prstGeom prst="rect">
            <a:avLst/>
          </a:prstGeom>
          <a:solidFill>
            <a:schemeClr val="accent3">
              <a:lumMod val="5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t>Planning</a:t>
            </a:r>
            <a:br>
              <a:rPr lang="en-US" sz="800" dirty="0"/>
            </a:br>
            <a:r>
              <a:rPr lang="en-US" sz="800" dirty="0"/>
              <a:t>Forecast 3</a:t>
            </a:r>
          </a:p>
        </p:txBody>
      </p:sp>
      <p:sp>
        <p:nvSpPr>
          <p:cNvPr id="34" name="Rectangle 33">
            <a:extLst>
              <a:ext uri="{FF2B5EF4-FFF2-40B4-BE49-F238E27FC236}">
                <a16:creationId xmlns:a16="http://schemas.microsoft.com/office/drawing/2014/main" id="{9A22FF4F-0480-8342-540A-7ABE3894DCC9}"/>
              </a:ext>
            </a:extLst>
          </p:cNvPr>
          <p:cNvSpPr/>
          <p:nvPr/>
        </p:nvSpPr>
        <p:spPr>
          <a:xfrm>
            <a:off x="7588846" y="5355949"/>
            <a:ext cx="1024933" cy="277000"/>
          </a:xfrm>
          <a:prstGeom prst="rect">
            <a:avLst/>
          </a:prstGeom>
          <a:solidFill>
            <a:schemeClr val="accent3">
              <a:lumMod val="5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a:t>ERCOT Case building 3</a:t>
            </a:r>
          </a:p>
        </p:txBody>
      </p:sp>
      <p:sp>
        <p:nvSpPr>
          <p:cNvPr id="35" name="Rectangle 34">
            <a:extLst>
              <a:ext uri="{FF2B5EF4-FFF2-40B4-BE49-F238E27FC236}">
                <a16:creationId xmlns:a16="http://schemas.microsoft.com/office/drawing/2014/main" id="{1AB032B5-9FAC-4197-BD9C-D7AD68E1E0E4}"/>
              </a:ext>
            </a:extLst>
          </p:cNvPr>
          <p:cNvSpPr/>
          <p:nvPr/>
        </p:nvSpPr>
        <p:spPr>
          <a:xfrm>
            <a:off x="8873008" y="5355949"/>
            <a:ext cx="839038" cy="277000"/>
          </a:xfrm>
          <a:prstGeom prst="rect">
            <a:avLst/>
          </a:prstGeom>
          <a:solidFill>
            <a:schemeClr val="accent3">
              <a:lumMod val="5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a:t>Batch 3</a:t>
            </a:r>
          </a:p>
        </p:txBody>
      </p:sp>
      <p:sp>
        <p:nvSpPr>
          <p:cNvPr id="36" name="Rectangle 35">
            <a:extLst>
              <a:ext uri="{FF2B5EF4-FFF2-40B4-BE49-F238E27FC236}">
                <a16:creationId xmlns:a16="http://schemas.microsoft.com/office/drawing/2014/main" id="{19F78B46-F875-E85E-B677-B7B466888261}"/>
              </a:ext>
            </a:extLst>
          </p:cNvPr>
          <p:cNvSpPr/>
          <p:nvPr/>
        </p:nvSpPr>
        <p:spPr>
          <a:xfrm>
            <a:off x="6338873" y="5117673"/>
            <a:ext cx="1024933" cy="92884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Developers Meet 58481 “Intermediate Agreement” Requirements and Obtains POI from TSP</a:t>
            </a:r>
          </a:p>
        </p:txBody>
      </p:sp>
      <p:cxnSp>
        <p:nvCxnSpPr>
          <p:cNvPr id="37" name="Connector: Elbow 36">
            <a:extLst>
              <a:ext uri="{FF2B5EF4-FFF2-40B4-BE49-F238E27FC236}">
                <a16:creationId xmlns:a16="http://schemas.microsoft.com/office/drawing/2014/main" id="{F6D4FE41-707E-93E1-630A-BC7C8FF9AE14}"/>
              </a:ext>
            </a:extLst>
          </p:cNvPr>
          <p:cNvCxnSpPr>
            <a:cxnSpLocks/>
            <a:stCxn id="36" idx="3"/>
            <a:endCxn id="34" idx="1"/>
          </p:cNvCxnSpPr>
          <p:nvPr/>
        </p:nvCxnSpPr>
        <p:spPr>
          <a:xfrm flipV="1">
            <a:off x="7363806" y="5494449"/>
            <a:ext cx="225040" cy="87646"/>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38" name="Straight Arrow Connector 37">
            <a:extLst>
              <a:ext uri="{FF2B5EF4-FFF2-40B4-BE49-F238E27FC236}">
                <a16:creationId xmlns:a16="http://schemas.microsoft.com/office/drawing/2014/main" id="{1C5E8F1F-9472-EAC7-2DD2-6FCDD76B5019}"/>
              </a:ext>
            </a:extLst>
          </p:cNvPr>
          <p:cNvCxnSpPr>
            <a:cxnSpLocks/>
            <a:stCxn id="34" idx="3"/>
            <a:endCxn id="35" idx="1"/>
          </p:cNvCxnSpPr>
          <p:nvPr/>
        </p:nvCxnSpPr>
        <p:spPr>
          <a:xfrm>
            <a:off x="8613779" y="5494449"/>
            <a:ext cx="259229"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9" name="TextBox 38">
            <a:extLst>
              <a:ext uri="{FF2B5EF4-FFF2-40B4-BE49-F238E27FC236}">
                <a16:creationId xmlns:a16="http://schemas.microsoft.com/office/drawing/2014/main" id="{F5F73BC4-FA96-C20D-DD47-EEC597DB455B}"/>
              </a:ext>
            </a:extLst>
          </p:cNvPr>
          <p:cNvSpPr txBox="1"/>
          <p:nvPr/>
        </p:nvSpPr>
        <p:spPr>
          <a:xfrm>
            <a:off x="8795819" y="5662291"/>
            <a:ext cx="1095093" cy="584775"/>
          </a:xfrm>
          <a:prstGeom prst="rect">
            <a:avLst/>
          </a:prstGeom>
          <a:solidFill>
            <a:schemeClr val="bg1"/>
          </a:solidFill>
        </p:spPr>
        <p:txBody>
          <a:bodyPr wrap="square" rtlCol="0">
            <a:spAutoFit/>
          </a:bodyPr>
          <a:lstStyle/>
          <a:p>
            <a:r>
              <a:rPr lang="en-US" sz="800" i="1" dirty="0"/>
              <a:t>Limits &amp; Allocations and Required</a:t>
            </a:r>
            <a:r>
              <a:rPr lang="en-US" sz="800" i="1" dirty="0">
                <a:solidFill>
                  <a:srgbClr val="FF0000"/>
                </a:solidFill>
              </a:rPr>
              <a:t> </a:t>
            </a:r>
            <a:r>
              <a:rPr lang="en-US" sz="800" i="1" dirty="0"/>
              <a:t>Transmission Projects</a:t>
            </a:r>
          </a:p>
        </p:txBody>
      </p:sp>
      <p:sp>
        <p:nvSpPr>
          <p:cNvPr id="40" name="Rectangle 39">
            <a:extLst>
              <a:ext uri="{FF2B5EF4-FFF2-40B4-BE49-F238E27FC236}">
                <a16:creationId xmlns:a16="http://schemas.microsoft.com/office/drawing/2014/main" id="{EEC43458-C8A2-D988-9873-6669942BEEE0}"/>
              </a:ext>
            </a:extLst>
          </p:cNvPr>
          <p:cNvSpPr/>
          <p:nvPr/>
        </p:nvSpPr>
        <p:spPr>
          <a:xfrm>
            <a:off x="9890913" y="5185513"/>
            <a:ext cx="949844" cy="80638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Developers Meet 58481 “Interconnection Agreement”  Requirements</a:t>
            </a:r>
          </a:p>
        </p:txBody>
      </p:sp>
      <p:cxnSp>
        <p:nvCxnSpPr>
          <p:cNvPr id="41" name="Straight Arrow Connector 40">
            <a:extLst>
              <a:ext uri="{FF2B5EF4-FFF2-40B4-BE49-F238E27FC236}">
                <a16:creationId xmlns:a16="http://schemas.microsoft.com/office/drawing/2014/main" id="{7180A63D-8FCE-D715-B766-039CDD2E7365}"/>
              </a:ext>
            </a:extLst>
          </p:cNvPr>
          <p:cNvCxnSpPr>
            <a:cxnSpLocks/>
            <a:stCxn id="35" idx="3"/>
          </p:cNvCxnSpPr>
          <p:nvPr/>
        </p:nvCxnSpPr>
        <p:spPr>
          <a:xfrm>
            <a:off x="9712046" y="5494449"/>
            <a:ext cx="17886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2" name="Connector: Elbow 41">
            <a:extLst>
              <a:ext uri="{FF2B5EF4-FFF2-40B4-BE49-F238E27FC236}">
                <a16:creationId xmlns:a16="http://schemas.microsoft.com/office/drawing/2014/main" id="{05ED42BC-EF20-B71F-B635-2D5591C8999A}"/>
              </a:ext>
            </a:extLst>
          </p:cNvPr>
          <p:cNvCxnSpPr>
            <a:cxnSpLocks/>
            <a:stCxn id="33" idx="1"/>
            <a:endCxn id="34" idx="0"/>
          </p:cNvCxnSpPr>
          <p:nvPr/>
        </p:nvCxnSpPr>
        <p:spPr>
          <a:xfrm rot="10800000" flipH="1" flipV="1">
            <a:off x="7472551" y="4427107"/>
            <a:ext cx="628761" cy="928842"/>
          </a:xfrm>
          <a:prstGeom prst="bentConnector4">
            <a:avLst>
              <a:gd name="adj1" fmla="val -36357"/>
              <a:gd name="adj2" fmla="val 60380"/>
            </a:avLst>
          </a:prstGeom>
          <a:ln>
            <a:tailEnd type="triangle"/>
          </a:ln>
        </p:spPr>
        <p:style>
          <a:lnRef idx="2">
            <a:schemeClr val="dk1"/>
          </a:lnRef>
          <a:fillRef idx="0">
            <a:schemeClr val="dk1"/>
          </a:fillRef>
          <a:effectRef idx="1">
            <a:schemeClr val="dk1"/>
          </a:effectRef>
          <a:fontRef idx="minor">
            <a:schemeClr val="tx1"/>
          </a:fontRef>
        </p:style>
      </p:cxnSp>
      <p:cxnSp>
        <p:nvCxnSpPr>
          <p:cNvPr id="43" name="Connector: Elbow 42">
            <a:extLst>
              <a:ext uri="{FF2B5EF4-FFF2-40B4-BE49-F238E27FC236}">
                <a16:creationId xmlns:a16="http://schemas.microsoft.com/office/drawing/2014/main" id="{DD33F29A-AA4D-EBB7-1C45-7A65DC82F6BA}"/>
              </a:ext>
            </a:extLst>
          </p:cNvPr>
          <p:cNvCxnSpPr>
            <a:cxnSpLocks/>
            <a:endCxn id="33" idx="0"/>
          </p:cNvCxnSpPr>
          <p:nvPr/>
        </p:nvCxnSpPr>
        <p:spPr>
          <a:xfrm rot="16200000" flipH="1">
            <a:off x="7345029" y="3812244"/>
            <a:ext cx="340546" cy="612179"/>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sp>
        <p:nvSpPr>
          <p:cNvPr id="44" name="Rectangle 43">
            <a:extLst>
              <a:ext uri="{FF2B5EF4-FFF2-40B4-BE49-F238E27FC236}">
                <a16:creationId xmlns:a16="http://schemas.microsoft.com/office/drawing/2014/main" id="{412D9780-03A3-343F-653A-410EF0259D94}"/>
              </a:ext>
            </a:extLst>
          </p:cNvPr>
          <p:cNvSpPr/>
          <p:nvPr/>
        </p:nvSpPr>
        <p:spPr>
          <a:xfrm>
            <a:off x="1476593" y="1230572"/>
            <a:ext cx="6248666" cy="277000"/>
          </a:xfrm>
          <a:prstGeom prst="rect">
            <a:avLst/>
          </a:prstGeom>
          <a:solidFill>
            <a:schemeClr val="accent1"/>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a:t>RTP X</a:t>
            </a:r>
          </a:p>
        </p:txBody>
      </p:sp>
      <p:cxnSp>
        <p:nvCxnSpPr>
          <p:cNvPr id="45" name="Connector: Elbow 44">
            <a:extLst>
              <a:ext uri="{FF2B5EF4-FFF2-40B4-BE49-F238E27FC236}">
                <a16:creationId xmlns:a16="http://schemas.microsoft.com/office/drawing/2014/main" id="{96AC365B-290A-98F6-ADAC-67C928038092}"/>
              </a:ext>
            </a:extLst>
          </p:cNvPr>
          <p:cNvCxnSpPr>
            <a:cxnSpLocks/>
            <a:stCxn id="6" idx="0"/>
            <a:endCxn id="44" idx="1"/>
          </p:cNvCxnSpPr>
          <p:nvPr/>
        </p:nvCxnSpPr>
        <p:spPr>
          <a:xfrm rot="16200000" flipV="1">
            <a:off x="1446709" y="1398956"/>
            <a:ext cx="222420" cy="162651"/>
          </a:xfrm>
          <a:prstGeom prst="bentConnector4">
            <a:avLst>
              <a:gd name="adj1" fmla="val 18865"/>
              <a:gd name="adj2" fmla="val 355018"/>
            </a:avLst>
          </a:prstGeom>
          <a:ln>
            <a:tailEnd type="triangle"/>
          </a:ln>
        </p:spPr>
        <p:style>
          <a:lnRef idx="2">
            <a:schemeClr val="dk1"/>
          </a:lnRef>
          <a:fillRef idx="0">
            <a:schemeClr val="dk1"/>
          </a:fillRef>
          <a:effectRef idx="1">
            <a:schemeClr val="dk1"/>
          </a:effectRef>
          <a:fontRef idx="minor">
            <a:schemeClr val="tx1"/>
          </a:fontRef>
        </p:style>
      </p:cxnSp>
      <p:sp>
        <p:nvSpPr>
          <p:cNvPr id="46" name="Rectangle 45">
            <a:extLst>
              <a:ext uri="{FF2B5EF4-FFF2-40B4-BE49-F238E27FC236}">
                <a16:creationId xmlns:a16="http://schemas.microsoft.com/office/drawing/2014/main" id="{FE53BA6B-7708-18AA-C25C-7890A56CDC3C}"/>
              </a:ext>
            </a:extLst>
          </p:cNvPr>
          <p:cNvSpPr/>
          <p:nvPr/>
        </p:nvSpPr>
        <p:spPr>
          <a:xfrm>
            <a:off x="7790287" y="4649397"/>
            <a:ext cx="4447703" cy="277000"/>
          </a:xfrm>
          <a:prstGeom prst="rect">
            <a:avLst/>
          </a:prstGeom>
          <a:solidFill>
            <a:schemeClr val="accent1"/>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a:t>RTP Y</a:t>
            </a:r>
          </a:p>
        </p:txBody>
      </p:sp>
      <p:cxnSp>
        <p:nvCxnSpPr>
          <p:cNvPr id="47" name="Connector: Elbow 46">
            <a:extLst>
              <a:ext uri="{FF2B5EF4-FFF2-40B4-BE49-F238E27FC236}">
                <a16:creationId xmlns:a16="http://schemas.microsoft.com/office/drawing/2014/main" id="{7598E689-83CE-FE53-3077-2AB1DD33530F}"/>
              </a:ext>
            </a:extLst>
          </p:cNvPr>
          <p:cNvCxnSpPr>
            <a:cxnSpLocks/>
            <a:stCxn id="33" idx="1"/>
            <a:endCxn id="46" idx="1"/>
          </p:cNvCxnSpPr>
          <p:nvPr/>
        </p:nvCxnSpPr>
        <p:spPr>
          <a:xfrm rot="10800000" flipH="1" flipV="1">
            <a:off x="7472551" y="4427107"/>
            <a:ext cx="317735" cy="360790"/>
          </a:xfrm>
          <a:prstGeom prst="bentConnector3">
            <a:avLst>
              <a:gd name="adj1" fmla="val -71947"/>
            </a:avLst>
          </a:prstGeom>
          <a:ln>
            <a:tailEnd type="triangle"/>
          </a:ln>
        </p:spPr>
        <p:style>
          <a:lnRef idx="2">
            <a:schemeClr val="dk1"/>
          </a:lnRef>
          <a:fillRef idx="0">
            <a:schemeClr val="dk1"/>
          </a:fillRef>
          <a:effectRef idx="1">
            <a:schemeClr val="dk1"/>
          </a:effectRef>
          <a:fontRef idx="minor">
            <a:schemeClr val="tx1"/>
          </a:fontRef>
        </p:style>
      </p:cxnSp>
      <p:sp>
        <p:nvSpPr>
          <p:cNvPr id="48" name="Rectangle 47">
            <a:extLst>
              <a:ext uri="{FF2B5EF4-FFF2-40B4-BE49-F238E27FC236}">
                <a16:creationId xmlns:a16="http://schemas.microsoft.com/office/drawing/2014/main" id="{142D6EB6-AABA-AB5E-1189-9264A2D362BD}"/>
              </a:ext>
            </a:extLst>
          </p:cNvPr>
          <p:cNvSpPr/>
          <p:nvPr/>
        </p:nvSpPr>
        <p:spPr>
          <a:xfrm>
            <a:off x="5052567" y="1940517"/>
            <a:ext cx="1237538" cy="277000"/>
          </a:xfrm>
          <a:prstGeom prst="rect">
            <a:avLst/>
          </a:prstGeom>
          <a:solidFill>
            <a:schemeClr val="accent5"/>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a:t>RPG 2</a:t>
            </a:r>
          </a:p>
        </p:txBody>
      </p:sp>
      <p:sp>
        <p:nvSpPr>
          <p:cNvPr id="49" name="Rectangle 48">
            <a:extLst>
              <a:ext uri="{FF2B5EF4-FFF2-40B4-BE49-F238E27FC236}">
                <a16:creationId xmlns:a16="http://schemas.microsoft.com/office/drawing/2014/main" id="{0E92FE1B-AEE5-9AEE-ACB4-B2B00B8B95B5}"/>
              </a:ext>
            </a:extLst>
          </p:cNvPr>
          <p:cNvSpPr/>
          <p:nvPr/>
        </p:nvSpPr>
        <p:spPr>
          <a:xfrm>
            <a:off x="5046103" y="2261260"/>
            <a:ext cx="1237538" cy="277000"/>
          </a:xfrm>
          <a:prstGeom prst="rect">
            <a:avLst/>
          </a:prstGeom>
          <a:solidFill>
            <a:schemeClr val="accent5"/>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a:t>RPG 3</a:t>
            </a:r>
          </a:p>
        </p:txBody>
      </p:sp>
      <p:cxnSp>
        <p:nvCxnSpPr>
          <p:cNvPr id="50" name="Connector: Elbow 49">
            <a:extLst>
              <a:ext uri="{FF2B5EF4-FFF2-40B4-BE49-F238E27FC236}">
                <a16:creationId xmlns:a16="http://schemas.microsoft.com/office/drawing/2014/main" id="{DA5DFF18-986C-02FD-8576-BF80885D608C}"/>
              </a:ext>
            </a:extLst>
          </p:cNvPr>
          <p:cNvCxnSpPr>
            <a:cxnSpLocks/>
            <a:stCxn id="15" idx="3"/>
            <a:endCxn id="8" idx="1"/>
          </p:cNvCxnSpPr>
          <p:nvPr/>
        </p:nvCxnSpPr>
        <p:spPr>
          <a:xfrm flipV="1">
            <a:off x="4548778" y="1746140"/>
            <a:ext cx="503789" cy="442457"/>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51" name="Connector: Elbow 50">
            <a:extLst>
              <a:ext uri="{FF2B5EF4-FFF2-40B4-BE49-F238E27FC236}">
                <a16:creationId xmlns:a16="http://schemas.microsoft.com/office/drawing/2014/main" id="{6328E845-B34C-4C19-6ADC-FE23F6910C28}"/>
              </a:ext>
            </a:extLst>
          </p:cNvPr>
          <p:cNvCxnSpPr>
            <a:cxnSpLocks/>
            <a:stCxn id="15" idx="3"/>
            <a:endCxn id="48" idx="1"/>
          </p:cNvCxnSpPr>
          <p:nvPr/>
        </p:nvCxnSpPr>
        <p:spPr>
          <a:xfrm flipV="1">
            <a:off x="4548778" y="2079017"/>
            <a:ext cx="503789" cy="109580"/>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52" name="Connector: Elbow 51">
            <a:extLst>
              <a:ext uri="{FF2B5EF4-FFF2-40B4-BE49-F238E27FC236}">
                <a16:creationId xmlns:a16="http://schemas.microsoft.com/office/drawing/2014/main" id="{C66ED9B4-E38F-0B3F-BB22-84520276E943}"/>
              </a:ext>
            </a:extLst>
          </p:cNvPr>
          <p:cNvCxnSpPr>
            <a:cxnSpLocks/>
            <a:stCxn id="15" idx="3"/>
            <a:endCxn id="49" idx="1"/>
          </p:cNvCxnSpPr>
          <p:nvPr/>
        </p:nvCxnSpPr>
        <p:spPr>
          <a:xfrm>
            <a:off x="4548778" y="2188597"/>
            <a:ext cx="497325" cy="211163"/>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sp>
        <p:nvSpPr>
          <p:cNvPr id="53" name="Rectangle 52">
            <a:extLst>
              <a:ext uri="{FF2B5EF4-FFF2-40B4-BE49-F238E27FC236}">
                <a16:creationId xmlns:a16="http://schemas.microsoft.com/office/drawing/2014/main" id="{08828BE9-676D-1100-7824-6A16DD9E9A19}"/>
              </a:ext>
            </a:extLst>
          </p:cNvPr>
          <p:cNvSpPr/>
          <p:nvPr/>
        </p:nvSpPr>
        <p:spPr>
          <a:xfrm>
            <a:off x="8117050" y="1396693"/>
            <a:ext cx="1237538" cy="277000"/>
          </a:xfrm>
          <a:prstGeom prst="rect">
            <a:avLst/>
          </a:prstGeom>
          <a:solidFill>
            <a:schemeClr val="accent5"/>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a:t>RPG 4</a:t>
            </a:r>
          </a:p>
        </p:txBody>
      </p:sp>
      <p:sp>
        <p:nvSpPr>
          <p:cNvPr id="54" name="Rectangle 53">
            <a:extLst>
              <a:ext uri="{FF2B5EF4-FFF2-40B4-BE49-F238E27FC236}">
                <a16:creationId xmlns:a16="http://schemas.microsoft.com/office/drawing/2014/main" id="{BADAE279-D853-0702-DEA5-8C106BFEBAF4}"/>
              </a:ext>
            </a:extLst>
          </p:cNvPr>
          <p:cNvSpPr/>
          <p:nvPr/>
        </p:nvSpPr>
        <p:spPr>
          <a:xfrm>
            <a:off x="8117050" y="1729570"/>
            <a:ext cx="1237538" cy="277000"/>
          </a:xfrm>
          <a:prstGeom prst="rect">
            <a:avLst/>
          </a:prstGeom>
          <a:solidFill>
            <a:schemeClr val="accent5"/>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a:t>RPG 5</a:t>
            </a:r>
          </a:p>
        </p:txBody>
      </p:sp>
      <p:sp>
        <p:nvSpPr>
          <p:cNvPr id="55" name="Rectangle 54">
            <a:extLst>
              <a:ext uri="{FF2B5EF4-FFF2-40B4-BE49-F238E27FC236}">
                <a16:creationId xmlns:a16="http://schemas.microsoft.com/office/drawing/2014/main" id="{FCB10412-E814-81F8-E823-018778BA3D00}"/>
              </a:ext>
            </a:extLst>
          </p:cNvPr>
          <p:cNvSpPr/>
          <p:nvPr/>
        </p:nvSpPr>
        <p:spPr>
          <a:xfrm>
            <a:off x="8110586" y="2050313"/>
            <a:ext cx="1237538" cy="277000"/>
          </a:xfrm>
          <a:prstGeom prst="rect">
            <a:avLst/>
          </a:prstGeom>
          <a:solidFill>
            <a:schemeClr val="accent5"/>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a:t>RPG 6</a:t>
            </a:r>
          </a:p>
        </p:txBody>
      </p:sp>
      <p:cxnSp>
        <p:nvCxnSpPr>
          <p:cNvPr id="56" name="Connector: Elbow 55">
            <a:extLst>
              <a:ext uri="{FF2B5EF4-FFF2-40B4-BE49-F238E27FC236}">
                <a16:creationId xmlns:a16="http://schemas.microsoft.com/office/drawing/2014/main" id="{CDC7FB12-1D66-2D53-B76C-A4F4B39D6DE4}"/>
              </a:ext>
            </a:extLst>
          </p:cNvPr>
          <p:cNvCxnSpPr>
            <a:cxnSpLocks/>
            <a:stCxn id="44" idx="3"/>
            <a:endCxn id="53" idx="1"/>
          </p:cNvCxnSpPr>
          <p:nvPr/>
        </p:nvCxnSpPr>
        <p:spPr>
          <a:xfrm>
            <a:off x="7725259" y="1369072"/>
            <a:ext cx="391791" cy="166121"/>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57" name="Connector: Elbow 56">
            <a:extLst>
              <a:ext uri="{FF2B5EF4-FFF2-40B4-BE49-F238E27FC236}">
                <a16:creationId xmlns:a16="http://schemas.microsoft.com/office/drawing/2014/main" id="{953CF068-A122-4EA2-B8A9-746CD9CB3903}"/>
              </a:ext>
            </a:extLst>
          </p:cNvPr>
          <p:cNvCxnSpPr>
            <a:cxnSpLocks/>
            <a:stCxn id="44" idx="3"/>
            <a:endCxn id="54" idx="1"/>
          </p:cNvCxnSpPr>
          <p:nvPr/>
        </p:nvCxnSpPr>
        <p:spPr>
          <a:xfrm>
            <a:off x="7725259" y="1369072"/>
            <a:ext cx="391791" cy="498998"/>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58" name="Connector: Elbow 57">
            <a:extLst>
              <a:ext uri="{FF2B5EF4-FFF2-40B4-BE49-F238E27FC236}">
                <a16:creationId xmlns:a16="http://schemas.microsoft.com/office/drawing/2014/main" id="{C8B065F9-5F5D-5817-CAF4-A67A746D7ECE}"/>
              </a:ext>
            </a:extLst>
          </p:cNvPr>
          <p:cNvCxnSpPr>
            <a:cxnSpLocks/>
            <a:stCxn id="44" idx="3"/>
            <a:endCxn id="55" idx="1"/>
          </p:cNvCxnSpPr>
          <p:nvPr/>
        </p:nvCxnSpPr>
        <p:spPr>
          <a:xfrm>
            <a:off x="7725259" y="1369072"/>
            <a:ext cx="385327" cy="819741"/>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sp>
        <p:nvSpPr>
          <p:cNvPr id="59" name="Rectangle 58">
            <a:extLst>
              <a:ext uri="{FF2B5EF4-FFF2-40B4-BE49-F238E27FC236}">
                <a16:creationId xmlns:a16="http://schemas.microsoft.com/office/drawing/2014/main" id="{D04A5154-0D65-1878-29DD-1CD40BB7C6F1}"/>
              </a:ext>
            </a:extLst>
          </p:cNvPr>
          <p:cNvSpPr/>
          <p:nvPr/>
        </p:nvSpPr>
        <p:spPr>
          <a:xfrm>
            <a:off x="8900619" y="3459661"/>
            <a:ext cx="1237538" cy="277000"/>
          </a:xfrm>
          <a:prstGeom prst="rect">
            <a:avLst/>
          </a:prstGeom>
          <a:solidFill>
            <a:schemeClr val="accent5"/>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a:t>RPG 7</a:t>
            </a:r>
          </a:p>
        </p:txBody>
      </p:sp>
      <p:sp>
        <p:nvSpPr>
          <p:cNvPr id="60" name="Rectangle 59">
            <a:extLst>
              <a:ext uri="{FF2B5EF4-FFF2-40B4-BE49-F238E27FC236}">
                <a16:creationId xmlns:a16="http://schemas.microsoft.com/office/drawing/2014/main" id="{A4B74DA1-7133-8802-38A0-4EB61CA045CD}"/>
              </a:ext>
            </a:extLst>
          </p:cNvPr>
          <p:cNvSpPr/>
          <p:nvPr/>
        </p:nvSpPr>
        <p:spPr>
          <a:xfrm>
            <a:off x="8900619" y="3792538"/>
            <a:ext cx="1237538" cy="277000"/>
          </a:xfrm>
          <a:prstGeom prst="rect">
            <a:avLst/>
          </a:prstGeom>
          <a:solidFill>
            <a:schemeClr val="accent5"/>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a:t>RPG 8</a:t>
            </a:r>
          </a:p>
        </p:txBody>
      </p:sp>
      <p:sp>
        <p:nvSpPr>
          <p:cNvPr id="61" name="Rectangle 60">
            <a:extLst>
              <a:ext uri="{FF2B5EF4-FFF2-40B4-BE49-F238E27FC236}">
                <a16:creationId xmlns:a16="http://schemas.microsoft.com/office/drawing/2014/main" id="{CE0B64B2-189E-9CC8-65C3-74060FA591D1}"/>
              </a:ext>
            </a:extLst>
          </p:cNvPr>
          <p:cNvSpPr/>
          <p:nvPr/>
        </p:nvSpPr>
        <p:spPr>
          <a:xfrm>
            <a:off x="8894155" y="4113281"/>
            <a:ext cx="1237538" cy="277000"/>
          </a:xfrm>
          <a:prstGeom prst="rect">
            <a:avLst/>
          </a:prstGeom>
          <a:solidFill>
            <a:schemeClr val="accent5"/>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a:t>RPG 9</a:t>
            </a:r>
          </a:p>
        </p:txBody>
      </p:sp>
      <p:cxnSp>
        <p:nvCxnSpPr>
          <p:cNvPr id="62" name="Connector: Elbow 61">
            <a:extLst>
              <a:ext uri="{FF2B5EF4-FFF2-40B4-BE49-F238E27FC236}">
                <a16:creationId xmlns:a16="http://schemas.microsoft.com/office/drawing/2014/main" id="{1E65D8AF-3E54-F838-BC44-19C03258CBAC}"/>
              </a:ext>
            </a:extLst>
          </p:cNvPr>
          <p:cNvCxnSpPr>
            <a:cxnSpLocks/>
            <a:stCxn id="27" idx="3"/>
            <a:endCxn id="59" idx="1"/>
          </p:cNvCxnSpPr>
          <p:nvPr/>
        </p:nvCxnSpPr>
        <p:spPr>
          <a:xfrm>
            <a:off x="7658927" y="3498321"/>
            <a:ext cx="1241692" cy="99840"/>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63" name="Connector: Elbow 62">
            <a:extLst>
              <a:ext uri="{FF2B5EF4-FFF2-40B4-BE49-F238E27FC236}">
                <a16:creationId xmlns:a16="http://schemas.microsoft.com/office/drawing/2014/main" id="{C810C3BA-49C8-EA9E-0AC9-D90F3B5A7D5C}"/>
              </a:ext>
            </a:extLst>
          </p:cNvPr>
          <p:cNvCxnSpPr>
            <a:cxnSpLocks/>
            <a:stCxn id="27" idx="3"/>
            <a:endCxn id="60" idx="1"/>
          </p:cNvCxnSpPr>
          <p:nvPr/>
        </p:nvCxnSpPr>
        <p:spPr>
          <a:xfrm>
            <a:off x="7658927" y="3498321"/>
            <a:ext cx="1241692" cy="432717"/>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64" name="Connector: Elbow 63">
            <a:extLst>
              <a:ext uri="{FF2B5EF4-FFF2-40B4-BE49-F238E27FC236}">
                <a16:creationId xmlns:a16="http://schemas.microsoft.com/office/drawing/2014/main" id="{143B087F-1C5B-32EB-682B-20BAEEAE9E8F}"/>
              </a:ext>
            </a:extLst>
          </p:cNvPr>
          <p:cNvCxnSpPr>
            <a:cxnSpLocks/>
            <a:stCxn id="27" idx="3"/>
            <a:endCxn id="61" idx="1"/>
          </p:cNvCxnSpPr>
          <p:nvPr/>
        </p:nvCxnSpPr>
        <p:spPr>
          <a:xfrm>
            <a:off x="7658927" y="3498321"/>
            <a:ext cx="1235228" cy="753460"/>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sp>
        <p:nvSpPr>
          <p:cNvPr id="92" name="TextBox 91">
            <a:extLst>
              <a:ext uri="{FF2B5EF4-FFF2-40B4-BE49-F238E27FC236}">
                <a16:creationId xmlns:a16="http://schemas.microsoft.com/office/drawing/2014/main" id="{6C085E34-F39C-34E7-FAFB-554B44E2BD16}"/>
              </a:ext>
            </a:extLst>
          </p:cNvPr>
          <p:cNvSpPr txBox="1"/>
          <p:nvPr/>
        </p:nvSpPr>
        <p:spPr>
          <a:xfrm>
            <a:off x="2545848" y="6566039"/>
            <a:ext cx="7166198" cy="215444"/>
          </a:xfrm>
          <a:prstGeom prst="rect">
            <a:avLst/>
          </a:prstGeom>
          <a:noFill/>
        </p:spPr>
        <p:txBody>
          <a:bodyPr wrap="square" rtlCol="0">
            <a:spAutoFit/>
          </a:bodyPr>
          <a:lstStyle/>
          <a:p>
            <a:r>
              <a:rPr lang="en-US" sz="800" dirty="0"/>
              <a:t>** </a:t>
            </a:r>
            <a:r>
              <a:rPr lang="en-US" sz="800" dirty="0">
                <a:hlinkClick r:id="rId2"/>
              </a:rPr>
              <a:t>https://interchange.puc.texas.gov/search/filings/?UtilityType=A&amp;ControlNumber=58481&amp;ItemMatch=Equal&amp;DocumentType=ALL&amp;SortOrder=Ascending</a:t>
            </a:r>
            <a:r>
              <a:rPr lang="en-US" sz="800" dirty="0"/>
              <a:t> </a:t>
            </a:r>
          </a:p>
        </p:txBody>
      </p:sp>
      <p:sp>
        <p:nvSpPr>
          <p:cNvPr id="3" name="TextBox 2">
            <a:extLst>
              <a:ext uri="{FF2B5EF4-FFF2-40B4-BE49-F238E27FC236}">
                <a16:creationId xmlns:a16="http://schemas.microsoft.com/office/drawing/2014/main" id="{752ECB80-DF0E-E54A-ED1A-FF59B65806A6}"/>
              </a:ext>
            </a:extLst>
          </p:cNvPr>
          <p:cNvSpPr txBox="1"/>
          <p:nvPr/>
        </p:nvSpPr>
        <p:spPr>
          <a:xfrm>
            <a:off x="6592558" y="647511"/>
            <a:ext cx="5285925" cy="276999"/>
          </a:xfrm>
          <a:prstGeom prst="rect">
            <a:avLst/>
          </a:prstGeom>
          <a:noFill/>
        </p:spPr>
        <p:txBody>
          <a:bodyPr wrap="square" rtlCol="0">
            <a:spAutoFit/>
          </a:bodyPr>
          <a:lstStyle/>
          <a:p>
            <a:r>
              <a:rPr lang="en-US" sz="1200" dirty="0"/>
              <a:t>* This chart assumes a 6-month process, but this timeline may be extended</a:t>
            </a:r>
          </a:p>
        </p:txBody>
      </p:sp>
    </p:spTree>
    <p:extLst>
      <p:ext uri="{BB962C8B-B14F-4D97-AF65-F5344CB8AC3E}">
        <p14:creationId xmlns:p14="http://schemas.microsoft.com/office/powerpoint/2010/main" val="2788236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EEA54-C6AF-828F-9BB0-7485071D3018}"/>
              </a:ext>
            </a:extLst>
          </p:cNvPr>
          <p:cNvSpPr>
            <a:spLocks noGrp="1"/>
          </p:cNvSpPr>
          <p:nvPr>
            <p:ph type="title"/>
          </p:nvPr>
        </p:nvSpPr>
        <p:spPr/>
        <p:txBody>
          <a:bodyPr/>
          <a:lstStyle/>
          <a:p>
            <a:r>
              <a:rPr lang="en-US" dirty="0"/>
              <a:t>Transitional Batch Zero</a:t>
            </a:r>
          </a:p>
        </p:txBody>
      </p:sp>
      <p:sp>
        <p:nvSpPr>
          <p:cNvPr id="3" name="Content Placeholder 2">
            <a:extLst>
              <a:ext uri="{FF2B5EF4-FFF2-40B4-BE49-F238E27FC236}">
                <a16:creationId xmlns:a16="http://schemas.microsoft.com/office/drawing/2014/main" id="{F35C5CD0-A6D6-D510-8785-54D623E7B037}"/>
              </a:ext>
            </a:extLst>
          </p:cNvPr>
          <p:cNvSpPr>
            <a:spLocks noGrp="1"/>
          </p:cNvSpPr>
          <p:nvPr>
            <p:ph idx="1"/>
          </p:nvPr>
        </p:nvSpPr>
        <p:spPr/>
        <p:txBody>
          <a:bodyPr/>
          <a:lstStyle/>
          <a:p>
            <a:pPr marL="285750" indent="-285750"/>
            <a:r>
              <a:rPr lang="en-US" sz="1800" b="0" dirty="0"/>
              <a:t>Purpose of Batch Zero: Perform comprehensive transmission system evaluation for LLI requests currently in the interconnection process</a:t>
            </a:r>
          </a:p>
          <a:p>
            <a:pPr marL="285750" indent="-285750"/>
            <a:r>
              <a:rPr lang="en-US" sz="1800" b="0" dirty="0"/>
              <a:t>ERCOT is considering the need to conduct Batch Zero in two phases because:</a:t>
            </a:r>
          </a:p>
          <a:p>
            <a:pPr lvl="1"/>
            <a:r>
              <a:rPr lang="en-US" dirty="0">
                <a:solidFill>
                  <a:schemeClr val="tx1"/>
                </a:solidFill>
              </a:rPr>
              <a:t>To meet their proposed energization date, some LLI requests will need to enter QSA before full Batch Zero study can be completed</a:t>
            </a:r>
          </a:p>
          <a:p>
            <a:pPr lvl="1"/>
            <a:r>
              <a:rPr lang="en-US" dirty="0">
                <a:solidFill>
                  <a:schemeClr val="tx1"/>
                </a:solidFill>
              </a:rPr>
              <a:t>PUC rules regarding Batch Study-entry criteria are not expected to be finalized until summer 2026</a:t>
            </a:r>
          </a:p>
        </p:txBody>
      </p:sp>
      <p:sp>
        <p:nvSpPr>
          <p:cNvPr id="4" name="Slide Number Placeholder 3">
            <a:extLst>
              <a:ext uri="{FF2B5EF4-FFF2-40B4-BE49-F238E27FC236}">
                <a16:creationId xmlns:a16="http://schemas.microsoft.com/office/drawing/2014/main" id="{BB88B978-0307-756C-E9B5-F1F731DAC0F4}"/>
              </a:ext>
            </a:extLst>
          </p:cNvPr>
          <p:cNvSpPr>
            <a:spLocks noGrp="1"/>
          </p:cNvSpPr>
          <p:nvPr>
            <p:ph type="sldNum" sz="quarter" idx="4"/>
          </p:nvPr>
        </p:nvSpPr>
        <p:spPr/>
        <p:txBody>
          <a:bodyPr/>
          <a:lstStyle/>
          <a:p>
            <a:fld id="{1D93BD3E-1E9A-4970-A6F7-E7AC52762E0C}" type="slidenum">
              <a:rPr lang="en-US" smtClean="0"/>
              <a:pPr/>
              <a:t>5</a:t>
            </a:fld>
            <a:endParaRPr lang="en-US"/>
          </a:p>
        </p:txBody>
      </p:sp>
      <p:sp>
        <p:nvSpPr>
          <p:cNvPr id="5" name="Rectangle 4">
            <a:extLst>
              <a:ext uri="{FF2B5EF4-FFF2-40B4-BE49-F238E27FC236}">
                <a16:creationId xmlns:a16="http://schemas.microsoft.com/office/drawing/2014/main" id="{CF25875D-D6AB-C52C-9F12-0894A2CA8794}"/>
              </a:ext>
            </a:extLst>
          </p:cNvPr>
          <p:cNvSpPr/>
          <p:nvPr/>
        </p:nvSpPr>
        <p:spPr>
          <a:xfrm>
            <a:off x="1046836" y="3751488"/>
            <a:ext cx="2220346" cy="1063794"/>
          </a:xfrm>
          <a:prstGeom prst="rect">
            <a:avLst/>
          </a:prstGeom>
          <a:solidFill>
            <a:schemeClr val="accent6">
              <a:lumMod val="75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Batch </a:t>
            </a:r>
            <a:r>
              <a:rPr lang="en-US" sz="1600" b="1" dirty="0" err="1"/>
              <a:t>Zero_A</a:t>
            </a:r>
            <a:r>
              <a:rPr lang="en-US" sz="1600" b="1" dirty="0"/>
              <a:t> Study</a:t>
            </a:r>
          </a:p>
        </p:txBody>
      </p:sp>
      <p:sp>
        <p:nvSpPr>
          <p:cNvPr id="6" name="Rectangle 5">
            <a:extLst>
              <a:ext uri="{FF2B5EF4-FFF2-40B4-BE49-F238E27FC236}">
                <a16:creationId xmlns:a16="http://schemas.microsoft.com/office/drawing/2014/main" id="{CAF7FBCA-09AA-7A48-F136-5F45DF2D4E2C}"/>
              </a:ext>
            </a:extLst>
          </p:cNvPr>
          <p:cNvSpPr/>
          <p:nvPr/>
        </p:nvSpPr>
        <p:spPr>
          <a:xfrm>
            <a:off x="4065722" y="5030088"/>
            <a:ext cx="2653573" cy="1063795"/>
          </a:xfrm>
          <a:prstGeom prst="rect">
            <a:avLst/>
          </a:prstGeom>
          <a:solidFill>
            <a:schemeClr val="accent4"/>
          </a:solidFill>
          <a:ln>
            <a:solidFill>
              <a:schemeClr val="accent4">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2027 Q1 QSA</a:t>
            </a:r>
          </a:p>
        </p:txBody>
      </p:sp>
      <p:sp>
        <p:nvSpPr>
          <p:cNvPr id="7" name="Arrow: Right 6">
            <a:extLst>
              <a:ext uri="{FF2B5EF4-FFF2-40B4-BE49-F238E27FC236}">
                <a16:creationId xmlns:a16="http://schemas.microsoft.com/office/drawing/2014/main" id="{324D0EB2-E753-C243-12A5-28AA84459472}"/>
              </a:ext>
            </a:extLst>
          </p:cNvPr>
          <p:cNvSpPr/>
          <p:nvPr/>
        </p:nvSpPr>
        <p:spPr>
          <a:xfrm>
            <a:off x="801384" y="2874796"/>
            <a:ext cx="10798140" cy="886475"/>
          </a:xfrm>
          <a:prstGeom prst="rightArrow">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8B855E0-AFA2-B10C-BC9B-C810A9E036B2}"/>
              </a:ext>
            </a:extLst>
          </p:cNvPr>
          <p:cNvSpPr/>
          <p:nvPr/>
        </p:nvSpPr>
        <p:spPr>
          <a:xfrm>
            <a:off x="3705838" y="3751486"/>
            <a:ext cx="4780323" cy="1063795"/>
          </a:xfrm>
          <a:prstGeom prst="rect">
            <a:avLst/>
          </a:prstGeom>
          <a:solidFill>
            <a:schemeClr val="accent6">
              <a:lumMod val="75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Batch </a:t>
            </a:r>
            <a:r>
              <a:rPr lang="en-US" sz="1600" b="1" dirty="0" err="1"/>
              <a:t>Zero_B</a:t>
            </a:r>
            <a:r>
              <a:rPr lang="en-US" sz="1600" b="1" dirty="0"/>
              <a:t> Study</a:t>
            </a:r>
          </a:p>
        </p:txBody>
      </p:sp>
      <p:sp>
        <p:nvSpPr>
          <p:cNvPr id="9" name="Rectangle 8">
            <a:extLst>
              <a:ext uri="{FF2B5EF4-FFF2-40B4-BE49-F238E27FC236}">
                <a16:creationId xmlns:a16="http://schemas.microsoft.com/office/drawing/2014/main" id="{21B797AB-6DC2-6301-2B33-FD64BC00FC98}"/>
              </a:ext>
            </a:extLst>
          </p:cNvPr>
          <p:cNvSpPr/>
          <p:nvPr/>
        </p:nvSpPr>
        <p:spPr>
          <a:xfrm>
            <a:off x="7033241" y="5030088"/>
            <a:ext cx="2653573" cy="1063796"/>
          </a:xfrm>
          <a:prstGeom prst="rect">
            <a:avLst/>
          </a:prstGeom>
          <a:solidFill>
            <a:schemeClr val="accent4"/>
          </a:solidFill>
          <a:ln>
            <a:solidFill>
              <a:schemeClr val="accent4">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2027 Q2 QSA</a:t>
            </a:r>
          </a:p>
        </p:txBody>
      </p:sp>
      <p:sp>
        <p:nvSpPr>
          <p:cNvPr id="10" name="Rectangle 9">
            <a:extLst>
              <a:ext uri="{FF2B5EF4-FFF2-40B4-BE49-F238E27FC236}">
                <a16:creationId xmlns:a16="http://schemas.microsoft.com/office/drawing/2014/main" id="{4DC22B9C-C0E4-BB2B-07C7-8DFAD4568A7B}"/>
              </a:ext>
            </a:extLst>
          </p:cNvPr>
          <p:cNvSpPr/>
          <p:nvPr/>
        </p:nvSpPr>
        <p:spPr>
          <a:xfrm>
            <a:off x="1145002" y="3046764"/>
            <a:ext cx="780836" cy="5183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Spring 2026</a:t>
            </a:r>
          </a:p>
        </p:txBody>
      </p:sp>
      <p:sp>
        <p:nvSpPr>
          <p:cNvPr id="11" name="Rectangle 10">
            <a:extLst>
              <a:ext uri="{FF2B5EF4-FFF2-40B4-BE49-F238E27FC236}">
                <a16:creationId xmlns:a16="http://schemas.microsoft.com/office/drawing/2014/main" id="{C4B07C21-460F-660C-002D-D07077BED8D1}"/>
              </a:ext>
            </a:extLst>
          </p:cNvPr>
          <p:cNvSpPr/>
          <p:nvPr/>
        </p:nvSpPr>
        <p:spPr>
          <a:xfrm>
            <a:off x="3475523" y="3058874"/>
            <a:ext cx="780836" cy="5183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Summer 2026</a:t>
            </a:r>
          </a:p>
        </p:txBody>
      </p:sp>
      <p:sp>
        <p:nvSpPr>
          <p:cNvPr id="12" name="Rectangle 11">
            <a:extLst>
              <a:ext uri="{FF2B5EF4-FFF2-40B4-BE49-F238E27FC236}">
                <a16:creationId xmlns:a16="http://schemas.microsoft.com/office/drawing/2014/main" id="{B9B2CEF6-5E6F-113D-79E2-6814BF3A5A7D}"/>
              </a:ext>
            </a:extLst>
          </p:cNvPr>
          <p:cNvSpPr/>
          <p:nvPr/>
        </p:nvSpPr>
        <p:spPr>
          <a:xfrm>
            <a:off x="5810036" y="3066403"/>
            <a:ext cx="780836" cy="5183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Fall </a:t>
            </a:r>
          </a:p>
          <a:p>
            <a:pPr algn="ctr"/>
            <a:r>
              <a:rPr lang="en-US" sz="1050" dirty="0">
                <a:solidFill>
                  <a:schemeClr val="tx1"/>
                </a:solidFill>
              </a:rPr>
              <a:t>2026</a:t>
            </a:r>
          </a:p>
        </p:txBody>
      </p:sp>
      <p:sp>
        <p:nvSpPr>
          <p:cNvPr id="13" name="Rectangle 12">
            <a:extLst>
              <a:ext uri="{FF2B5EF4-FFF2-40B4-BE49-F238E27FC236}">
                <a16:creationId xmlns:a16="http://schemas.microsoft.com/office/drawing/2014/main" id="{B48A1647-8A83-B720-2B73-E112A60FDE96}"/>
              </a:ext>
            </a:extLst>
          </p:cNvPr>
          <p:cNvSpPr/>
          <p:nvPr/>
        </p:nvSpPr>
        <p:spPr>
          <a:xfrm>
            <a:off x="8066358" y="3046764"/>
            <a:ext cx="780836" cy="5183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Winter </a:t>
            </a:r>
          </a:p>
          <a:p>
            <a:pPr algn="ctr"/>
            <a:r>
              <a:rPr lang="en-US" sz="1050" dirty="0">
                <a:solidFill>
                  <a:schemeClr val="tx1"/>
                </a:solidFill>
              </a:rPr>
              <a:t>2027</a:t>
            </a:r>
          </a:p>
        </p:txBody>
      </p:sp>
      <p:cxnSp>
        <p:nvCxnSpPr>
          <p:cNvPr id="15" name="Straight Connector 14">
            <a:extLst>
              <a:ext uri="{FF2B5EF4-FFF2-40B4-BE49-F238E27FC236}">
                <a16:creationId xmlns:a16="http://schemas.microsoft.com/office/drawing/2014/main" id="{AE8F22C4-E669-0D29-F173-8B7E8E6E62E5}"/>
              </a:ext>
            </a:extLst>
          </p:cNvPr>
          <p:cNvCxnSpPr>
            <a:cxnSpLocks/>
          </p:cNvCxnSpPr>
          <p:nvPr/>
        </p:nvCxnSpPr>
        <p:spPr>
          <a:xfrm>
            <a:off x="4065722" y="6093883"/>
            <a:ext cx="0" cy="139137"/>
          </a:xfrm>
          <a:prstGeom prst="line">
            <a:avLst/>
          </a:prstGeom>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01C4B3EF-E058-A2E2-F2F2-620C5F6F2CB3}"/>
              </a:ext>
            </a:extLst>
          </p:cNvPr>
          <p:cNvSpPr txBox="1"/>
          <p:nvPr/>
        </p:nvSpPr>
        <p:spPr>
          <a:xfrm>
            <a:off x="3705838" y="6170190"/>
            <a:ext cx="832404" cy="276999"/>
          </a:xfrm>
          <a:prstGeom prst="rect">
            <a:avLst/>
          </a:prstGeom>
          <a:noFill/>
        </p:spPr>
        <p:txBody>
          <a:bodyPr wrap="square" rtlCol="0">
            <a:spAutoFit/>
          </a:bodyPr>
          <a:lstStyle/>
          <a:p>
            <a:r>
              <a:rPr lang="en-US" sz="1200" dirty="0"/>
              <a:t>August 1</a:t>
            </a:r>
          </a:p>
        </p:txBody>
      </p:sp>
      <p:cxnSp>
        <p:nvCxnSpPr>
          <p:cNvPr id="18" name="Straight Connector 17">
            <a:extLst>
              <a:ext uri="{FF2B5EF4-FFF2-40B4-BE49-F238E27FC236}">
                <a16:creationId xmlns:a16="http://schemas.microsoft.com/office/drawing/2014/main" id="{23901943-2B21-75A9-3B5E-64A861C8ED89}"/>
              </a:ext>
            </a:extLst>
          </p:cNvPr>
          <p:cNvCxnSpPr>
            <a:cxnSpLocks/>
          </p:cNvCxnSpPr>
          <p:nvPr/>
        </p:nvCxnSpPr>
        <p:spPr>
          <a:xfrm>
            <a:off x="7027257" y="6093883"/>
            <a:ext cx="0" cy="139137"/>
          </a:xfrm>
          <a:prstGeom prst="line">
            <a:avLst/>
          </a:prstGeom>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D44670D0-4D90-798B-09DA-31EB9C8920CC}"/>
              </a:ext>
            </a:extLst>
          </p:cNvPr>
          <p:cNvSpPr txBox="1"/>
          <p:nvPr/>
        </p:nvSpPr>
        <p:spPr>
          <a:xfrm>
            <a:off x="6616038" y="6170190"/>
            <a:ext cx="1062887" cy="276999"/>
          </a:xfrm>
          <a:prstGeom prst="rect">
            <a:avLst/>
          </a:prstGeom>
          <a:noFill/>
        </p:spPr>
        <p:txBody>
          <a:bodyPr wrap="square" rtlCol="0">
            <a:spAutoFit/>
          </a:bodyPr>
          <a:lstStyle/>
          <a:p>
            <a:r>
              <a:rPr lang="en-US" sz="1200" dirty="0"/>
              <a:t>November 1</a:t>
            </a:r>
          </a:p>
        </p:txBody>
      </p:sp>
      <p:sp>
        <p:nvSpPr>
          <p:cNvPr id="20" name="TextBox 19">
            <a:extLst>
              <a:ext uri="{FF2B5EF4-FFF2-40B4-BE49-F238E27FC236}">
                <a16:creationId xmlns:a16="http://schemas.microsoft.com/office/drawing/2014/main" id="{C3E0CBAD-F245-729F-4F1C-2F0989CE45C6}"/>
              </a:ext>
            </a:extLst>
          </p:cNvPr>
          <p:cNvSpPr txBox="1"/>
          <p:nvPr/>
        </p:nvSpPr>
        <p:spPr>
          <a:xfrm>
            <a:off x="310136" y="5045240"/>
            <a:ext cx="3165387" cy="1169551"/>
          </a:xfrm>
          <a:prstGeom prst="rect">
            <a:avLst/>
          </a:prstGeom>
          <a:noFill/>
        </p:spPr>
        <p:txBody>
          <a:bodyPr wrap="square" rtlCol="0">
            <a:spAutoFit/>
          </a:bodyPr>
          <a:lstStyle/>
          <a:p>
            <a:r>
              <a:rPr lang="en-US" sz="1400" i="1" dirty="0"/>
              <a:t>Note: per Planning Guide Section 5.3.5, ERCOT Quarterly Stability Assessment, Large Loads must be studied in the applicable QSA before Initial Energization </a:t>
            </a:r>
          </a:p>
        </p:txBody>
      </p:sp>
    </p:spTree>
    <p:extLst>
      <p:ext uri="{BB962C8B-B14F-4D97-AF65-F5344CB8AC3E}">
        <p14:creationId xmlns:p14="http://schemas.microsoft.com/office/powerpoint/2010/main" val="3547573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CBDF7-8148-2DD7-2889-73D53C72A3B4}"/>
              </a:ext>
            </a:extLst>
          </p:cNvPr>
          <p:cNvSpPr>
            <a:spLocks noGrp="1"/>
          </p:cNvSpPr>
          <p:nvPr>
            <p:ph type="title"/>
          </p:nvPr>
        </p:nvSpPr>
        <p:spPr/>
        <p:txBody>
          <a:bodyPr/>
          <a:lstStyle/>
          <a:p>
            <a:r>
              <a:rPr lang="en-US" dirty="0"/>
              <a:t>Design Parameters to be Discussed at the February 3 Workshop</a:t>
            </a:r>
          </a:p>
        </p:txBody>
      </p:sp>
      <p:sp>
        <p:nvSpPr>
          <p:cNvPr id="3" name="Content Placeholder 2">
            <a:extLst>
              <a:ext uri="{FF2B5EF4-FFF2-40B4-BE49-F238E27FC236}">
                <a16:creationId xmlns:a16="http://schemas.microsoft.com/office/drawing/2014/main" id="{0C972F11-0486-B7C3-86AF-293406D54469}"/>
              </a:ext>
            </a:extLst>
          </p:cNvPr>
          <p:cNvSpPr>
            <a:spLocks noGrp="1"/>
          </p:cNvSpPr>
          <p:nvPr>
            <p:ph idx="1"/>
          </p:nvPr>
        </p:nvSpPr>
        <p:spPr>
          <a:xfrm>
            <a:off x="416024" y="788589"/>
            <a:ext cx="11277600" cy="5280822"/>
          </a:xfrm>
        </p:spPr>
        <p:txBody>
          <a:bodyPr/>
          <a:lstStyle/>
          <a:p>
            <a:r>
              <a:rPr lang="en-US" sz="2200" b="0" dirty="0"/>
              <a:t>Criteria for existing LLI request inclusion in Batch Zero</a:t>
            </a:r>
          </a:p>
          <a:p>
            <a:r>
              <a:rPr lang="en-US" sz="2200" b="0" dirty="0"/>
              <a:t>Deadline and requirements for LLI request to be included in a Batch Study</a:t>
            </a:r>
          </a:p>
          <a:p>
            <a:r>
              <a:rPr lang="en-US" sz="2200" b="0" dirty="0"/>
              <a:t>Batch Study scope and process steps</a:t>
            </a:r>
          </a:p>
          <a:p>
            <a:r>
              <a:rPr lang="en-US" sz="2200" b="0" dirty="0"/>
              <a:t>Batch Study timeline</a:t>
            </a:r>
          </a:p>
          <a:p>
            <a:r>
              <a:rPr lang="en-US" sz="2200" b="0" dirty="0"/>
              <a:t>Methodology for addition of generation to study cases, if required</a:t>
            </a:r>
          </a:p>
          <a:p>
            <a:r>
              <a:rPr lang="en-US" sz="2200" b="0" dirty="0"/>
              <a:t>Methodology used to allocate load (MWs) if there are transmission constraints</a:t>
            </a:r>
          </a:p>
          <a:p>
            <a:r>
              <a:rPr lang="en-US" sz="2200" b="0" dirty="0"/>
              <a:t>Rules for LLI request that commits to being CLR</a:t>
            </a:r>
          </a:p>
          <a:p>
            <a:r>
              <a:rPr lang="en-US" sz="2200" b="0" dirty="0"/>
              <a:t>Rules for LLI request that has existing or new co-located generation</a:t>
            </a:r>
          </a:p>
          <a:p>
            <a:r>
              <a:rPr lang="en-US" sz="2200" b="0" dirty="0"/>
              <a:t>Batch Study outcomes and communication</a:t>
            </a:r>
          </a:p>
          <a:p>
            <a:r>
              <a:rPr lang="en-US" sz="2200" b="0" dirty="0"/>
              <a:t>Batch Study alignment with RTP and RPG processes</a:t>
            </a:r>
          </a:p>
        </p:txBody>
      </p:sp>
      <p:sp>
        <p:nvSpPr>
          <p:cNvPr id="4" name="Slide Number Placeholder 3">
            <a:extLst>
              <a:ext uri="{FF2B5EF4-FFF2-40B4-BE49-F238E27FC236}">
                <a16:creationId xmlns:a16="http://schemas.microsoft.com/office/drawing/2014/main" id="{EF40D02F-AC77-9774-822C-FBCB717E69EF}"/>
              </a:ext>
            </a:extLst>
          </p:cNvPr>
          <p:cNvSpPr>
            <a:spLocks noGrp="1"/>
          </p:cNvSpPr>
          <p:nvPr>
            <p:ph type="sldNum" sz="quarter" idx="4"/>
          </p:nvPr>
        </p:nvSpPr>
        <p:spPr/>
        <p:txBody>
          <a:bodyPr/>
          <a:lstStyle/>
          <a:p>
            <a:fld id="{1D93BD3E-1E9A-4970-A6F7-E7AC52762E0C}" type="slidenum">
              <a:rPr lang="en-US" smtClean="0"/>
              <a:pPr/>
              <a:t>6</a:t>
            </a:fld>
            <a:endParaRPr lang="en-US"/>
          </a:p>
        </p:txBody>
      </p:sp>
    </p:spTree>
    <p:extLst>
      <p:ext uri="{BB962C8B-B14F-4D97-AF65-F5344CB8AC3E}">
        <p14:creationId xmlns:p14="http://schemas.microsoft.com/office/powerpoint/2010/main" val="1532650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E546E-D222-98C4-8518-10C46D85B5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8A0EEA-CE74-1B60-BFBE-1EABDC8F5255}"/>
              </a:ext>
            </a:extLst>
          </p:cNvPr>
          <p:cNvSpPr>
            <a:spLocks noGrp="1"/>
          </p:cNvSpPr>
          <p:nvPr>
            <p:ph type="title"/>
          </p:nvPr>
        </p:nvSpPr>
        <p:spPr/>
        <p:txBody>
          <a:bodyPr/>
          <a:lstStyle/>
          <a:p>
            <a:r>
              <a:rPr lang="en-US" dirty="0"/>
              <a:t>Additional Considerations</a:t>
            </a:r>
          </a:p>
        </p:txBody>
      </p:sp>
      <p:sp>
        <p:nvSpPr>
          <p:cNvPr id="3" name="Content Placeholder 2">
            <a:extLst>
              <a:ext uri="{FF2B5EF4-FFF2-40B4-BE49-F238E27FC236}">
                <a16:creationId xmlns:a16="http://schemas.microsoft.com/office/drawing/2014/main" id="{C1F864D9-9C54-9839-66C3-58E4361B068A}"/>
              </a:ext>
            </a:extLst>
          </p:cNvPr>
          <p:cNvSpPr>
            <a:spLocks noGrp="1"/>
          </p:cNvSpPr>
          <p:nvPr>
            <p:ph idx="1"/>
          </p:nvPr>
        </p:nvSpPr>
        <p:spPr>
          <a:xfrm>
            <a:off x="406400" y="762000"/>
            <a:ext cx="11379200" cy="5667675"/>
          </a:xfrm>
        </p:spPr>
        <p:txBody>
          <a:bodyPr/>
          <a:lstStyle/>
          <a:p>
            <a:r>
              <a:rPr lang="en-US" dirty="0"/>
              <a:t>What will be the role of TSPs/TDSPs in the Batch Study Process?</a:t>
            </a:r>
          </a:p>
          <a:p>
            <a:pPr lvl="1"/>
            <a:r>
              <a:rPr lang="en-US" dirty="0"/>
              <a:t>TSPs/TDSPs will need to determine the Point of Interconnection in ERCOT planning models and communicate this POI to ERCOT before an </a:t>
            </a:r>
            <a:r>
              <a:rPr lang="en-US" dirty="0">
                <a:solidFill>
                  <a:schemeClr val="tx2"/>
                </a:solidFill>
              </a:rPr>
              <a:t>LLI request </a:t>
            </a:r>
            <a:r>
              <a:rPr lang="en-US" dirty="0"/>
              <a:t>can be included in a Batch Study</a:t>
            </a:r>
          </a:p>
          <a:p>
            <a:pPr lvl="1"/>
            <a:r>
              <a:rPr lang="en-US" dirty="0"/>
              <a:t>TSPs/TDSPs will continue to perform short circuit, </a:t>
            </a:r>
            <a:r>
              <a:rPr lang="en-US" dirty="0" err="1"/>
              <a:t>subsynchronous</a:t>
            </a:r>
            <a:r>
              <a:rPr lang="en-US" dirty="0"/>
              <a:t> oscillation, and facility studies</a:t>
            </a:r>
          </a:p>
          <a:p>
            <a:r>
              <a:rPr lang="en-US" dirty="0"/>
              <a:t>Will there be an online portal for LLI developers to track their status?</a:t>
            </a:r>
          </a:p>
          <a:p>
            <a:pPr lvl="1"/>
            <a:r>
              <a:rPr lang="en-US" dirty="0"/>
              <a:t>ERCOT is pursuing the development of a LLI portal in a separate but related effort</a:t>
            </a:r>
          </a:p>
          <a:p>
            <a:r>
              <a:rPr lang="en-US" dirty="0"/>
              <a:t>Will the Batch Study cover resource adequacy constraints?</a:t>
            </a:r>
          </a:p>
          <a:p>
            <a:pPr lvl="1"/>
            <a:r>
              <a:rPr lang="en-US" dirty="0">
                <a:solidFill>
                  <a:schemeClr val="tx2"/>
                </a:solidFill>
              </a:rPr>
              <a:t>No, the </a:t>
            </a:r>
            <a:r>
              <a:rPr lang="en-US" dirty="0"/>
              <a:t>Batch Study is primarily a transmission security analysis</a:t>
            </a:r>
          </a:p>
          <a:p>
            <a:r>
              <a:rPr lang="en-US" dirty="0"/>
              <a:t>Will ERCOT seek a good cause exception from the PUCT for the Batch Study?</a:t>
            </a:r>
          </a:p>
          <a:p>
            <a:pPr lvl="1"/>
            <a:r>
              <a:rPr lang="en-US" dirty="0">
                <a:solidFill>
                  <a:schemeClr val="tx2"/>
                </a:solidFill>
              </a:rPr>
              <a:t>For the </a:t>
            </a:r>
            <a:r>
              <a:rPr lang="en-US" dirty="0"/>
              <a:t>Batch Zero Study, ERCOT would anticipate requesting from the PUCT a good cause exception from PGRR115 in order to conduct the studies</a:t>
            </a:r>
          </a:p>
          <a:p>
            <a:r>
              <a:rPr lang="en-US" dirty="0"/>
              <a:t>Will ERCOT codify the Batch Study process in the Protocols and Planning Guide?</a:t>
            </a:r>
          </a:p>
          <a:p>
            <a:pPr lvl="1"/>
            <a:r>
              <a:rPr lang="en-US" dirty="0"/>
              <a:t>Yes. For the ongoing Batch Study process, ERCOT will work with PUCT Staff to determine whether any enabling language is necessary as part of PUCT Project No. 58481, </a:t>
            </a:r>
            <a:r>
              <a:rPr lang="en-US" i="1" dirty="0"/>
              <a:t>Large Load Interconnection Standards under PURA 37.0561</a:t>
            </a:r>
            <a:r>
              <a:rPr lang="en-US" dirty="0"/>
              <a:t>.  Further, after gathering any feedback from PUCT, ERCOT would expect to file revisions requests to codify the Batch Study process</a:t>
            </a:r>
          </a:p>
        </p:txBody>
      </p:sp>
      <p:sp>
        <p:nvSpPr>
          <p:cNvPr id="4" name="Slide Number Placeholder 3">
            <a:extLst>
              <a:ext uri="{FF2B5EF4-FFF2-40B4-BE49-F238E27FC236}">
                <a16:creationId xmlns:a16="http://schemas.microsoft.com/office/drawing/2014/main" id="{72BE7CF7-A0E0-96C0-6112-499BCFABF9E3}"/>
              </a:ext>
            </a:extLst>
          </p:cNvPr>
          <p:cNvSpPr>
            <a:spLocks noGrp="1"/>
          </p:cNvSpPr>
          <p:nvPr>
            <p:ph type="sldNum" sz="quarter" idx="4"/>
          </p:nvPr>
        </p:nvSpPr>
        <p:spPr/>
        <p:txBody>
          <a:bodyPr/>
          <a:lstStyle/>
          <a:p>
            <a:fld id="{1D93BD3E-1E9A-4970-A6F7-E7AC52762E0C}" type="slidenum">
              <a:rPr lang="en-US" smtClean="0"/>
              <a:pPr/>
              <a:t>7</a:t>
            </a:fld>
            <a:endParaRPr lang="en-US"/>
          </a:p>
        </p:txBody>
      </p:sp>
    </p:spTree>
    <p:extLst>
      <p:ext uri="{BB962C8B-B14F-4D97-AF65-F5344CB8AC3E}">
        <p14:creationId xmlns:p14="http://schemas.microsoft.com/office/powerpoint/2010/main" val="3895455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36B5B4-33BC-1AED-0CA5-C26406940224}"/>
              </a:ext>
            </a:extLst>
          </p:cNvPr>
          <p:cNvSpPr>
            <a:spLocks noGrp="1"/>
          </p:cNvSpPr>
          <p:nvPr>
            <p:ph type="sldNum" sz="quarter" idx="4"/>
          </p:nvPr>
        </p:nvSpPr>
        <p:spPr/>
        <p:txBody>
          <a:bodyPr/>
          <a:lstStyle/>
          <a:p>
            <a:fld id="{1D93BD3E-1E9A-4970-A6F7-E7AC52762E0C}" type="slidenum">
              <a:rPr lang="en-US" smtClean="0"/>
              <a:pPr/>
              <a:t>8</a:t>
            </a:fld>
            <a:endParaRPr lang="en-US" dirty="0"/>
          </a:p>
        </p:txBody>
      </p:sp>
      <p:sp>
        <p:nvSpPr>
          <p:cNvPr id="3" name="TextBox 2">
            <a:extLst>
              <a:ext uri="{FF2B5EF4-FFF2-40B4-BE49-F238E27FC236}">
                <a16:creationId xmlns:a16="http://schemas.microsoft.com/office/drawing/2014/main" id="{8867F7DE-CAAB-A512-9ABD-0BF52BE84AC6}"/>
              </a:ext>
            </a:extLst>
          </p:cNvPr>
          <p:cNvSpPr txBox="1"/>
          <p:nvPr/>
        </p:nvSpPr>
        <p:spPr>
          <a:xfrm>
            <a:off x="4495800" y="2294180"/>
            <a:ext cx="3200400" cy="523220"/>
          </a:xfrm>
          <a:prstGeom prst="rect">
            <a:avLst/>
          </a:prstGeom>
          <a:noFill/>
        </p:spPr>
        <p:txBody>
          <a:bodyPr wrap="square" rtlCol="0">
            <a:spAutoFit/>
          </a:bodyPr>
          <a:lstStyle/>
          <a:p>
            <a:pPr algn="ctr"/>
            <a:r>
              <a:rPr lang="en-US" sz="2800" dirty="0"/>
              <a:t>Questions?</a:t>
            </a:r>
          </a:p>
        </p:txBody>
      </p:sp>
    </p:spTree>
    <p:extLst>
      <p:ext uri="{BB962C8B-B14F-4D97-AF65-F5344CB8AC3E}">
        <p14:creationId xmlns:p14="http://schemas.microsoft.com/office/powerpoint/2010/main" val="19357345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c90ee1e1-c015-415f-8aa1-dd21303cc84c"/>
  <p:tag name="NEWVI" val="true"/>
  <p:tag name="TEMPLATELASTEDITTED" val="2019-02-25 12:05 PM"/>
  <p:tag name="TEMPLATECREATED" val="2019-02-27 01:18 PM"/>
  <p:tag name="TEMPLATEVERSION" val="3"/>
  <p:tag name="BLUEONEFOURTHTITLEFONTCOLORFIXED" val="true"/>
  <p:tag name="DARKLAYOUTNAMESCHANGEDTOCONTRAST" val="true"/>
  <p:tag name="THINKCELLUNDODONOTDELETE" val="0"/>
  <p:tag name="TEMPLATELASTEDITED" val="2024-05-30 01:34 PM"/>
  <p:tag name="LINKEDPICTURESLINKREMOVED" val="True"/>
  <p:tag name="ICONFILLBACKGROUND" val="Color [A=255, R=204, G=204, B=204]"/>
  <p:tag name="ICONLINEFILLTHEME" val="Accent 1"/>
  <p:tag name="ICONENCLOSURE" val="False"/>
  <p:tag name="ICONLINEFILL" val="Color [A=255, R=6, G=31, B=121]"/>
  <p:tag name="THINKCELLPRESENTATIONDONOTDELETE" val="&lt;?xml version=&quot;1.0&quot; encoding=&quot;UTF-16&quot; standalone=&quot;yes&quot;?&gt;&lt;root reqver=&quot;28224&quot;&gt;&lt;version val=&quot;3582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d.&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2&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0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2.xml><?xml version="1.0" encoding="utf-8"?>
<p:tagLst xmlns:a="http://schemas.openxmlformats.org/drawingml/2006/main" xmlns:r="http://schemas.openxmlformats.org/officeDocument/2006/relationships" xmlns:p="http://schemas.openxmlformats.org/presentationml/2006/main">
  <p:tag name="SHAPENAME" val="5. Source"/>
</p:tagLst>
</file>

<file path=ppt/tags/tag10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5.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6.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0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9.xml><?xml version="1.0" encoding="utf-8"?>
<p:tagLst xmlns:a="http://schemas.openxmlformats.org/drawingml/2006/main" xmlns:r="http://schemas.openxmlformats.org/officeDocument/2006/relationships" xmlns:p="http://schemas.openxmlformats.org/presentationml/2006/main">
  <p:tag name="SHAPENAME" val="5. Source"/>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1.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1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3.xml><?xml version="1.0" encoding="utf-8"?>
<p:tagLst xmlns:a="http://schemas.openxmlformats.org/drawingml/2006/main" xmlns:r="http://schemas.openxmlformats.org/officeDocument/2006/relationships" xmlns:p="http://schemas.openxmlformats.org/presentationml/2006/main">
  <p:tag name="SHAPENAME" val="5. Source"/>
</p:tagLst>
</file>

<file path=ppt/tags/tag11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5.xml><?xml version="1.0" encoding="utf-8"?>
<p:tagLst xmlns:a="http://schemas.openxmlformats.org/drawingml/2006/main" xmlns:r="http://schemas.openxmlformats.org/officeDocument/2006/relationships" xmlns:p="http://schemas.openxmlformats.org/presentationml/2006/main">
  <p:tag name="BACKGROUNDCOLOR" val="med"/>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NAME" val="_new_logoimage"/>
</p:tagLst>
</file>

<file path=ppt/tags/tag118.xml><?xml version="1.0" encoding="utf-8"?>
<p:tagLst xmlns:a="http://schemas.openxmlformats.org/drawingml/2006/main" xmlns:r="http://schemas.openxmlformats.org/officeDocument/2006/relationships" xmlns:p="http://schemas.openxmlformats.org/presentationml/2006/main">
  <p:tag name="SHAPENAME" val="5. Sourc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20sklhGDg_J5JkHAJOV5JQ"/>
</p:tagLst>
</file>

<file path=ppt/tags/tag121.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2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3.xml><?xml version="1.0" encoding="utf-8"?>
<p:tagLst xmlns:a="http://schemas.openxmlformats.org/drawingml/2006/main" xmlns:r="http://schemas.openxmlformats.org/officeDocument/2006/relationships" xmlns:p="http://schemas.openxmlformats.org/presentationml/2006/main">
  <p:tag name="SHAPENAME" val="Grid"/>
</p:tagLst>
</file>

<file path=ppt/tags/tag124.xml><?xml version="1.0" encoding="utf-8"?>
<p:tagLst xmlns:a="http://schemas.openxmlformats.org/drawingml/2006/main" xmlns:r="http://schemas.openxmlformats.org/officeDocument/2006/relationships" xmlns:p="http://schemas.openxmlformats.org/presentationml/2006/main">
  <p:tag name="SHAPENAME" val="4. Footnote"/>
</p:tagLst>
</file>

<file path=ppt/tags/tag125.xml><?xml version="1.0" encoding="utf-8"?>
<p:tagLst xmlns:a="http://schemas.openxmlformats.org/drawingml/2006/main" xmlns:r="http://schemas.openxmlformats.org/officeDocument/2006/relationships" xmlns:p="http://schemas.openxmlformats.org/presentationml/2006/main">
  <p:tag name="NAME" val="Moon"/>
</p:tagLst>
</file>

<file path=ppt/tags/tag126.xml><?xml version="1.0" encoding="utf-8"?>
<p:tagLst xmlns:a="http://schemas.openxmlformats.org/drawingml/2006/main" xmlns:r="http://schemas.openxmlformats.org/officeDocument/2006/relationships" xmlns:p="http://schemas.openxmlformats.org/presentationml/2006/main">
  <p:tag name="NAME" val="Moon"/>
</p:tagLst>
</file>

<file path=ppt/tags/tag127.xml><?xml version="1.0" encoding="utf-8"?>
<p:tagLst xmlns:a="http://schemas.openxmlformats.org/drawingml/2006/main" xmlns:r="http://schemas.openxmlformats.org/officeDocument/2006/relationships" xmlns:p="http://schemas.openxmlformats.org/presentationml/2006/main">
  <p:tag name="NAME" val="Moon"/>
</p:tagLst>
</file>

<file path=ppt/tags/tag128.xml><?xml version="1.0" encoding="utf-8"?>
<p:tagLst xmlns:a="http://schemas.openxmlformats.org/drawingml/2006/main" xmlns:r="http://schemas.openxmlformats.org/officeDocument/2006/relationships" xmlns:p="http://schemas.openxmlformats.org/presentationml/2006/main">
  <p:tag name="NAME" val="Moon"/>
</p:tagLst>
</file>

<file path=ppt/tags/tag129.xml><?xml version="1.0" encoding="utf-8"?>
<p:tagLst xmlns:a="http://schemas.openxmlformats.org/drawingml/2006/main" xmlns:r="http://schemas.openxmlformats.org/officeDocument/2006/relationships" xmlns:p="http://schemas.openxmlformats.org/presentationml/2006/main">
  <p:tag name="NAME" val="Moon"/>
</p:tagLst>
</file>

<file path=ppt/tags/tag13.xml><?xml version="1.0" encoding="utf-8"?>
<p:tagLst xmlns:a="http://schemas.openxmlformats.org/drawingml/2006/main" xmlns:r="http://schemas.openxmlformats.org/officeDocument/2006/relationships" xmlns:p="http://schemas.openxmlformats.org/presentationml/2006/main">
  <p:tag name="NAME" val="Moon"/>
</p:tagLst>
</file>

<file path=ppt/tags/tag130.xml><?xml version="1.0" encoding="utf-8"?>
<p:tagLst xmlns:a="http://schemas.openxmlformats.org/drawingml/2006/main" xmlns:r="http://schemas.openxmlformats.org/officeDocument/2006/relationships" xmlns:p="http://schemas.openxmlformats.org/presentationml/2006/main">
  <p:tag name="ANGLE" val="5"/>
</p:tagLst>
</file>

<file path=ppt/tags/tag131.xml><?xml version="1.0" encoding="utf-8"?>
<p:tagLst xmlns:a="http://schemas.openxmlformats.org/drawingml/2006/main" xmlns:r="http://schemas.openxmlformats.org/officeDocument/2006/relationships" xmlns:p="http://schemas.openxmlformats.org/presentationml/2006/main">
  <p:tag name="ANGLE" val="5"/>
</p:tagLst>
</file>

<file path=ppt/tags/tag132.xml><?xml version="1.0" encoding="utf-8"?>
<p:tagLst xmlns:a="http://schemas.openxmlformats.org/drawingml/2006/main" xmlns:r="http://schemas.openxmlformats.org/officeDocument/2006/relationships" xmlns:p="http://schemas.openxmlformats.org/presentationml/2006/main">
  <p:tag name="ANGLE" val="4"/>
</p:tagLst>
</file>

<file path=ppt/tags/tag133.xml><?xml version="1.0" encoding="utf-8"?>
<p:tagLst xmlns:a="http://schemas.openxmlformats.org/drawingml/2006/main" xmlns:r="http://schemas.openxmlformats.org/officeDocument/2006/relationships" xmlns:p="http://schemas.openxmlformats.org/presentationml/2006/main">
  <p:tag name="ANGLE" val="4"/>
</p:tagLst>
</file>

<file path=ppt/tags/tag134.xml><?xml version="1.0" encoding="utf-8"?>
<p:tagLst xmlns:a="http://schemas.openxmlformats.org/drawingml/2006/main" xmlns:r="http://schemas.openxmlformats.org/officeDocument/2006/relationships" xmlns:p="http://schemas.openxmlformats.org/presentationml/2006/main">
  <p:tag name="ANGLE" val="3"/>
</p:tagLst>
</file>

<file path=ppt/tags/tag135.xml><?xml version="1.0" encoding="utf-8"?>
<p:tagLst xmlns:a="http://schemas.openxmlformats.org/drawingml/2006/main" xmlns:r="http://schemas.openxmlformats.org/officeDocument/2006/relationships" xmlns:p="http://schemas.openxmlformats.org/presentationml/2006/main">
  <p:tag name="ANGLE" val="3"/>
</p:tagLst>
</file>

<file path=ppt/tags/tag136.xml><?xml version="1.0" encoding="utf-8"?>
<p:tagLst xmlns:a="http://schemas.openxmlformats.org/drawingml/2006/main" xmlns:r="http://schemas.openxmlformats.org/officeDocument/2006/relationships" xmlns:p="http://schemas.openxmlformats.org/presentationml/2006/main">
  <p:tag name="ANGLE" val="2"/>
</p:tagLst>
</file>

<file path=ppt/tags/tag137.xml><?xml version="1.0" encoding="utf-8"?>
<p:tagLst xmlns:a="http://schemas.openxmlformats.org/drawingml/2006/main" xmlns:r="http://schemas.openxmlformats.org/officeDocument/2006/relationships" xmlns:p="http://schemas.openxmlformats.org/presentationml/2006/main">
  <p:tag name="ANGLE" val="2"/>
</p:tagLst>
</file>

<file path=ppt/tags/tag138.xml><?xml version="1.0" encoding="utf-8"?>
<p:tagLst xmlns:a="http://schemas.openxmlformats.org/drawingml/2006/main" xmlns:r="http://schemas.openxmlformats.org/officeDocument/2006/relationships" xmlns:p="http://schemas.openxmlformats.org/presentationml/2006/main">
  <p:tag name="ANGLE" val="1"/>
</p:tagLst>
</file>

<file path=ppt/tags/tag139.xml><?xml version="1.0" encoding="utf-8"?>
<p:tagLst xmlns:a="http://schemas.openxmlformats.org/drawingml/2006/main" xmlns:r="http://schemas.openxmlformats.org/officeDocument/2006/relationships" xmlns:p="http://schemas.openxmlformats.org/presentationml/2006/main">
  <p:tag name="ANGLE" val="1"/>
</p:tagLst>
</file>

<file path=ppt/tags/tag14.xml><?xml version="1.0" encoding="utf-8"?>
<p:tagLst xmlns:a="http://schemas.openxmlformats.org/drawingml/2006/main" xmlns:r="http://schemas.openxmlformats.org/officeDocument/2006/relationships" xmlns:p="http://schemas.openxmlformats.org/presentationml/2006/main">
  <p:tag name="ANGLE" val="5"/>
</p:tagLst>
</file>

<file path=ppt/tags/tag140.xml><?xml version="1.0" encoding="utf-8"?>
<p:tagLst xmlns:a="http://schemas.openxmlformats.org/drawingml/2006/main" xmlns:r="http://schemas.openxmlformats.org/officeDocument/2006/relationships" xmlns:p="http://schemas.openxmlformats.org/presentationml/2006/main">
  <p:tag name="BACKGROUNDCOLOR" val="med"/>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Kcd9z.T0ityQiOhevFTgFQ"/>
</p:tagLst>
</file>

<file path=ppt/tags/tag143.xml><?xml version="1.0" encoding="utf-8"?>
<p:tagLst xmlns:a="http://schemas.openxmlformats.org/drawingml/2006/main" xmlns:r="http://schemas.openxmlformats.org/officeDocument/2006/relationships" xmlns:p="http://schemas.openxmlformats.org/presentationml/2006/main">
  <p:tag name="SHAPENAME" val="ClientLogo"/>
</p:tagLst>
</file>

<file path=ppt/tags/tag14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45.xml><?xml version="1.0" encoding="utf-8"?>
<p:tagLst xmlns:a="http://schemas.openxmlformats.org/drawingml/2006/main" xmlns:r="http://schemas.openxmlformats.org/officeDocument/2006/relationships" xmlns:p="http://schemas.openxmlformats.org/presentationml/2006/main">
  <p:tag name="SHAPENAME" val="Subtitle"/>
</p:tagLst>
</file>

<file path=ppt/tags/tag146.xml><?xml version="1.0" encoding="utf-8"?>
<p:tagLst xmlns:a="http://schemas.openxmlformats.org/drawingml/2006/main" xmlns:r="http://schemas.openxmlformats.org/officeDocument/2006/relationships" xmlns:p="http://schemas.openxmlformats.org/presentationml/2006/main">
  <p:tag name="SHAPENAME" val="Title"/>
</p:tagLst>
</file>

<file path=ppt/tags/tag147.xml><?xml version="1.0" encoding="utf-8"?>
<p:tagLst xmlns:a="http://schemas.openxmlformats.org/drawingml/2006/main" xmlns:r="http://schemas.openxmlformats.org/officeDocument/2006/relationships" xmlns:p="http://schemas.openxmlformats.org/presentationml/2006/main">
  <p:tag name="SHAPENAME" val="Disclaimer-template"/>
</p:tagLst>
</file>

<file path=ppt/tags/tag148.xml><?xml version="1.0" encoding="utf-8"?>
<p:tagLst xmlns:a="http://schemas.openxmlformats.org/drawingml/2006/main" xmlns:r="http://schemas.openxmlformats.org/officeDocument/2006/relationships" xmlns:p="http://schemas.openxmlformats.org/presentationml/2006/main">
  <p:tag name="NAME" val="_new_logoimag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ANGLE" val="5"/>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ZkG5iHMTSC2mGhtG.mpRUA"/>
</p:tagLst>
</file>

<file path=ppt/tags/tag15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2.xml><?xml version="1.0" encoding="utf-8"?>
<p:tagLst xmlns:a="http://schemas.openxmlformats.org/drawingml/2006/main" xmlns:r="http://schemas.openxmlformats.org/officeDocument/2006/relationships" xmlns:p="http://schemas.openxmlformats.org/presentationml/2006/main">
  <p:tag name="SHAPENAME" val="5. Source"/>
</p:tagLst>
</file>

<file path=ppt/tags/tag15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4.xml><?xml version="1.0" encoding="utf-8"?>
<p:tagLst xmlns:a="http://schemas.openxmlformats.org/drawingml/2006/main" xmlns:r="http://schemas.openxmlformats.org/officeDocument/2006/relationships" xmlns:p="http://schemas.openxmlformats.org/presentationml/2006/main">
  <p:tag name="SHAPENAME" val="3. Subtitle"/>
</p:tagLst>
</file>

<file path=ppt/tags/tag15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8.xml><?xml version="1.0" encoding="utf-8"?>
<p:tagLst xmlns:a="http://schemas.openxmlformats.org/drawingml/2006/main" xmlns:r="http://schemas.openxmlformats.org/officeDocument/2006/relationships" xmlns:p="http://schemas.openxmlformats.org/presentationml/2006/main">
  <p:tag name="SHAPENAME" val="5. Source"/>
</p:tagLst>
</file>

<file path=ppt/tags/tag15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xml><?xml version="1.0" encoding="utf-8"?>
<p:tagLst xmlns:a="http://schemas.openxmlformats.org/drawingml/2006/main" xmlns:r="http://schemas.openxmlformats.org/officeDocument/2006/relationships" xmlns:p="http://schemas.openxmlformats.org/presentationml/2006/main">
  <p:tag name="ANGLE" val="4"/>
</p:tagLst>
</file>

<file path=ppt/tags/tag16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2.xml><?xml version="1.0" encoding="utf-8"?>
<p:tagLst xmlns:a="http://schemas.openxmlformats.org/drawingml/2006/main" xmlns:r="http://schemas.openxmlformats.org/officeDocument/2006/relationships" xmlns:p="http://schemas.openxmlformats.org/presentationml/2006/main">
  <p:tag name="SHAPENAME" val="5. Source"/>
</p:tagLst>
</file>

<file path=ppt/tags/tag16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zsZQyKFgCFD5XAZPv3AWBQ"/>
</p:tagLst>
</file>

<file path=ppt/tags/tag16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8.xml><?xml version="1.0" encoding="utf-8"?>
<p:tagLst xmlns:a="http://schemas.openxmlformats.org/drawingml/2006/main" xmlns:r="http://schemas.openxmlformats.org/officeDocument/2006/relationships" xmlns:p="http://schemas.openxmlformats.org/presentationml/2006/main">
  <p:tag name="SHAPENAME" val="5. Source"/>
</p:tagLst>
</file>

<file path=ppt/tags/tag16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xml><?xml version="1.0" encoding="utf-8"?>
<p:tagLst xmlns:a="http://schemas.openxmlformats.org/drawingml/2006/main" xmlns:r="http://schemas.openxmlformats.org/officeDocument/2006/relationships" xmlns:p="http://schemas.openxmlformats.org/presentationml/2006/main">
  <p:tag name="ANGLE" val="4"/>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Yh.LyJP9Ef7CM8T6PUBqdw"/>
</p:tagLst>
</file>

<file path=ppt/tags/tag17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3.xml><?xml version="1.0" encoding="utf-8"?>
<p:tagLst xmlns:a="http://schemas.openxmlformats.org/drawingml/2006/main" xmlns:r="http://schemas.openxmlformats.org/officeDocument/2006/relationships" xmlns:p="http://schemas.openxmlformats.org/presentationml/2006/main">
  <p:tag name="SHAPENAME" val="3. Subtitle"/>
</p:tagLst>
</file>

<file path=ppt/tags/tag17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5.xml><?xml version="1.0" encoding="utf-8"?>
<p:tagLst xmlns:a="http://schemas.openxmlformats.org/drawingml/2006/main" xmlns:r="http://schemas.openxmlformats.org/officeDocument/2006/relationships" xmlns:p="http://schemas.openxmlformats.org/presentationml/2006/main">
  <p:tag name="SHAPENAME" val="5. Source"/>
</p:tagLst>
</file>

<file path=ppt/tags/tag17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aJMKD2AQ9e77MMhub83YA"/>
</p:tagLst>
</file>

<file path=ppt/tags/tag179.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8.xml><?xml version="1.0" encoding="utf-8"?>
<p:tagLst xmlns:a="http://schemas.openxmlformats.org/drawingml/2006/main" xmlns:r="http://schemas.openxmlformats.org/officeDocument/2006/relationships" xmlns:p="http://schemas.openxmlformats.org/presentationml/2006/main">
  <p:tag name="ANGLE" val="3"/>
</p:tagLst>
</file>

<file path=ppt/tags/tag180.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8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3.xml><?xml version="1.0" encoding="utf-8"?>
<p:tagLst xmlns:a="http://schemas.openxmlformats.org/drawingml/2006/main" xmlns:r="http://schemas.openxmlformats.org/officeDocument/2006/relationships" xmlns:p="http://schemas.openxmlformats.org/presentationml/2006/main">
  <p:tag name="SHAPENAME" val="3. Subtitle"/>
</p:tagLst>
</file>

<file path=ppt/tags/tag184.xml><?xml version="1.0" encoding="utf-8"?>
<p:tagLst xmlns:a="http://schemas.openxmlformats.org/drawingml/2006/main" xmlns:r="http://schemas.openxmlformats.org/officeDocument/2006/relationships" xmlns:p="http://schemas.openxmlformats.org/presentationml/2006/main">
  <p:tag name="SHAPENAME" val="5. Source"/>
</p:tagLst>
</file>

<file path=ppt/tags/tag18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7P6iKZZoTDSflm.OoOVoMA"/>
</p:tagLst>
</file>

<file path=ppt/tags/tag188.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89.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9.xml><?xml version="1.0" encoding="utf-8"?>
<p:tagLst xmlns:a="http://schemas.openxmlformats.org/drawingml/2006/main" xmlns:r="http://schemas.openxmlformats.org/officeDocument/2006/relationships" xmlns:p="http://schemas.openxmlformats.org/presentationml/2006/main">
  <p:tag name="ANGLE" val="3"/>
</p:tagLst>
</file>

<file path=ppt/tags/tag19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2.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3.xml><?xml version="1.0" encoding="utf-8"?>
<p:tagLst xmlns:a="http://schemas.openxmlformats.org/drawingml/2006/main" xmlns:r="http://schemas.openxmlformats.org/officeDocument/2006/relationships" xmlns:p="http://schemas.openxmlformats.org/presentationml/2006/main">
  <p:tag name="SHAPENAME" val="5. Source"/>
</p:tagLst>
</file>

<file path=ppt/tags/tag19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1LRCzsv.ik_t3bs5QJ6VLg"/>
</p:tagLst>
</file>

<file path=ppt/tags/tag197.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98.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9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xml><?xml version="1.0" encoding="utf-8"?>
<p:tagLst xmlns:a="http://schemas.openxmlformats.org/drawingml/2006/main" xmlns:r="http://schemas.openxmlformats.org/officeDocument/2006/relationships" xmlns:p="http://schemas.openxmlformats.org/presentationml/2006/main">
  <p:tag name="SLIDELOOKUP" val="20251212114005924-21474836481"/>
</p:tagLst>
</file>

<file path=ppt/tags/tag20.xml><?xml version="1.0" encoding="utf-8"?>
<p:tagLst xmlns:a="http://schemas.openxmlformats.org/drawingml/2006/main" xmlns:r="http://schemas.openxmlformats.org/officeDocument/2006/relationships" xmlns:p="http://schemas.openxmlformats.org/presentationml/2006/main">
  <p:tag name="ANGLE" val="2"/>
</p:tagLst>
</file>

<file path=ppt/tags/tag200.xml><?xml version="1.0" encoding="utf-8"?>
<p:tagLst xmlns:a="http://schemas.openxmlformats.org/drawingml/2006/main" xmlns:r="http://schemas.openxmlformats.org/officeDocument/2006/relationships" xmlns:p="http://schemas.openxmlformats.org/presentationml/2006/main">
  <p:tag name="SHAPENAME" val="5. Source"/>
</p:tagLst>
</file>

<file path=ppt/tags/tag20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2.xml><?xml version="1.0" encoding="utf-8"?>
<p:tagLst xmlns:a="http://schemas.openxmlformats.org/drawingml/2006/main" xmlns:r="http://schemas.openxmlformats.org/officeDocument/2006/relationships" xmlns:p="http://schemas.openxmlformats.org/presentationml/2006/main">
  <p:tag name="SHAPENAME" val="3. Subtitle"/>
</p:tagLst>
</file>

<file path=ppt/tags/tag20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sf0lKEfRW2M5NTSiP3pCQ"/>
</p:tagLst>
</file>

<file path=ppt/tags/tag206.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07.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0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9.xml><?xml version="1.0" encoding="utf-8"?>
<p:tagLst xmlns:a="http://schemas.openxmlformats.org/drawingml/2006/main" xmlns:r="http://schemas.openxmlformats.org/officeDocument/2006/relationships" xmlns:p="http://schemas.openxmlformats.org/presentationml/2006/main">
  <p:tag name="SHAPENAME" val="5. Source"/>
</p:tagLst>
</file>

<file path=ppt/tags/tag21.xml><?xml version="1.0" encoding="utf-8"?>
<p:tagLst xmlns:a="http://schemas.openxmlformats.org/drawingml/2006/main" xmlns:r="http://schemas.openxmlformats.org/officeDocument/2006/relationships" xmlns:p="http://schemas.openxmlformats.org/presentationml/2006/main">
  <p:tag name="ANGLE" val="2"/>
</p:tagLst>
</file>

<file path=ppt/tags/tag21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1.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jPpd5uKiKgbfSxqQQ0aBGA"/>
</p:tagLst>
</file>

<file path=ppt/tags/tag21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16.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1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8.xml><?xml version="1.0" encoding="utf-8"?>
<p:tagLst xmlns:a="http://schemas.openxmlformats.org/drawingml/2006/main" xmlns:r="http://schemas.openxmlformats.org/officeDocument/2006/relationships" xmlns:p="http://schemas.openxmlformats.org/presentationml/2006/main">
  <p:tag name="SHAPENAME" val="5. Source"/>
</p:tagLst>
</file>

<file path=ppt/tags/tag21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xml><?xml version="1.0" encoding="utf-8"?>
<p:tagLst xmlns:a="http://schemas.openxmlformats.org/drawingml/2006/main" xmlns:r="http://schemas.openxmlformats.org/officeDocument/2006/relationships" xmlns:p="http://schemas.openxmlformats.org/presentationml/2006/main">
  <p:tag name="ANGLE" val="1"/>
</p:tagLst>
</file>

<file path=ppt/tags/tag220.xml><?xml version="1.0" encoding="utf-8"?>
<p:tagLst xmlns:a="http://schemas.openxmlformats.org/drawingml/2006/main" xmlns:r="http://schemas.openxmlformats.org/officeDocument/2006/relationships" xmlns:p="http://schemas.openxmlformats.org/presentationml/2006/main">
  <p:tag name="SHAPENAME" val="3. Subtitle"/>
</p:tagLst>
</file>

<file path=ppt/tags/tag22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PFw0tr2VymfPrG.nUcDKQ"/>
</p:tagLst>
</file>

<file path=ppt/tags/tag224.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25.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2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7.xml><?xml version="1.0" encoding="utf-8"?>
<p:tagLst xmlns:a="http://schemas.openxmlformats.org/drawingml/2006/main" xmlns:r="http://schemas.openxmlformats.org/officeDocument/2006/relationships" xmlns:p="http://schemas.openxmlformats.org/presentationml/2006/main">
  <p:tag name="SHAPENAME" val="5. Source"/>
</p:tagLst>
</file>

<file path=ppt/tags/tag22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9.xml><?xml version="1.0" encoding="utf-8"?>
<p:tagLst xmlns:a="http://schemas.openxmlformats.org/drawingml/2006/main" xmlns:r="http://schemas.openxmlformats.org/officeDocument/2006/relationships" xmlns:p="http://schemas.openxmlformats.org/presentationml/2006/main">
  <p:tag name="SHAPENAME" val="3. Subtitle"/>
</p:tagLst>
</file>

<file path=ppt/tags/tag23.xml><?xml version="1.0" encoding="utf-8"?>
<p:tagLst xmlns:a="http://schemas.openxmlformats.org/drawingml/2006/main" xmlns:r="http://schemas.openxmlformats.org/officeDocument/2006/relationships" xmlns:p="http://schemas.openxmlformats.org/presentationml/2006/main">
  <p:tag name="ANGLE" val="1"/>
</p:tagLst>
</file>

<file path=ppt/tags/tag23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sf0lKEfRW2M5NTSiP3pCQ"/>
</p:tagLst>
</file>

<file path=ppt/tags/tag233.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34.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3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6.xml><?xml version="1.0" encoding="utf-8"?>
<p:tagLst xmlns:a="http://schemas.openxmlformats.org/drawingml/2006/main" xmlns:r="http://schemas.openxmlformats.org/officeDocument/2006/relationships" xmlns:p="http://schemas.openxmlformats.org/presentationml/2006/main">
  <p:tag name="SHAPENAME" val="5. Source"/>
</p:tagLst>
</file>

<file path=ppt/tags/tag23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38.xml><?xml version="1.0" encoding="utf-8"?>
<p:tagLst xmlns:a="http://schemas.openxmlformats.org/drawingml/2006/main" xmlns:r="http://schemas.openxmlformats.org/officeDocument/2006/relationships" xmlns:p="http://schemas.openxmlformats.org/presentationml/2006/main">
  <p:tag name="SHAPENAME" val="3. Subtitle"/>
</p:tagLst>
</file>

<file path=ppt/tags/tag23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4.xml><?xml version="1.0" encoding="utf-8"?>
<p:tagLst xmlns:a="http://schemas.openxmlformats.org/drawingml/2006/main" xmlns:r="http://schemas.openxmlformats.org/officeDocument/2006/relationships" xmlns:p="http://schemas.openxmlformats.org/presentationml/2006/main">
  <p:tag name="BACKGROUNDCOLOR" val="med"/>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Hsf0lKEfRW2M5NTSiP3pCQ"/>
</p:tagLst>
</file>

<file path=ppt/tags/tag242.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43.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4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45.xml><?xml version="1.0" encoding="utf-8"?>
<p:tagLst xmlns:a="http://schemas.openxmlformats.org/drawingml/2006/main" xmlns:r="http://schemas.openxmlformats.org/officeDocument/2006/relationships" xmlns:p="http://schemas.openxmlformats.org/presentationml/2006/main">
  <p:tag name="SHAPENAME" val="5. Source"/>
</p:tagLst>
</file>

<file path=ppt/tags/tag24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47.xml><?xml version="1.0" encoding="utf-8"?>
<p:tagLst xmlns:a="http://schemas.openxmlformats.org/drawingml/2006/main" xmlns:r="http://schemas.openxmlformats.org/officeDocument/2006/relationships" xmlns:p="http://schemas.openxmlformats.org/presentationml/2006/main">
  <p:tag name="SHAPENAME" val="3. Subtitle"/>
</p:tagLst>
</file>

<file path=ppt/tags/tag24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49.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52.xml><?xml version="1.0" encoding="utf-8"?>
<p:tagLst xmlns:a="http://schemas.openxmlformats.org/drawingml/2006/main" xmlns:r="http://schemas.openxmlformats.org/officeDocument/2006/relationships" xmlns:p="http://schemas.openxmlformats.org/presentationml/2006/main">
  <p:tag name="SHAPENAME" val="5. Source"/>
</p:tagLst>
</file>

<file path=ppt/tags/tag25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4.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5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56.xml><?xml version="1.0" encoding="utf-8"?>
<p:tagLst xmlns:a="http://schemas.openxmlformats.org/drawingml/2006/main" xmlns:r="http://schemas.openxmlformats.org/officeDocument/2006/relationships" xmlns:p="http://schemas.openxmlformats.org/presentationml/2006/main">
  <p:tag name="SHAPENAME" val="5. Source"/>
</p:tagLst>
</file>

<file path=ppt/tags/tag25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8.xml><?xml version="1.0" encoding="utf-8"?>
<p:tagLst xmlns:a="http://schemas.openxmlformats.org/drawingml/2006/main" xmlns:r="http://schemas.openxmlformats.org/officeDocument/2006/relationships" xmlns:p="http://schemas.openxmlformats.org/presentationml/2006/main">
  <p:tag name="BACKGROUNDCOLOR" val="med"/>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La5NG5p6QVlH6GlSHMQ0RQ"/>
</p:tagLst>
</file>

<file path=ppt/tags/tag260.xml><?xml version="1.0" encoding="utf-8"?>
<p:tagLst xmlns:a="http://schemas.openxmlformats.org/drawingml/2006/main" xmlns:r="http://schemas.openxmlformats.org/officeDocument/2006/relationships" xmlns:p="http://schemas.openxmlformats.org/presentationml/2006/main">
  <p:tag name="NAME" val="_new_logoimage"/>
</p:tagLst>
</file>

<file path=ppt/tags/tag261.xml><?xml version="1.0" encoding="utf-8"?>
<p:tagLst xmlns:a="http://schemas.openxmlformats.org/drawingml/2006/main" xmlns:r="http://schemas.openxmlformats.org/officeDocument/2006/relationships" xmlns:p="http://schemas.openxmlformats.org/presentationml/2006/main">
  <p:tag name="SHAPENAME" val="5. Source"/>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SUb1LmWUTH66PHUHOGMc5A"/>
</p:tagLst>
</file>

<file path=ppt/tags/tag264.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65.xml><?xml version="1.0" encoding="utf-8"?>
<p:tagLst xmlns:a="http://schemas.openxmlformats.org/drawingml/2006/main" xmlns:r="http://schemas.openxmlformats.org/officeDocument/2006/relationships" xmlns:p="http://schemas.openxmlformats.org/presentationml/2006/main">
  <p:tag name="SHAPENAME" val="4. Footnote"/>
</p:tagLst>
</file>

<file path=ppt/tags/tag266.xml><?xml version="1.0" encoding="utf-8"?>
<p:tagLst xmlns:a="http://schemas.openxmlformats.org/drawingml/2006/main" xmlns:r="http://schemas.openxmlformats.org/officeDocument/2006/relationships" xmlns:p="http://schemas.openxmlformats.org/presentationml/2006/main">
  <p:tag name="SHAPENAME" val="Grid"/>
</p:tagLst>
</file>

<file path=ppt/tags/tag267.xml><?xml version="1.0" encoding="utf-8"?>
<p:tagLst xmlns:a="http://schemas.openxmlformats.org/drawingml/2006/main" xmlns:r="http://schemas.openxmlformats.org/officeDocument/2006/relationships" xmlns:p="http://schemas.openxmlformats.org/presentationml/2006/main">
  <p:tag name="NAME" val="Moon"/>
</p:tagLst>
</file>

<file path=ppt/tags/tag268.xml><?xml version="1.0" encoding="utf-8"?>
<p:tagLst xmlns:a="http://schemas.openxmlformats.org/drawingml/2006/main" xmlns:r="http://schemas.openxmlformats.org/officeDocument/2006/relationships" xmlns:p="http://schemas.openxmlformats.org/presentationml/2006/main">
  <p:tag name="NAME" val="Moon"/>
</p:tagLst>
</file>

<file path=ppt/tags/tag269.xml><?xml version="1.0" encoding="utf-8"?>
<p:tagLst xmlns:a="http://schemas.openxmlformats.org/drawingml/2006/main" xmlns:r="http://schemas.openxmlformats.org/officeDocument/2006/relationships" xmlns:p="http://schemas.openxmlformats.org/presentationml/2006/main">
  <p:tag name="NAME" val="Moon"/>
</p:tagLst>
</file>

<file path=ppt/tags/tag27.xml><?xml version="1.0" encoding="utf-8"?>
<p:tagLst xmlns:a="http://schemas.openxmlformats.org/drawingml/2006/main" xmlns:r="http://schemas.openxmlformats.org/officeDocument/2006/relationships" xmlns:p="http://schemas.openxmlformats.org/presentationml/2006/main">
  <p:tag name="NAME" val="_new_logoimage"/>
</p:tagLst>
</file>

<file path=ppt/tags/tag270.xml><?xml version="1.0" encoding="utf-8"?>
<p:tagLst xmlns:a="http://schemas.openxmlformats.org/drawingml/2006/main" xmlns:r="http://schemas.openxmlformats.org/officeDocument/2006/relationships" xmlns:p="http://schemas.openxmlformats.org/presentationml/2006/main">
  <p:tag name="NAME" val="Moon"/>
</p:tagLst>
</file>

<file path=ppt/tags/tag271.xml><?xml version="1.0" encoding="utf-8"?>
<p:tagLst xmlns:a="http://schemas.openxmlformats.org/drawingml/2006/main" xmlns:r="http://schemas.openxmlformats.org/officeDocument/2006/relationships" xmlns:p="http://schemas.openxmlformats.org/presentationml/2006/main">
  <p:tag name="NAME" val="Moon"/>
</p:tagLst>
</file>

<file path=ppt/tags/tag272.xml><?xml version="1.0" encoding="utf-8"?>
<p:tagLst xmlns:a="http://schemas.openxmlformats.org/drawingml/2006/main" xmlns:r="http://schemas.openxmlformats.org/officeDocument/2006/relationships" xmlns:p="http://schemas.openxmlformats.org/presentationml/2006/main">
  <p:tag name="ANGLE" val="5"/>
</p:tagLst>
</file>

<file path=ppt/tags/tag273.xml><?xml version="1.0" encoding="utf-8"?>
<p:tagLst xmlns:a="http://schemas.openxmlformats.org/drawingml/2006/main" xmlns:r="http://schemas.openxmlformats.org/officeDocument/2006/relationships" xmlns:p="http://schemas.openxmlformats.org/presentationml/2006/main">
  <p:tag name="ANGLE" val="5"/>
</p:tagLst>
</file>

<file path=ppt/tags/tag274.xml><?xml version="1.0" encoding="utf-8"?>
<p:tagLst xmlns:a="http://schemas.openxmlformats.org/drawingml/2006/main" xmlns:r="http://schemas.openxmlformats.org/officeDocument/2006/relationships" xmlns:p="http://schemas.openxmlformats.org/presentationml/2006/main">
  <p:tag name="ANGLE" val="4"/>
</p:tagLst>
</file>

<file path=ppt/tags/tag275.xml><?xml version="1.0" encoding="utf-8"?>
<p:tagLst xmlns:a="http://schemas.openxmlformats.org/drawingml/2006/main" xmlns:r="http://schemas.openxmlformats.org/officeDocument/2006/relationships" xmlns:p="http://schemas.openxmlformats.org/presentationml/2006/main">
  <p:tag name="ANGLE" val="4"/>
</p:tagLst>
</file>

<file path=ppt/tags/tag276.xml><?xml version="1.0" encoding="utf-8"?>
<p:tagLst xmlns:a="http://schemas.openxmlformats.org/drawingml/2006/main" xmlns:r="http://schemas.openxmlformats.org/officeDocument/2006/relationships" xmlns:p="http://schemas.openxmlformats.org/presentationml/2006/main">
  <p:tag name="ANGLE" val="3"/>
</p:tagLst>
</file>

<file path=ppt/tags/tag277.xml><?xml version="1.0" encoding="utf-8"?>
<p:tagLst xmlns:a="http://schemas.openxmlformats.org/drawingml/2006/main" xmlns:r="http://schemas.openxmlformats.org/officeDocument/2006/relationships" xmlns:p="http://schemas.openxmlformats.org/presentationml/2006/main">
  <p:tag name="ANGLE" val="3"/>
</p:tagLst>
</file>

<file path=ppt/tags/tag278.xml><?xml version="1.0" encoding="utf-8"?>
<p:tagLst xmlns:a="http://schemas.openxmlformats.org/drawingml/2006/main" xmlns:r="http://schemas.openxmlformats.org/officeDocument/2006/relationships" xmlns:p="http://schemas.openxmlformats.org/presentationml/2006/main">
  <p:tag name="ANGLE" val="2"/>
</p:tagLst>
</file>

<file path=ppt/tags/tag279.xml><?xml version="1.0" encoding="utf-8"?>
<p:tagLst xmlns:a="http://schemas.openxmlformats.org/drawingml/2006/main" xmlns:r="http://schemas.openxmlformats.org/officeDocument/2006/relationships" xmlns:p="http://schemas.openxmlformats.org/presentationml/2006/main">
  <p:tag name="ANGLE" val="2"/>
</p:tagLst>
</file>

<file path=ppt/tags/tag28.xml><?xml version="1.0" encoding="utf-8"?>
<p:tagLst xmlns:a="http://schemas.openxmlformats.org/drawingml/2006/main" xmlns:r="http://schemas.openxmlformats.org/officeDocument/2006/relationships" xmlns:p="http://schemas.openxmlformats.org/presentationml/2006/main">
  <p:tag name="SHAPENAME" val="ClientLogo"/>
</p:tagLst>
</file>

<file path=ppt/tags/tag280.xml><?xml version="1.0" encoding="utf-8"?>
<p:tagLst xmlns:a="http://schemas.openxmlformats.org/drawingml/2006/main" xmlns:r="http://schemas.openxmlformats.org/officeDocument/2006/relationships" xmlns:p="http://schemas.openxmlformats.org/presentationml/2006/main">
  <p:tag name="ANGLE" val="1"/>
</p:tagLst>
</file>

<file path=ppt/tags/tag281.xml><?xml version="1.0" encoding="utf-8"?>
<p:tagLst xmlns:a="http://schemas.openxmlformats.org/drawingml/2006/main" xmlns:r="http://schemas.openxmlformats.org/officeDocument/2006/relationships" xmlns:p="http://schemas.openxmlformats.org/presentationml/2006/main">
  <p:tag name="ANGLE" val="1"/>
</p:tagLst>
</file>

<file path=ppt/tags/tag282.xml><?xml version="1.0" encoding="utf-8"?>
<p:tagLst xmlns:a="http://schemas.openxmlformats.org/drawingml/2006/main" xmlns:r="http://schemas.openxmlformats.org/officeDocument/2006/relationships" xmlns:p="http://schemas.openxmlformats.org/presentationml/2006/main">
  <p:tag name="BACKGROUNDCOLOR" val="med"/>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La5NG5p6QVlH6GlSHMQ0RQ"/>
</p:tagLst>
</file>

<file path=ppt/tags/tag285.xml><?xml version="1.0" encoding="utf-8"?>
<p:tagLst xmlns:a="http://schemas.openxmlformats.org/drawingml/2006/main" xmlns:r="http://schemas.openxmlformats.org/officeDocument/2006/relationships" xmlns:p="http://schemas.openxmlformats.org/presentationml/2006/main">
  <p:tag name="NAME" val="_new_logoimage"/>
</p:tagLst>
</file>

<file path=ppt/tags/tag286.xml><?xml version="1.0" encoding="utf-8"?>
<p:tagLst xmlns:a="http://schemas.openxmlformats.org/drawingml/2006/main" xmlns:r="http://schemas.openxmlformats.org/officeDocument/2006/relationships" xmlns:p="http://schemas.openxmlformats.org/presentationml/2006/main">
  <p:tag name="SHAPENAME" val="ClientLogo"/>
</p:tagLst>
</file>

<file path=ppt/tags/tag28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88.xml><?xml version="1.0" encoding="utf-8"?>
<p:tagLst xmlns:a="http://schemas.openxmlformats.org/drawingml/2006/main" xmlns:r="http://schemas.openxmlformats.org/officeDocument/2006/relationships" xmlns:p="http://schemas.openxmlformats.org/presentationml/2006/main">
  <p:tag name="SHAPENAME" val="Subtitle"/>
</p:tagLst>
</file>

<file path=ppt/tags/tag289.xml><?xml version="1.0" encoding="utf-8"?>
<p:tagLst xmlns:a="http://schemas.openxmlformats.org/drawingml/2006/main" xmlns:r="http://schemas.openxmlformats.org/officeDocument/2006/relationships" xmlns:p="http://schemas.openxmlformats.org/presentationml/2006/main">
  <p:tag name="SHAPENAME" val="Title"/>
</p:tagLst>
</file>

<file path=ppt/tags/tag2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90.xml><?xml version="1.0" encoding="utf-8"?>
<p:tagLst xmlns:a="http://schemas.openxmlformats.org/drawingml/2006/main" xmlns:r="http://schemas.openxmlformats.org/officeDocument/2006/relationships" xmlns:p="http://schemas.openxmlformats.org/presentationml/2006/main">
  <p:tag name="SHAPENAME" val="Disclaimer-template"/>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29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95.xml><?xml version="1.0" encoding="utf-8"?>
<p:tagLst xmlns:a="http://schemas.openxmlformats.org/drawingml/2006/main" xmlns:r="http://schemas.openxmlformats.org/officeDocument/2006/relationships" xmlns:p="http://schemas.openxmlformats.org/presentationml/2006/main">
  <p:tag name="SHAPENAME" val="5. Source"/>
</p:tagLst>
</file>

<file path=ppt/tags/tag29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97.xml><?xml version="1.0" encoding="utf-8"?>
<p:tagLst xmlns:a="http://schemas.openxmlformats.org/drawingml/2006/main" xmlns:r="http://schemas.openxmlformats.org/officeDocument/2006/relationships" xmlns:p="http://schemas.openxmlformats.org/presentationml/2006/main">
  <p:tag name="SHAPENAME" val="3. Subtitle"/>
</p:tagLst>
</file>

<file path=ppt/tags/tag298.xml><?xml version="1.0" encoding="utf-8"?>
<p:tagLst xmlns:a="http://schemas.openxmlformats.org/drawingml/2006/main" xmlns:r="http://schemas.openxmlformats.org/officeDocument/2006/relationships" xmlns:p="http://schemas.openxmlformats.org/presentationml/2006/main">
  <p:tag name="SLIDELOOKUP" val="202511060734191472561"/>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SHAPENAME" val="Subtitle"/>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dYhlT7lGQomWkE8tnMs3lw"/>
</p:tagLst>
</file>

<file path=ppt/tags/tag301.xml><?xml version="1.0" encoding="utf-8"?>
<p:tagLst xmlns:a="http://schemas.openxmlformats.org/drawingml/2006/main" xmlns:r="http://schemas.openxmlformats.org/officeDocument/2006/relationships" xmlns:p="http://schemas.openxmlformats.org/presentationml/2006/main">
  <p:tag name="SHAPENAME" val="Title"/>
</p:tagLst>
</file>

<file path=ppt/tags/tag30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1.xml><?xml version="1.0" encoding="utf-8"?>
<p:tagLst xmlns:a="http://schemas.openxmlformats.org/drawingml/2006/main" xmlns:r="http://schemas.openxmlformats.org/officeDocument/2006/relationships" xmlns:p="http://schemas.openxmlformats.org/presentationml/2006/main">
  <p:tag name="SHAPENAME" val="Title"/>
</p:tagLst>
</file>

<file path=ppt/tags/tag32.xml><?xml version="1.0" encoding="utf-8"?>
<p:tagLst xmlns:a="http://schemas.openxmlformats.org/drawingml/2006/main" xmlns:r="http://schemas.openxmlformats.org/officeDocument/2006/relationships" xmlns:p="http://schemas.openxmlformats.org/presentationml/2006/main">
  <p:tag name="SHAPENAME" val="Disclaimer-templa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3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7.xml><?xml version="1.0" encoding="utf-8"?>
<p:tagLst xmlns:a="http://schemas.openxmlformats.org/drawingml/2006/main" xmlns:r="http://schemas.openxmlformats.org/officeDocument/2006/relationships" xmlns:p="http://schemas.openxmlformats.org/presentationml/2006/main">
  <p:tag name="SHAPENAME" val="5. Source"/>
</p:tagLst>
</file>

<file path=ppt/tags/tag3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9.xml><?xml version="1.0" encoding="utf-8"?>
<p:tagLst xmlns:a="http://schemas.openxmlformats.org/drawingml/2006/main" xmlns:r="http://schemas.openxmlformats.org/officeDocument/2006/relationships" xmlns:p="http://schemas.openxmlformats.org/presentationml/2006/main">
  <p:tag name="SHAPENAME" val="3. Subtitl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SUb1LmWUTH66PHUHOGMc5A"/>
</p:tagLst>
</file>

<file path=ppt/tags/tag4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2.xml><?xml version="1.0" encoding="utf-8"?>
<p:tagLst xmlns:a="http://schemas.openxmlformats.org/drawingml/2006/main" xmlns:r="http://schemas.openxmlformats.org/officeDocument/2006/relationships" xmlns:p="http://schemas.openxmlformats.org/presentationml/2006/main">
  <p:tag name="SHAPENAME" val="5. Source"/>
</p:tagLst>
</file>

<file path=ppt/tags/tag4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6.xml><?xml version="1.0" encoding="utf-8"?>
<p:tagLst xmlns:a="http://schemas.openxmlformats.org/drawingml/2006/main" xmlns:r="http://schemas.openxmlformats.org/officeDocument/2006/relationships" xmlns:p="http://schemas.openxmlformats.org/presentationml/2006/main">
  <p:tag name="SHAPENAME" val="5. Source"/>
</p:tagLst>
</file>

<file path=ppt/tags/tag4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unuZ.dr0dtPKYSWmGw_6Yg"/>
</p:tagLst>
</file>

<file path=ppt/tags/tag5.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5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2.xml><?xml version="1.0" encoding="utf-8"?>
<p:tagLst xmlns:a="http://schemas.openxmlformats.org/drawingml/2006/main" xmlns:r="http://schemas.openxmlformats.org/officeDocument/2006/relationships" xmlns:p="http://schemas.openxmlformats.org/presentationml/2006/main">
  <p:tag name="SHAPENAME" val="5. Source"/>
</p:tagLst>
</file>

<file path=ppt/tags/tag5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rUQibaDMIQaIJXCExx3CSg"/>
</p:tagLst>
</file>

<file path=ppt/tags/tag5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7.xml><?xml version="1.0" encoding="utf-8"?>
<p:tagLst xmlns:a="http://schemas.openxmlformats.org/drawingml/2006/main" xmlns:r="http://schemas.openxmlformats.org/officeDocument/2006/relationships" xmlns:p="http://schemas.openxmlformats.org/presentationml/2006/main">
  <p:tag name="SHAPENAME" val="3. Subtitle"/>
</p:tagLst>
</file>

<file path=ppt/tags/tag5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9.xml><?xml version="1.0" encoding="utf-8"?>
<p:tagLst xmlns:a="http://schemas.openxmlformats.org/drawingml/2006/main" xmlns:r="http://schemas.openxmlformats.org/officeDocument/2006/relationships" xmlns:p="http://schemas.openxmlformats.org/presentationml/2006/main">
  <p:tag name="SHAPENAME" val="5. Source"/>
</p:tagLst>
</file>

<file path=ppt/tags/tag6.xml><?xml version="1.0" encoding="utf-8"?>
<p:tagLst xmlns:a="http://schemas.openxmlformats.org/drawingml/2006/main" xmlns:r="http://schemas.openxmlformats.org/officeDocument/2006/relationships" xmlns:p="http://schemas.openxmlformats.org/presentationml/2006/main">
  <p:tag name="SHAPENAME" val="4. Footnote"/>
</p:tagLst>
</file>

<file path=ppt/tags/tag6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2e.WNeMwRPaNOv4PeDFU5Q"/>
</p:tagLst>
</file>

<file path=ppt/tags/tag6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4.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6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7.xml><?xml version="1.0" encoding="utf-8"?>
<p:tagLst xmlns:a="http://schemas.openxmlformats.org/drawingml/2006/main" xmlns:r="http://schemas.openxmlformats.org/officeDocument/2006/relationships" xmlns:p="http://schemas.openxmlformats.org/presentationml/2006/main">
  <p:tag name="SHAPENAME" val="3. Subtitle"/>
</p:tagLst>
</file>

<file path=ppt/tags/tag68.xml><?xml version="1.0" encoding="utf-8"?>
<p:tagLst xmlns:a="http://schemas.openxmlformats.org/drawingml/2006/main" xmlns:r="http://schemas.openxmlformats.org/officeDocument/2006/relationships" xmlns:p="http://schemas.openxmlformats.org/presentationml/2006/main">
  <p:tag name="SHAPENAME" val="5. Source"/>
</p:tagLst>
</file>

<file path=ppt/tags/tag6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vkXdkIixRi6Hs.rBsPur2w"/>
</p:tagLst>
</file>

<file path=ppt/tags/tag7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3.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7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6.xml><?xml version="1.0" encoding="utf-8"?>
<p:tagLst xmlns:a="http://schemas.openxmlformats.org/drawingml/2006/main" xmlns:r="http://schemas.openxmlformats.org/officeDocument/2006/relationships" xmlns:p="http://schemas.openxmlformats.org/presentationml/2006/main">
  <p:tag name="SHAPENAME" val="3. Subtitle"/>
</p:tagLst>
</file>

<file path=ppt/tags/tag77.xml><?xml version="1.0" encoding="utf-8"?>
<p:tagLst xmlns:a="http://schemas.openxmlformats.org/drawingml/2006/main" xmlns:r="http://schemas.openxmlformats.org/officeDocument/2006/relationships" xmlns:p="http://schemas.openxmlformats.org/presentationml/2006/main">
  <p:tag name="SHAPENAME" val="5. Source"/>
</p:tagLst>
</file>

<file path=ppt/tags/tag7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SHAPENAME" val="Grid"/>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THKNm6U2RZKJH1GvudQSPw"/>
</p:tagLst>
</file>

<file path=ppt/tags/tag8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2.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8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4.xml><?xml version="1.0" encoding="utf-8"?>
<p:tagLst xmlns:a="http://schemas.openxmlformats.org/drawingml/2006/main" xmlns:r="http://schemas.openxmlformats.org/officeDocument/2006/relationships" xmlns:p="http://schemas.openxmlformats.org/presentationml/2006/main">
  <p:tag name="SHAPENAME" val="5. Source"/>
</p:tagLst>
</file>

<file path=ppt/tags/tag8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7.xml><?xml version="1.0" encoding="utf-8"?>
<p:tagLst xmlns:a="http://schemas.openxmlformats.org/drawingml/2006/main" xmlns:r="http://schemas.openxmlformats.org/officeDocument/2006/relationships" xmlns:p="http://schemas.openxmlformats.org/presentationml/2006/main">
  <p:tag name="SHAPENAME" val="3. Subtitl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2e4Ps3taQqK3C0NeBEvQLA"/>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1.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9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3.xml><?xml version="1.0" encoding="utf-8"?>
<p:tagLst xmlns:a="http://schemas.openxmlformats.org/drawingml/2006/main" xmlns:r="http://schemas.openxmlformats.org/officeDocument/2006/relationships" xmlns:p="http://schemas.openxmlformats.org/presentationml/2006/main">
  <p:tag name="SHAPENAME" val="5. Source"/>
</p:tagLst>
</file>

<file path=ppt/tags/tag9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5.xml><?xml version="1.0" encoding="utf-8"?>
<p:tagLst xmlns:a="http://schemas.openxmlformats.org/drawingml/2006/main" xmlns:r="http://schemas.openxmlformats.org/officeDocument/2006/relationships" xmlns:p="http://schemas.openxmlformats.org/presentationml/2006/main">
  <p:tag name="SHAPENAME" val="3. Subtitle"/>
</p:tagLst>
</file>

<file path=ppt/tags/tag9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THKNm6U2RZKJH1GvudQSPw"/>
</p:tagLst>
</file>

<file path=ppt/tags/tag99.xml><?xml version="1.0" encoding="utf-8"?>
<p:tagLst xmlns:a="http://schemas.openxmlformats.org/drawingml/2006/main" xmlns:r="http://schemas.openxmlformats.org/officeDocument/2006/relationships" xmlns:p="http://schemas.openxmlformats.org/presentationml/2006/main">
  <p:tag name="SHAPENAME" val="RectangleLight"/>
</p:tagLst>
</file>

<file path=ppt/theme/theme1.xml><?xml version="1.0" encoding="utf-8"?>
<a:theme xmlns:a="http://schemas.openxmlformats.org/drawingml/2006/main" name="White">
  <a:themeElements>
    <a:clrScheme name="Custom 10">
      <a:dk1>
        <a:srgbClr val="000000"/>
      </a:dk1>
      <a:lt1>
        <a:srgbClr val="FFFFFF"/>
      </a:lt1>
      <a:dk2>
        <a:srgbClr val="FFFFFF"/>
      </a:dk2>
      <a:lt2>
        <a:srgbClr val="FFFFFF"/>
      </a:lt2>
      <a:accent1>
        <a:srgbClr val="061F79"/>
      </a:accent1>
      <a:accent2>
        <a:srgbClr val="00A9F4"/>
      </a:accent2>
      <a:accent3>
        <a:srgbClr val="2251FF"/>
      </a:accent3>
      <a:accent4>
        <a:srgbClr val="99E6FF"/>
      </a:accent4>
      <a:accent5>
        <a:srgbClr val="0679C3"/>
      </a:accent5>
      <a:accent6>
        <a:srgbClr val="75F0E7"/>
      </a:accent6>
      <a:hlink>
        <a:srgbClr val="1F40E6"/>
      </a:hlink>
      <a:folHlink>
        <a:srgbClr val="8C5AC8"/>
      </a:folHlink>
    </a:clrScheme>
    <a:fontScheme name="White Fonts">
      <a:majorFont>
        <a:latin typeface="Georgia"/>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 White">
        <a:dk1>
          <a:srgbClr val="000000"/>
        </a:dk1>
        <a:lt1>
          <a:srgbClr val="FFFFFF"/>
        </a:lt1>
        <a:dk2>
          <a:srgbClr val="FFFFFF"/>
        </a:dk2>
        <a:lt2>
          <a:srgbClr val="FFFFFF"/>
        </a:lt2>
        <a:accent1>
          <a:srgbClr val="061F79"/>
        </a:accent1>
        <a:accent2>
          <a:srgbClr val="00A9F4"/>
        </a:accent2>
        <a:accent3>
          <a:srgbClr val="2251FF"/>
        </a:accent3>
        <a:accent4>
          <a:srgbClr val="99E6FF"/>
        </a:accent4>
        <a:accent5>
          <a:srgbClr val="0679C3"/>
        </a:accent5>
        <a:accent6>
          <a:srgbClr val="75F0E7"/>
        </a:accent6>
        <a:hlink>
          <a:srgbClr val="1F40E6"/>
        </a:hlink>
        <a:folHlink>
          <a:srgbClr val="8C5AC8"/>
        </a:folHlink>
      </a:clrScheme>
    </a:extraClrScheme>
  </a:extraClrSchemeLst>
  <a:custClrLst>
    <a:custClr name="Electric Blue 900">
      <a:srgbClr val="061F79"/>
    </a:custClr>
    <a:custClr name="Electric Blue 700">
      <a:srgbClr val="1537BA"/>
    </a:custClr>
    <a:custClr name="Electric Blue 500">
      <a:srgbClr val="2251FF"/>
    </a:custClr>
    <a:custClr name="Electric Blue 300">
      <a:srgbClr val="5E9DFF"/>
    </a:custClr>
    <a:custClr name="Electric Blue 200">
      <a:srgbClr val="99C4FF"/>
    </a:custClr>
    <a:custClr name="Null">
      <a:srgbClr val="FEFFFF"/>
    </a:custClr>
    <a:custClr name="Null">
      <a:srgbClr val="FEFFFF"/>
    </a:custClr>
    <a:custClr name="Null">
      <a:srgbClr val="FEFFFF"/>
    </a:custClr>
    <a:custClr name="Null">
      <a:srgbClr val="FEFFFF"/>
    </a:custClr>
    <a:custClr name="Null">
      <a:srgbClr val="FEFFFF"/>
    </a:custClr>
    <a:custClr name="Deep Blue 900">
      <a:srgbClr val="051C2C"/>
    </a:custClr>
    <a:custClr name="Electric Blue 800">
      <a:srgbClr val="0E2B99"/>
    </a:custClr>
    <a:custClr name="Electric Blue 500">
      <a:srgbClr val="2251FF"/>
    </a:custClr>
    <a:custClr name="Electric Blue 200">
      <a:srgbClr val="99C4FF"/>
    </a:custClr>
    <a:custClr name="Gray 10%">
      <a:srgbClr val="E6E6E6"/>
    </a:custClr>
    <a:custClr name="Crimson Red 300">
      <a:srgbClr val="F17E7E"/>
    </a:custClr>
    <a:custClr name="Crimson Red 500">
      <a:srgbClr val="E33B3B"/>
    </a:custClr>
    <a:custClr name="Crimson Red 700">
      <a:srgbClr val="B82525"/>
    </a:custClr>
    <a:custClr name="Crimson Red 900">
      <a:srgbClr val="8E0B0B"/>
    </a:custClr>
    <a:custClr name="Null">
      <a:srgbClr val="FEFFFF"/>
    </a:custClr>
    <a:custClr name="Marine Green 900">
      <a:srgbClr val="108980"/>
    </a:custClr>
    <a:custClr name="Marine Green 700">
      <a:srgbClr val="14B8AB"/>
    </a:custClr>
    <a:custClr name="Marine Green 500">
      <a:srgbClr val="0BDACB"/>
    </a:custClr>
    <a:custClr name="Marine Green 300">
      <a:srgbClr val="75F0E7"/>
    </a:custClr>
    <a:custClr name="Sand Neutral 300">
      <a:srgbClr val="E6D7BC"/>
    </a:custClr>
    <a:custClr name="Crimson Red 300">
      <a:srgbClr val="F17E7E"/>
    </a:custClr>
    <a:custClr name="Crimson Red 500">
      <a:srgbClr val="E33B3B"/>
    </a:custClr>
    <a:custClr name="Crimson Red 700">
      <a:srgbClr val="B82525"/>
    </a:custClr>
    <a:custClr name="Crimson Red 900">
      <a:srgbClr val="8E0B0B"/>
    </a:custClr>
    <a:custClr name="Null">
      <a:srgbClr val="FEFFFF"/>
    </a:custClr>
    <a:custClr name="Gray 70%">
      <a:srgbClr val="4D4D4D"/>
    </a:custClr>
    <a:custClr name="Gray 54%">
      <a:srgbClr val="757575"/>
    </a:custClr>
    <a:custClr name="Gray 30%">
      <a:srgbClr val="B3B3B3"/>
    </a:custClr>
    <a:custClr name="Gray 20%">
      <a:srgbClr val="CCCCCC"/>
    </a:custClr>
    <a:custClr name="Gray 10%">
      <a:srgbClr val="E6E6E6"/>
    </a:custClr>
    <a:custClr name="Null">
      <a:srgbClr val="FEFFFF"/>
    </a:custClr>
    <a:custClr name="Null">
      <a:srgbClr val="FEFFFF"/>
    </a:custClr>
    <a:custClr name="Null">
      <a:srgbClr val="FEFFFF"/>
    </a:custClr>
    <a:custClr name="Null">
      <a:srgbClr val="FEFFFF"/>
    </a:custClr>
    <a:custClr name="Null">
      <a:srgbClr val="FEFFFF"/>
    </a:custClr>
    <a:custClr name="Marine Green 500">
      <a:srgbClr val="0BDACB"/>
    </a:custClr>
    <a:custClr name="Amber Yellow 500">
      <a:srgbClr val="FFA800"/>
    </a:custClr>
    <a:custClr name="Crimson Red 500">
      <a:srgbClr val="E33B3B"/>
    </a:custClr>
    <a:custClr name="Deep Blue 900">
      <a:srgbClr val="051C2C"/>
    </a:custClr>
    <a:custClr name="Null">
      <a:srgbClr val="FEFFFF"/>
    </a:custClr>
    <a:custClr name="Null">
      <a:srgbClr val="FEFFFF"/>
    </a:custClr>
    <a:custClr name="Null">
      <a:srgbClr val="FEFFFF"/>
    </a:custClr>
    <a:custClr name="Null">
      <a:srgbClr val="FEFFFF"/>
    </a:custClr>
    <a:custClr name="Null">
      <a:srgbClr val="FEFFFF"/>
    </a:custClr>
    <a:custClr name="Null">
      <a:srgbClr val="FEFFFF"/>
    </a:custClr>
  </a:custClrLst>
  <a:extLst>
    <a:ext uri="{05A4C25C-085E-4340-85A3-A5531E510DB2}">
      <thm15:themeFamily xmlns:thm15="http://schemas.microsoft.com/office/thememl/2012/main" name="OneFirm-English (United States)-Wide.potx" id="{E7F1697F-D05C-420C-A8B4-3A941AA7A471}" vid="{CA853051-14C5-410C-8048-8ECA5C4E8371}"/>
    </a:ext>
  </a:extLst>
</a:theme>
</file>

<file path=ppt/theme/theme2.xml><?xml version="1.0" encoding="utf-8"?>
<a:theme xmlns:a="http://schemas.openxmlformats.org/drawingml/2006/main" name="Contrast">
  <a:themeElements>
    <a:clrScheme name="Custom 18">
      <a:dk1>
        <a:srgbClr val="FFFFFF"/>
      </a:dk1>
      <a:lt1>
        <a:srgbClr val="051C2C"/>
      </a:lt1>
      <a:dk2>
        <a:srgbClr val="000000"/>
      </a:dk2>
      <a:lt2>
        <a:srgbClr val="000000"/>
      </a:lt2>
      <a:accent1>
        <a:srgbClr val="FFFFFF"/>
      </a:accent1>
      <a:accent2>
        <a:srgbClr val="00A9F4"/>
      </a:accent2>
      <a:accent3>
        <a:srgbClr val="2251FF"/>
      </a:accent3>
      <a:accent4>
        <a:srgbClr val="99E6FF"/>
      </a:accent4>
      <a:accent5>
        <a:srgbClr val="0679C3"/>
      </a:accent5>
      <a:accent6>
        <a:srgbClr val="75F0E7"/>
      </a:accent6>
      <a:hlink>
        <a:srgbClr val="00A9F4"/>
      </a:hlink>
      <a:folHlink>
        <a:srgbClr val="8C5AC8"/>
      </a:folHlink>
    </a:clrScheme>
    <a:fontScheme name="Scheme Blue Fonts">
      <a:majorFont>
        <a:latin typeface="Georgia"/>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 Blue">
        <a:dk1>
          <a:srgbClr val="FFFFFF"/>
        </a:dk1>
        <a:lt1>
          <a:srgbClr val="051C2C"/>
        </a:lt1>
        <a:dk2>
          <a:srgbClr val="000000"/>
        </a:dk2>
        <a:lt2>
          <a:srgbClr val="000000"/>
        </a:lt2>
        <a:accent1>
          <a:srgbClr val="FFFFFF"/>
        </a:accent1>
        <a:accent2>
          <a:srgbClr val="00A9F4"/>
        </a:accent2>
        <a:accent3>
          <a:srgbClr val="2251FF"/>
        </a:accent3>
        <a:accent4>
          <a:srgbClr val="99E6FF"/>
        </a:accent4>
        <a:accent5>
          <a:srgbClr val="0679C3"/>
        </a:accent5>
        <a:accent6>
          <a:srgbClr val="75F0E7"/>
        </a:accent6>
        <a:hlink>
          <a:srgbClr val="00A9F4"/>
        </a:hlink>
        <a:folHlink>
          <a:srgbClr val="8C5AC8"/>
        </a:folHlink>
      </a:clrScheme>
    </a:extraClrScheme>
  </a:extraClrSchemeLst>
  <a:custClrLst>
    <a:custClr name="Cyan 200">
      <a:srgbClr val="99E6FF"/>
    </a:custClr>
    <a:custClr name="Cyan 300">
      <a:srgbClr val="6ECBF7"/>
    </a:custClr>
    <a:custClr name="Cyan 500">
      <a:srgbClr val="00A9F4"/>
    </a:custClr>
    <a:custClr name="Cyan 700">
      <a:srgbClr val="0679C3"/>
    </a:custClr>
    <a:custClr name="Cyan 900">
      <a:srgbClr val="084D91"/>
    </a:custClr>
    <a:custClr name="Null">
      <a:srgbClr val="FEFFFF"/>
    </a:custClr>
    <a:custClr name="Null">
      <a:srgbClr val="FEFFFF"/>
    </a:custClr>
    <a:custClr name="Null">
      <a:srgbClr val="FEFFFF"/>
    </a:custClr>
    <a:custClr name="Null">
      <a:srgbClr val="FEFFFF"/>
    </a:custClr>
    <a:custClr name="Null">
      <a:srgbClr val="FEFFFF"/>
    </a:custClr>
    <a:custClr name="Cyan 700">
      <a:srgbClr val="0679C3"/>
    </a:custClr>
    <a:custClr name="Cyan 300">
      <a:srgbClr val="6ECBF7"/>
    </a:custClr>
    <a:custClr name="Gray 10%">
      <a:srgbClr val="E6E6E6"/>
    </a:custClr>
    <a:custClr name="Crimson Red 300">
      <a:srgbClr val="F17E7E"/>
    </a:custClr>
    <a:custClr name="Crimson Red 600">
      <a:srgbClr val="CD3030"/>
    </a:custClr>
    <a:custClr name="Null">
      <a:srgbClr val="FEFFFF"/>
    </a:custClr>
    <a:custClr name="Null">
      <a:srgbClr val="FEFFFF"/>
    </a:custClr>
    <a:custClr name="Null">
      <a:srgbClr val="FEFFFF"/>
    </a:custClr>
    <a:custClr name="Null">
      <a:srgbClr val="FEFFFF"/>
    </a:custClr>
    <a:custClr name="Null">
      <a:srgbClr val="FEFFFF"/>
    </a:custClr>
    <a:custClr name="Marine Green 900">
      <a:srgbClr val="108980"/>
    </a:custClr>
    <a:custClr name="Marine Green 600">
      <a:srgbClr val="10CBBC"/>
    </a:custClr>
    <a:custClr name="Sand Neutral 300">
      <a:srgbClr val="E6D7BC"/>
    </a:custClr>
    <a:custClr name="Crimson Red 300">
      <a:srgbClr val="F17E7E"/>
    </a:custClr>
    <a:custClr name="Crimson Red 600">
      <a:srgbClr val="CD3030"/>
    </a:custClr>
    <a:custClr name="Null">
      <a:srgbClr val="FEFFFF"/>
    </a:custClr>
    <a:custClr name="Null">
      <a:srgbClr val="FEFFFF"/>
    </a:custClr>
    <a:custClr name="Null">
      <a:srgbClr val="FEFFFF"/>
    </a:custClr>
    <a:custClr name="Null">
      <a:srgbClr val="FEFFFF"/>
    </a:custClr>
    <a:custClr name="Null">
      <a:srgbClr val="FEFFFF"/>
    </a:custClr>
    <a:custClr name="Gray 70%">
      <a:srgbClr val="4D4D4D"/>
    </a:custClr>
    <a:custClr name="Gray 54%">
      <a:srgbClr val="757575"/>
    </a:custClr>
    <a:custClr name="Gray 30%">
      <a:srgbClr val="B3B3B3"/>
    </a:custClr>
    <a:custClr name="Gray 20%">
      <a:srgbClr val="CCCCCC"/>
    </a:custClr>
    <a:custClr name="Gray 10%">
      <a:srgbClr val="E6E6E6"/>
    </a:custClr>
    <a:custClr name="Null">
      <a:srgbClr val="FEFFFF"/>
    </a:custClr>
    <a:custClr name="Null">
      <a:srgbClr val="FEFFFF"/>
    </a:custClr>
    <a:custClr name="Null">
      <a:srgbClr val="FEFFFF"/>
    </a:custClr>
    <a:custClr name="Null">
      <a:srgbClr val="FEFFFF"/>
    </a:custClr>
    <a:custClr name="Null">
      <a:srgbClr val="FEFFFF"/>
    </a:custClr>
    <a:custClr name="Electric Blue 900">
      <a:srgbClr val="061F79"/>
    </a:custClr>
    <a:custClr name="Marine Green 500">
      <a:srgbClr val="0BDACB"/>
    </a:custClr>
    <a:custClr name="Amber Yellow 500">
      <a:srgbClr val="FFA800"/>
    </a:custClr>
    <a:custClr name="Crimson Red 500">
      <a:srgbClr val="E33B3B"/>
    </a:custClr>
    <a:custClr name="Deep Blue 700">
      <a:srgbClr val="103559"/>
    </a:custClr>
    <a:custClr name="Deep Blue 600">
      <a:srgbClr val="1B456E"/>
    </a:custClr>
    <a:custClr name="Deep Blue 500">
      <a:srgbClr val="2B5580"/>
    </a:custClr>
    <a:custClr name="Deep Blue 300">
      <a:srgbClr val="5380AC"/>
    </a:custClr>
    <a:custClr name="Deep Blue 200">
      <a:srgbClr val="82A6C9"/>
    </a:custClr>
    <a:custClr name="Null">
      <a:srgbClr val="FEFFFF"/>
    </a:custClr>
    <a:custClr name="Null">
      <a:srgbClr val="FEFFFF"/>
    </a:custClr>
  </a:custClrLst>
  <a:extLst>
    <a:ext uri="{05A4C25C-085E-4340-85A3-A5531E510DB2}">
      <thm15:themeFamily xmlns:thm15="http://schemas.microsoft.com/office/thememl/2012/main" name="OneFirm-English (United States)-Wide.potx" id="{E7F1697F-D05C-420C-A8B4-3A941AA7A471}" vid="{229FB231-AA91-4194-80BE-BFCE94AB411C}"/>
    </a:ext>
  </a:extLst>
</a:theme>
</file>

<file path=ppt/theme/theme3.xml><?xml version="1.0" encoding="utf-8"?>
<a:theme xmlns:a="http://schemas.openxmlformats.org/drawingml/2006/main" name="Horizontal Theme">
  <a:themeElements>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fontScheme name="H1-Gra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BF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RCOT-Deck16x9" id="{125EE698-CB85-4058-AACD-DC884F8F2E1C}" vid="{A6C0BC8B-928A-4564-881E-5BBBA626C7A4}"/>
    </a:ext>
  </a:extLst>
</a:theme>
</file>

<file path=ppt/theme/theme4.xml><?xml version="1.0" encoding="utf-8"?>
<a:theme xmlns:a="http://schemas.openxmlformats.org/drawingml/2006/main" name="ERCOT_Theme16x9">
  <a:themeElements>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fontScheme name="H1-Aqu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RCOT-Deck16x9" id="{125EE698-CB85-4058-AACD-DC884F8F2E1C}" vid="{A2BC68F2-E462-495D-B23D-FE627BA1B0AA}"/>
    </a:ext>
  </a:extLst>
</a:theme>
</file>

<file path=ppt/theme/theme5.xml><?xml version="1.0" encoding="utf-8"?>
<a:theme xmlns:a="http://schemas.openxmlformats.org/drawingml/2006/main" name="Vertical Theme">
  <a:themeElements>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fontScheme name="H1-Aqu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RCOT-Deck16x9" id="{125EE698-CB85-4058-AACD-DC884F8F2E1C}" vid="{3100FF76-C6A6-43AB-ADF5-6EB50B0D918F}"/>
    </a:ext>
  </a:extLst>
</a:theme>
</file>

<file path=ppt/theme/theme6.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Custom Scheme 2">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2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2">
    <wetp:webextensionref xmlns:r="http://schemas.openxmlformats.org/officeDocument/2006/relationships" r:id="rId1"/>
  </wetp:taskpane>
  <wetp:taskpane dockstate="right" visibility="0" width="525" row="2">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6A0CBA32-4C1F-4D0C-967B-64D2E0468C8F}">
  <we:reference id="5332053f-08b1-4ad5-b936-144d44d33f40" version="2.1.0.2" store="EXCatalog" storeType="EXCatalog"/>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32526217-06BD-41AB-ABC9-BB1462DFE64E}">
  <we:reference id="e74ca2a7-5e50-4ebf-bfa5-bb75c7950374" version="4.0.0.0"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D0E9D229717A45A0F014C745A02018" ma:contentTypeVersion="10" ma:contentTypeDescription="Create a new document." ma:contentTypeScope="" ma:versionID="087ab3fbaaeda3cc705f7fed1fb6f6c4">
  <xsd:schema xmlns:xsd="http://www.w3.org/2001/XMLSchema" xmlns:xs="http://www.w3.org/2001/XMLSchema" xmlns:p="http://schemas.microsoft.com/office/2006/metadata/properties" xmlns:ns2="f419a087-1e80-495d-85c4-486fa6b09cae" xmlns:ns3="c37ac4fa-902d-4f29-bbdc-3877ea87d1ce" targetNamespace="http://schemas.microsoft.com/office/2006/metadata/properties" ma:root="true" ma:fieldsID="91e5fd488d7063b5812e2ee161ca4dd8" ns2:_="" ns3:_="">
    <xsd:import namespace="f419a087-1e80-495d-85c4-486fa6b09cae"/>
    <xsd:import namespace="c37ac4fa-902d-4f29-bbdc-3877ea87d1c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19a087-1e80-495d-85c4-486fa6b09c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102f585-f336-4ab5-8023-668eed9f00b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7ac4fa-902d-4f29-bbdc-3877ea87d1c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2af1a2d-7cff-4f55-99dc-3de56818a427}" ma:internalName="TaxCatchAll" ma:showField="CatchAllData" ma:web="c37ac4fa-902d-4f29-bbdc-3877ea87d1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37ac4fa-902d-4f29-bbdc-3877ea87d1ce" xsi:nil="true"/>
    <lcf76f155ced4ddcb4097134ff3c332f xmlns="f419a087-1e80-495d-85c4-486fa6b09ca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57BAA8F-15AC-4DB5-87BD-FD01DE78130B}">
  <ds:schemaRefs>
    <ds:schemaRef ds:uri="c37ac4fa-902d-4f29-bbdc-3877ea87d1ce"/>
    <ds:schemaRef ds:uri="f419a087-1e80-495d-85c4-486fa6b09ca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B50EE39-9B4D-4C3C-8505-D8D6A5EC6B2C}">
  <ds:schemaRefs>
    <ds:schemaRef ds:uri="http://schemas.microsoft.com/sharepoint/v3/contenttype/forms"/>
  </ds:schemaRefs>
</ds:datastoreItem>
</file>

<file path=customXml/itemProps3.xml><?xml version="1.0" encoding="utf-8"?>
<ds:datastoreItem xmlns:ds="http://schemas.openxmlformats.org/officeDocument/2006/customXml" ds:itemID="{67DF283F-4B82-4892-8EF9-70B9B3E3286B}">
  <ds:schemaRefs>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f419a087-1e80-495d-85c4-486fa6b09cae"/>
    <ds:schemaRef ds:uri="c37ac4fa-902d-4f29-bbdc-3877ea87d1ce"/>
    <ds:schemaRef ds:uri="http://purl.org/dc/dcmitype/"/>
    <ds:schemaRef ds:uri="http://schemas.microsoft.com/office/infopath/2007/PartnerControl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blank</Template>
  <TotalTime>798</TotalTime>
  <Words>855</Words>
  <Application>Microsoft Office PowerPoint</Application>
  <PresentationFormat>Widescreen</PresentationFormat>
  <Paragraphs>114</Paragraphs>
  <Slides>8</Slides>
  <Notes>1</Notes>
  <HiddenSlides>0</HiddenSlides>
  <MMClips>0</MMClips>
  <ScaleCrop>false</ScaleCrop>
  <HeadingPairs>
    <vt:vector size="8" baseType="variant">
      <vt:variant>
        <vt:lpstr>Fonts Used</vt:lpstr>
      </vt:variant>
      <vt:variant>
        <vt:i4>5</vt:i4>
      </vt:variant>
      <vt:variant>
        <vt:lpstr>Theme</vt:lpstr>
      </vt:variant>
      <vt:variant>
        <vt:i4>5</vt:i4>
      </vt:variant>
      <vt:variant>
        <vt:lpstr>Embedded OLE Servers</vt:lpstr>
      </vt:variant>
      <vt:variant>
        <vt:i4>1</vt:i4>
      </vt:variant>
      <vt:variant>
        <vt:lpstr>Slide Titles</vt:lpstr>
      </vt:variant>
      <vt:variant>
        <vt:i4>8</vt:i4>
      </vt:variant>
    </vt:vector>
  </HeadingPairs>
  <TitlesOfParts>
    <vt:vector size="19" baseType="lpstr">
      <vt:lpstr>Aptos</vt:lpstr>
      <vt:lpstr>Arial</vt:lpstr>
      <vt:lpstr>Georgia</vt:lpstr>
      <vt:lpstr>Segoe UI</vt:lpstr>
      <vt:lpstr>Wingdings</vt:lpstr>
      <vt:lpstr>White</vt:lpstr>
      <vt:lpstr>Contrast</vt:lpstr>
      <vt:lpstr>Horizontal Theme</vt:lpstr>
      <vt:lpstr>ERCOT_Theme16x9</vt:lpstr>
      <vt:lpstr>Vertical Theme</vt:lpstr>
      <vt:lpstr>think-cell Slide</vt:lpstr>
      <vt:lpstr>Large Load Batch Study Process</vt:lpstr>
      <vt:lpstr>Disclaimer</vt:lpstr>
      <vt:lpstr>Batch Study Process Background</vt:lpstr>
      <vt:lpstr>Hypothetical Batch Study Process*</vt:lpstr>
      <vt:lpstr>Transitional Batch Zero</vt:lpstr>
      <vt:lpstr>Design Parameters to be Discussed at the February 3 Workshop</vt:lpstr>
      <vt:lpstr>Additional Considerations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Filippo Lodesani</dc:creator>
  <cp:keywords/>
  <dc:description/>
  <cp:lastModifiedBy>Billo, Jeffrey</cp:lastModifiedBy>
  <cp:revision>10</cp:revision>
  <cp:lastPrinted>2018-10-30T20:37:12Z</cp:lastPrinted>
  <dcterms:created xsi:type="dcterms:W3CDTF">2025-11-06T15:34:16Z</dcterms:created>
  <dcterms:modified xsi:type="dcterms:W3CDTF">2026-01-21T14:57:49Z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1628964</vt:lpwstr>
  </property>
  <property fmtid="{D5CDD505-2E9C-101B-9397-08002B2CF9AE}" pid="3" name="NXPowerLiteSettings">
    <vt:lpwstr>C9000A38044001</vt:lpwstr>
  </property>
  <property fmtid="{D5CDD505-2E9C-101B-9397-08002B2CF9AE}" pid="4" name="NXPowerLiteVersion">
    <vt:lpwstr>D7.1.14</vt:lpwstr>
  </property>
  <property fmtid="{D5CDD505-2E9C-101B-9397-08002B2CF9AE}" pid="5" name="PPT">
    <vt:lpwstr>Hello</vt:lpwstr>
  </property>
  <property fmtid="{D5CDD505-2E9C-101B-9397-08002B2CF9AE}" pid="6" name="TemplateVersion">
    <vt:lpwstr>4</vt:lpwstr>
  </property>
  <property fmtid="{D5CDD505-2E9C-101B-9397-08002B2CF9AE}" pid="7" name="TemplateLastEdited">
    <vt:lpwstr>2024-05-30 01:34 PM</vt:lpwstr>
  </property>
  <property fmtid="{D5CDD505-2E9C-101B-9397-08002B2CF9AE}" pid="8" name="TemplateCreated">
    <vt:lpwstr>2019-02-27 01:18 PM</vt:lpwstr>
  </property>
  <property fmtid="{D5CDD505-2E9C-101B-9397-08002B2CF9AE}" pid="9" name="MSIP_Label_83303d7c-e5a3-4cc8-90eb-69bfd7570ac4_Enabled">
    <vt:lpwstr>True</vt:lpwstr>
  </property>
  <property fmtid="{D5CDD505-2E9C-101B-9397-08002B2CF9AE}" pid="10" name="MSIP_Label_83303d7c-e5a3-4cc8-90eb-69bfd7570ac4_SiteId">
    <vt:lpwstr>cc8936bc-9382-4fff-87cb-6f55999549e7</vt:lpwstr>
  </property>
  <property fmtid="{D5CDD505-2E9C-101B-9397-08002B2CF9AE}" pid="11" name="MSIP_Label_83303d7c-e5a3-4cc8-90eb-69bfd7570ac4_SetDate">
    <vt:lpwstr>2025-11-06T19:23:43Z</vt:lpwstr>
  </property>
  <property fmtid="{D5CDD505-2E9C-101B-9397-08002B2CF9AE}" pid="12" name="MSIP_Label_83303d7c-e5a3-4cc8-90eb-69bfd7570ac4_Name">
    <vt:lpwstr>Client Confidential</vt:lpwstr>
  </property>
  <property fmtid="{D5CDD505-2E9C-101B-9397-08002B2CF9AE}" pid="13" name="MSIP_Label_83303d7c-e5a3-4cc8-90eb-69bfd7570ac4_ActionId">
    <vt:lpwstr>06b3454a-863c-4aa5-a7e0-f7a6bd4ad799</vt:lpwstr>
  </property>
  <property fmtid="{D5CDD505-2E9C-101B-9397-08002B2CF9AE}" pid="14" name="MSIP_Label_83303d7c-e5a3-4cc8-90eb-69bfd7570ac4_Removed">
    <vt:lpwstr>False</vt:lpwstr>
  </property>
  <property fmtid="{D5CDD505-2E9C-101B-9397-08002B2CF9AE}" pid="15" name="MSIP_Label_83303d7c-e5a3-4cc8-90eb-69bfd7570ac4_Extended_MSFT_Method">
    <vt:lpwstr>Standard</vt:lpwstr>
  </property>
  <property fmtid="{D5CDD505-2E9C-101B-9397-08002B2CF9AE}" pid="16" name="Sensitivity">
    <vt:lpwstr>Client Confidential</vt:lpwstr>
  </property>
  <property fmtid="{D5CDD505-2E9C-101B-9397-08002B2CF9AE}" pid="17" name="DataSource">
    <vt:lpwstr>2;#Internal|0b10eabc-00d3-4553-8252-f6efa1cda259</vt:lpwstr>
  </property>
  <property fmtid="{D5CDD505-2E9C-101B-9397-08002B2CF9AE}" pid="18" name="MediaServiceImageTags">
    <vt:lpwstr/>
  </property>
  <property fmtid="{D5CDD505-2E9C-101B-9397-08002B2CF9AE}" pid="19" name="ContentTypeId">
    <vt:lpwstr>0x0101003CD0E9D229717A45A0F014C745A02018</vt:lpwstr>
  </property>
  <property fmtid="{D5CDD505-2E9C-101B-9397-08002B2CF9AE}" pid="20" name="SourceSystem">
    <vt:lpwstr>1;#SPE|e1155322-03d8-4904-a51c-d7d7cbd8ca84</vt:lpwstr>
  </property>
  <property fmtid="{D5CDD505-2E9C-101B-9397-08002B2CF9AE}" pid="21" name="_dlc_DocIdItemGuid">
    <vt:lpwstr>fd54e5aa-962f-4a69-8e50-05496edfc9b6</vt:lpwstr>
  </property>
  <property fmtid="{D5CDD505-2E9C-101B-9397-08002B2CF9AE}" pid="22" name="MSIP_Label_7084cbda-52b8-46fb-a7b7-cb5bd465ed85_Enabled">
    <vt:lpwstr>true</vt:lpwstr>
  </property>
  <property fmtid="{D5CDD505-2E9C-101B-9397-08002B2CF9AE}" pid="23" name="MSIP_Label_7084cbda-52b8-46fb-a7b7-cb5bd465ed85_SetDate">
    <vt:lpwstr>2026-01-08T22:50:11Z</vt:lpwstr>
  </property>
  <property fmtid="{D5CDD505-2E9C-101B-9397-08002B2CF9AE}" pid="24" name="MSIP_Label_7084cbda-52b8-46fb-a7b7-cb5bd465ed85_Method">
    <vt:lpwstr>Standard</vt:lpwstr>
  </property>
  <property fmtid="{D5CDD505-2E9C-101B-9397-08002B2CF9AE}" pid="25" name="MSIP_Label_7084cbda-52b8-46fb-a7b7-cb5bd465ed85_Name">
    <vt:lpwstr>Internal</vt:lpwstr>
  </property>
  <property fmtid="{D5CDD505-2E9C-101B-9397-08002B2CF9AE}" pid="26" name="MSIP_Label_7084cbda-52b8-46fb-a7b7-cb5bd465ed85_SiteId">
    <vt:lpwstr>0afb747d-bff7-4596-a9fc-950ef9e0ec45</vt:lpwstr>
  </property>
  <property fmtid="{D5CDD505-2E9C-101B-9397-08002B2CF9AE}" pid="27" name="MSIP_Label_7084cbda-52b8-46fb-a7b7-cb5bd465ed85_ActionId">
    <vt:lpwstr>276317a4-0151-42f6-8b72-9f8ae09eec85</vt:lpwstr>
  </property>
  <property fmtid="{D5CDD505-2E9C-101B-9397-08002B2CF9AE}" pid="28" name="MSIP_Label_7084cbda-52b8-46fb-a7b7-cb5bd465ed85_ContentBits">
    <vt:lpwstr>0</vt:lpwstr>
  </property>
  <property fmtid="{D5CDD505-2E9C-101B-9397-08002B2CF9AE}" pid="29" name="MSIP_Label_7084cbda-52b8-46fb-a7b7-cb5bd465ed85_Tag">
    <vt:lpwstr>10, 3, 0, 2</vt:lpwstr>
  </property>
</Properties>
</file>