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2"/>
  </p:notesMasterIdLst>
  <p:handoutMasterIdLst>
    <p:handoutMasterId r:id="rId23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73" r:id="rId18"/>
    <p:sldId id="354" r:id="rId19"/>
    <p:sldId id="369" r:id="rId20"/>
    <p:sldId id="3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056B1977-F8EF-E170-2F0A-36EE8C004044}" name="Petro, Nick" initials="RP" userId="S::Robert.Petro@ercot.com::f4669e5d-3df0-43f0-bbe8-5e3e7b0cdbca" providerId="AD"/>
  <p188:author id="{3A28CD78-C3BD-553F-EDD2-06EF5A4564FC}" name="Skiles, Matthew" initials="SM" userId="S::matthew.skiles@ercot.com::bb9b5f1e-7301-452e-a4f0-46a9b1f017c7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43831BD2-3014-FC08-390A-9936949E1516}" name="Maggio, Dave" initials="DM" userId="S::David.Maggio@ercot.com::ac169136-3d92-4093-a1ee-cd2fa0ab6301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1B53B-9714-4D4E-B0B5-025A980E5B9B}" v="831" dt="2026-01-16T21:12:55.2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, Zhengguo" userId="46b45079-141b-4798-8f61-111a7cd7aa1e" providerId="ADAL" clId="{E68FA7E8-B9A9-46E2-A908-3F366042CE26}"/>
    <pc:docChg chg="undo redo custSel addSld modSld sldOrd">
      <pc:chgData name="Chu, Zhengguo" userId="46b45079-141b-4798-8f61-111a7cd7aa1e" providerId="ADAL" clId="{E68FA7E8-B9A9-46E2-A908-3F366042CE26}" dt="2026-01-16T21:12:55.268" v="1869" actId="20577"/>
      <pc:docMkLst>
        <pc:docMk/>
      </pc:docMkLst>
      <pc:sldChg chg="addSp modSp mod">
        <pc:chgData name="Chu, Zhengguo" userId="46b45079-141b-4798-8f61-111a7cd7aa1e" providerId="ADAL" clId="{E68FA7E8-B9A9-46E2-A908-3F366042CE26}" dt="2026-01-16T18:32:59.924" v="1850" actId="20577"/>
        <pc:sldMkLst>
          <pc:docMk/>
          <pc:sldMk cId="1324424397" sldId="261"/>
        </pc:sldMkLst>
        <pc:spChg chg="mod">
          <ac:chgData name="Chu, Zhengguo" userId="46b45079-141b-4798-8f61-111a7cd7aa1e" providerId="ADAL" clId="{E68FA7E8-B9A9-46E2-A908-3F366042CE26}" dt="2026-01-16T18:32:59.924" v="1850" actId="20577"/>
          <ac:spMkLst>
            <pc:docMk/>
            <pc:sldMk cId="1324424397" sldId="261"/>
            <ac:spMk id="2" creationId="{00000000-0000-0000-0000-000000000000}"/>
          </ac:spMkLst>
        </pc:spChg>
        <pc:spChg chg="add mod">
          <ac:chgData name="Chu, Zhengguo" userId="46b45079-141b-4798-8f61-111a7cd7aa1e" providerId="ADAL" clId="{E68FA7E8-B9A9-46E2-A908-3F366042CE26}" dt="2026-01-13T20:01:37.293" v="5" actId="1076"/>
          <ac:spMkLst>
            <pc:docMk/>
            <pc:sldMk cId="1324424397" sldId="261"/>
            <ac:spMk id="5" creationId="{0345B524-6BA7-2BEC-2FA5-E6675AA6908B}"/>
          </ac:spMkLst>
        </pc:spChg>
      </pc:sldChg>
      <pc:sldChg chg="modSp mod">
        <pc:chgData name="Chu, Zhengguo" userId="46b45079-141b-4798-8f61-111a7cd7aa1e" providerId="ADAL" clId="{E68FA7E8-B9A9-46E2-A908-3F366042CE26}" dt="2026-01-16T21:12:55.268" v="1869" actId="20577"/>
        <pc:sldMkLst>
          <pc:docMk/>
          <pc:sldMk cId="1095794504" sldId="277"/>
        </pc:sldMkLst>
        <pc:spChg chg="mod">
          <ac:chgData name="Chu, Zhengguo" userId="46b45079-141b-4798-8f61-111a7cd7aa1e" providerId="ADAL" clId="{E68FA7E8-B9A9-46E2-A908-3F366042CE26}" dt="2026-01-16T21:12:55.268" v="1869" actId="20577"/>
          <ac:spMkLst>
            <pc:docMk/>
            <pc:sldMk cId="1095794504" sldId="277"/>
            <ac:spMk id="7" creationId="{8DE3848D-F869-4A14-B867-268DDF4A2C73}"/>
          </ac:spMkLst>
        </pc:spChg>
      </pc:sldChg>
      <pc:sldChg chg="modSp mod">
        <pc:chgData name="Chu, Zhengguo" userId="46b45079-141b-4798-8f61-111a7cd7aa1e" providerId="ADAL" clId="{E68FA7E8-B9A9-46E2-A908-3F366042CE26}" dt="2026-01-16T18:11:47.039" v="1279" actId="20577"/>
        <pc:sldMkLst>
          <pc:docMk/>
          <pc:sldMk cId="1495175290" sldId="352"/>
        </pc:sldMkLst>
        <pc:spChg chg="mod">
          <ac:chgData name="Chu, Zhengguo" userId="46b45079-141b-4798-8f61-111a7cd7aa1e" providerId="ADAL" clId="{E68FA7E8-B9A9-46E2-A908-3F366042CE26}" dt="2026-01-16T18:11:47.039" v="127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Chu, Zhengguo" userId="46b45079-141b-4798-8f61-111a7cd7aa1e" providerId="ADAL" clId="{E68FA7E8-B9A9-46E2-A908-3F366042CE26}" dt="2026-01-16T18:09:58.981" v="1209" actId="1076"/>
          <ac:picMkLst>
            <pc:docMk/>
            <pc:sldMk cId="1495175290" sldId="352"/>
            <ac:picMk id="5" creationId="{B85DE7F3-EE8C-A89B-A9CC-DF3810747E12}"/>
          </ac:picMkLst>
        </pc:picChg>
      </pc:sldChg>
      <pc:sldChg chg="delSp modSp mod">
        <pc:chgData name="Chu, Zhengguo" userId="46b45079-141b-4798-8f61-111a7cd7aa1e" providerId="ADAL" clId="{E68FA7E8-B9A9-46E2-A908-3F366042CE26}" dt="2026-01-16T02:35:43.643" v="260" actId="1036"/>
        <pc:sldMkLst>
          <pc:docMk/>
          <pc:sldMk cId="587539909" sldId="353"/>
        </pc:sldMkLst>
        <pc:spChg chg="mod">
          <ac:chgData name="Chu, Zhengguo" userId="46b45079-141b-4798-8f61-111a7cd7aa1e" providerId="ADAL" clId="{E68FA7E8-B9A9-46E2-A908-3F366042CE26}" dt="2026-01-16T02:35:31.899" v="248" actId="404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Chu, Zhengguo" userId="46b45079-141b-4798-8f61-111a7cd7aa1e" providerId="ADAL" clId="{E68FA7E8-B9A9-46E2-A908-3F366042CE26}" dt="2026-01-16T02:35:43.643" v="260" actId="1036"/>
          <ac:picMkLst>
            <pc:docMk/>
            <pc:sldMk cId="587539909" sldId="353"/>
            <ac:picMk id="5" creationId="{2DC6CF72-2A87-DDD0-3A67-C8A734E5447A}"/>
          </ac:picMkLst>
        </pc:picChg>
      </pc:sldChg>
      <pc:sldChg chg="modSp mod">
        <pc:chgData name="Chu, Zhengguo" userId="46b45079-141b-4798-8f61-111a7cd7aa1e" providerId="ADAL" clId="{E68FA7E8-B9A9-46E2-A908-3F366042CE26}" dt="2026-01-16T21:11:22.948" v="1868" actId="1035"/>
        <pc:sldMkLst>
          <pc:docMk/>
          <pc:sldMk cId="874353533" sldId="354"/>
        </pc:sldMkLst>
        <pc:spChg chg="mod">
          <ac:chgData name="Chu, Zhengguo" userId="46b45079-141b-4798-8f61-111a7cd7aa1e" providerId="ADAL" clId="{E68FA7E8-B9A9-46E2-A908-3F366042CE26}" dt="2026-01-16T18:34:57.978" v="1867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E68FA7E8-B9A9-46E2-A908-3F366042CE26}" dt="2026-01-16T21:11:22.948" v="1868" actId="1035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E68FA7E8-B9A9-46E2-A908-3F366042CE26}" dt="2026-01-16T18:34:52.318" v="1861" actId="14100"/>
          <ac:picMkLst>
            <pc:docMk/>
            <pc:sldMk cId="874353533" sldId="354"/>
            <ac:picMk id="5" creationId="{B5DF8161-0A4C-7E0C-D8B5-5B560F3EA6C7}"/>
          </ac:picMkLst>
        </pc:picChg>
      </pc:sldChg>
      <pc:sldChg chg="delSp modSp mod">
        <pc:chgData name="Chu, Zhengguo" userId="46b45079-141b-4798-8f61-111a7cd7aa1e" providerId="ADAL" clId="{E68FA7E8-B9A9-46E2-A908-3F366042CE26}" dt="2026-01-16T18:11:40.862" v="1278" actId="20577"/>
        <pc:sldMkLst>
          <pc:docMk/>
          <pc:sldMk cId="1731488322" sldId="367"/>
        </pc:sldMkLst>
        <pc:spChg chg="mod">
          <ac:chgData name="Chu, Zhengguo" userId="46b45079-141b-4798-8f61-111a7cd7aa1e" providerId="ADAL" clId="{E68FA7E8-B9A9-46E2-A908-3F366042CE26}" dt="2026-01-16T18:11:40.862" v="1278" actId="20577"/>
          <ac:spMkLst>
            <pc:docMk/>
            <pc:sldMk cId="1731488322" sldId="36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E68FA7E8-B9A9-46E2-A908-3F366042CE26}" dt="2026-01-16T18:07:09.103" v="1135" actId="404"/>
        <pc:sldMkLst>
          <pc:docMk/>
          <pc:sldMk cId="3306108906" sldId="368"/>
        </pc:sldMkLst>
        <pc:spChg chg="mod">
          <ac:chgData name="Chu, Zhengguo" userId="46b45079-141b-4798-8f61-111a7cd7aa1e" providerId="ADAL" clId="{E68FA7E8-B9A9-46E2-A908-3F366042CE26}" dt="2026-01-16T18:07:09.103" v="1135" actId="404"/>
          <ac:spMkLst>
            <pc:docMk/>
            <pc:sldMk cId="3306108906" sldId="368"/>
            <ac:spMk id="2" creationId="{00000000-0000-0000-0000-000000000000}"/>
          </ac:spMkLst>
        </pc:spChg>
      </pc:sldChg>
      <pc:sldChg chg="modSp mod ord">
        <pc:chgData name="Chu, Zhengguo" userId="46b45079-141b-4798-8f61-111a7cd7aa1e" providerId="ADAL" clId="{E68FA7E8-B9A9-46E2-A908-3F366042CE26}" dt="2026-01-16T18:25:48.184" v="1738"/>
        <pc:sldMkLst>
          <pc:docMk/>
          <pc:sldMk cId="1327399478" sldId="369"/>
        </pc:sldMkLst>
        <pc:spChg chg="mod">
          <ac:chgData name="Chu, Zhengguo" userId="46b45079-141b-4798-8f61-111a7cd7aa1e" providerId="ADAL" clId="{E68FA7E8-B9A9-46E2-A908-3F366042CE26}" dt="2026-01-16T18:16:29.717" v="1550" actId="20577"/>
          <ac:spMkLst>
            <pc:docMk/>
            <pc:sldMk cId="1327399478" sldId="369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E68FA7E8-B9A9-46E2-A908-3F366042CE26}" dt="2026-01-16T18:15:44.211" v="1423" actId="21"/>
        <pc:sldMkLst>
          <pc:docMk/>
          <pc:sldMk cId="2576058586" sldId="370"/>
        </pc:sldMkLst>
        <pc:spChg chg="mod">
          <ac:chgData name="Chu, Zhengguo" userId="46b45079-141b-4798-8f61-111a7cd7aa1e" providerId="ADAL" clId="{E68FA7E8-B9A9-46E2-A908-3F366042CE26}" dt="2026-01-16T18:15:44.211" v="1423" actId="21"/>
          <ac:spMkLst>
            <pc:docMk/>
            <pc:sldMk cId="2576058586" sldId="370"/>
            <ac:spMk id="2" creationId="{00000000-0000-0000-0000-000000000000}"/>
          </ac:spMkLst>
        </pc:spChg>
      </pc:sldChg>
      <pc:sldChg chg="modSp">
        <pc:chgData name="Chu, Zhengguo" userId="46b45079-141b-4798-8f61-111a7cd7aa1e" providerId="ADAL" clId="{E68FA7E8-B9A9-46E2-A908-3F366042CE26}" dt="2026-01-16T16:59:43.103" v="495"/>
        <pc:sldMkLst>
          <pc:docMk/>
          <pc:sldMk cId="477996415" sldId="372"/>
        </pc:sldMkLst>
        <pc:graphicFrameChg chg="mod">
          <ac:chgData name="Chu, Zhengguo" userId="46b45079-141b-4798-8f61-111a7cd7aa1e" providerId="ADAL" clId="{E68FA7E8-B9A9-46E2-A908-3F366042CE26}" dt="2026-01-16T16:59:43.103" v="495"/>
          <ac:graphicFrameMkLst>
            <pc:docMk/>
            <pc:sldMk cId="477996415" sldId="372"/>
            <ac:graphicFrameMk id="6" creationId="{32DA5744-A0FB-DF1B-CE4E-F3FDB2BCDEC9}"/>
          </ac:graphicFrameMkLst>
        </pc:graphicFrameChg>
      </pc:sldChg>
      <pc:sldChg chg="addSp delSp modSp add mod">
        <pc:chgData name="Chu, Zhengguo" userId="46b45079-141b-4798-8f61-111a7cd7aa1e" providerId="ADAL" clId="{E68FA7E8-B9A9-46E2-A908-3F366042CE26}" dt="2026-01-16T18:31:41.574" v="1846" actId="1076"/>
        <pc:sldMkLst>
          <pc:docMk/>
          <pc:sldMk cId="1695304790" sldId="373"/>
        </pc:sldMkLst>
        <pc:spChg chg="mod">
          <ac:chgData name="Chu, Zhengguo" userId="46b45079-141b-4798-8f61-111a7cd7aa1e" providerId="ADAL" clId="{E68FA7E8-B9A9-46E2-A908-3F366042CE26}" dt="2026-01-16T18:12:05.183" v="1280" actId="403"/>
          <ac:spMkLst>
            <pc:docMk/>
            <pc:sldMk cId="1695304790" sldId="373"/>
            <ac:spMk id="2" creationId="{01A63288-6ABB-42AD-FC1C-7117F34D54E9}"/>
          </ac:spMkLst>
        </pc:spChg>
        <pc:spChg chg="mod">
          <ac:chgData name="Chu, Zhengguo" userId="46b45079-141b-4798-8f61-111a7cd7aa1e" providerId="ADAL" clId="{E68FA7E8-B9A9-46E2-A908-3F366042CE26}" dt="2026-01-16T18:31:41.574" v="1846" actId="1076"/>
          <ac:spMkLst>
            <pc:docMk/>
            <pc:sldMk cId="1695304790" sldId="373"/>
            <ac:spMk id="3" creationId="{1B99A432-CE46-7C91-233B-57BA09AE37C9}"/>
          </ac:spMkLst>
        </pc:spChg>
        <pc:spChg chg="mod">
          <ac:chgData name="Chu, Zhengguo" userId="46b45079-141b-4798-8f61-111a7cd7aa1e" providerId="ADAL" clId="{E68FA7E8-B9A9-46E2-A908-3F366042CE26}" dt="2026-01-16T17:08:42.840" v="951" actId="1076"/>
          <ac:spMkLst>
            <pc:docMk/>
            <pc:sldMk cId="1695304790" sldId="373"/>
            <ac:spMk id="8" creationId="{BC06F358-71BF-7C96-23E3-966543FF978C}"/>
          </ac:spMkLst>
        </pc:spChg>
        <pc:graphicFrameChg chg="modGraphic">
          <ac:chgData name="Chu, Zhengguo" userId="46b45079-141b-4798-8f61-111a7cd7aa1e" providerId="ADAL" clId="{E68FA7E8-B9A9-46E2-A908-3F366042CE26}" dt="2026-01-16T02:35:51.148" v="261" actId="21"/>
          <ac:graphicFrameMkLst>
            <pc:docMk/>
            <pc:sldMk cId="1695304790" sldId="373"/>
            <ac:graphicFrameMk id="7" creationId="{110B29D2-E095-8EA1-A62D-7B5B33FD2ADA}"/>
          </ac:graphicFrameMkLst>
        </pc:graphicFrameChg>
      </pc:sldChg>
    </pc:docChg>
  </pc:docChgLst>
  <pc:docChgLst>
    <pc:chgData name="Petro, Nick" userId="f4669e5d-3df0-43f0-bbe8-5e3e7b0cdbca" providerId="ADAL" clId="{304A6B01-3F95-4D4E-966C-F49FD11FF614}"/>
    <pc:docChg chg="undo custSel modSld">
      <pc:chgData name="Petro, Nick" userId="f4669e5d-3df0-43f0-bbe8-5e3e7b0cdbca" providerId="ADAL" clId="{304A6B01-3F95-4D4E-966C-F49FD11FF614}" dt="2026-01-16T20:34:04.270" v="203" actId="14826"/>
      <pc:docMkLst>
        <pc:docMk/>
      </pc:docMkLst>
      <pc:sldChg chg="modSp mod">
        <pc:chgData name="Petro, Nick" userId="f4669e5d-3df0-43f0-bbe8-5e3e7b0cdbca" providerId="ADAL" clId="{304A6B01-3F95-4D4E-966C-F49FD11FF614}" dt="2026-01-13T23:18:28.270" v="3" actId="20577"/>
        <pc:sldMkLst>
          <pc:docMk/>
          <pc:sldMk cId="1338195067" sldId="287"/>
        </pc:sldMkLst>
        <pc:spChg chg="mod">
          <ac:chgData name="Petro, Nick" userId="f4669e5d-3df0-43f0-bbe8-5e3e7b0cdbca" providerId="ADAL" clId="{304A6B01-3F95-4D4E-966C-F49FD11FF614}" dt="2026-01-13T23:18:28.270" v="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Petro, Nick" userId="f4669e5d-3df0-43f0-bbe8-5e3e7b0cdbca" providerId="ADAL" clId="{304A6B01-3F95-4D4E-966C-F49FD11FF614}" dt="2026-01-13T23:17:40.827" v="0" actId="14826"/>
          <ac:picMkLst>
            <pc:docMk/>
            <pc:sldMk cId="1338195067" sldId="287"/>
            <ac:picMk id="10" creationId="{EF67B4D5-C1D7-2DE4-3DCB-30496E8E144B}"/>
          </ac:picMkLst>
        </pc:picChg>
      </pc:sldChg>
      <pc:sldChg chg="addSp delSp modSp mod">
        <pc:chgData name="Petro, Nick" userId="f4669e5d-3df0-43f0-bbe8-5e3e7b0cdbca" providerId="ADAL" clId="{304A6B01-3F95-4D4E-966C-F49FD11FF614}" dt="2026-01-15T22:52:38.070" v="177" actId="1076"/>
        <pc:sldMkLst>
          <pc:docMk/>
          <pc:sldMk cId="587539909" sldId="353"/>
        </pc:sldMkLst>
        <pc:spChg chg="mod">
          <ac:chgData name="Petro, Nick" userId="f4669e5d-3df0-43f0-bbe8-5e3e7b0cdbca" providerId="ADAL" clId="{304A6B01-3F95-4D4E-966C-F49FD11FF614}" dt="2026-01-13T23:20:13.179" v="7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Petro, Nick" userId="f4669e5d-3df0-43f0-bbe8-5e3e7b0cdbca" providerId="ADAL" clId="{304A6B01-3F95-4D4E-966C-F49FD11FF614}" dt="2026-01-15T22:52:38.070" v="177" actId="1076"/>
          <ac:picMkLst>
            <pc:docMk/>
            <pc:sldMk cId="587539909" sldId="353"/>
            <ac:picMk id="5" creationId="{2DC6CF72-2A87-DDD0-3A67-C8A734E5447A}"/>
          </ac:picMkLst>
        </pc:picChg>
      </pc:sldChg>
      <pc:sldChg chg="modSp">
        <pc:chgData name="Petro, Nick" userId="f4669e5d-3df0-43f0-bbe8-5e3e7b0cdbca" providerId="ADAL" clId="{304A6B01-3F95-4D4E-966C-F49FD11FF614}" dt="2026-01-16T20:32:56.739" v="202" actId="14826"/>
        <pc:sldMkLst>
          <pc:docMk/>
          <pc:sldMk cId="874353533" sldId="354"/>
        </pc:sldMkLst>
        <pc:picChg chg="mod">
          <ac:chgData name="Petro, Nick" userId="f4669e5d-3df0-43f0-bbe8-5e3e7b0cdbca" providerId="ADAL" clId="{304A6B01-3F95-4D4E-966C-F49FD11FF614}" dt="2026-01-16T20:32:56.739" v="202" actId="14826"/>
          <ac:picMkLst>
            <pc:docMk/>
            <pc:sldMk cId="874353533" sldId="354"/>
            <ac:picMk id="5" creationId="{B5DF8161-0A4C-7E0C-D8B5-5B560F3EA6C7}"/>
          </ac:picMkLst>
        </pc:picChg>
      </pc:sldChg>
      <pc:sldChg chg="addSp delSp modSp mod">
        <pc:chgData name="Petro, Nick" userId="f4669e5d-3df0-43f0-bbe8-5e3e7b0cdbca" providerId="ADAL" clId="{304A6B01-3F95-4D4E-966C-F49FD11FF614}" dt="2026-01-16T20:34:04.270" v="203" actId="14826"/>
        <pc:sldMkLst>
          <pc:docMk/>
          <pc:sldMk cId="1695304790" sldId="373"/>
        </pc:sldMkLst>
        <pc:spChg chg="mod">
          <ac:chgData name="Petro, Nick" userId="f4669e5d-3df0-43f0-bbe8-5e3e7b0cdbca" providerId="ADAL" clId="{304A6B01-3F95-4D4E-966C-F49FD11FF614}" dt="2026-01-15T22:52:19.645" v="175" actId="20577"/>
          <ac:spMkLst>
            <pc:docMk/>
            <pc:sldMk cId="1695304790" sldId="373"/>
            <ac:spMk id="2" creationId="{01A63288-6ABB-42AD-FC1C-7117F34D54E9}"/>
          </ac:spMkLst>
        </pc:spChg>
        <pc:spChg chg="mod">
          <ac:chgData name="Petro, Nick" userId="f4669e5d-3df0-43f0-bbe8-5e3e7b0cdbca" providerId="ADAL" clId="{304A6B01-3F95-4D4E-966C-F49FD11FF614}" dt="2026-01-15T22:50:13.482" v="138" actId="1038"/>
          <ac:spMkLst>
            <pc:docMk/>
            <pc:sldMk cId="1695304790" sldId="373"/>
            <ac:spMk id="8" creationId="{BC06F358-71BF-7C96-23E3-966543FF978C}"/>
          </ac:spMkLst>
        </pc:spChg>
        <pc:graphicFrameChg chg="mod">
          <ac:chgData name="Petro, Nick" userId="f4669e5d-3df0-43f0-bbe8-5e3e7b0cdbca" providerId="ADAL" clId="{304A6B01-3F95-4D4E-966C-F49FD11FF614}" dt="2026-01-15T22:50:13.482" v="138" actId="1038"/>
          <ac:graphicFrameMkLst>
            <pc:docMk/>
            <pc:sldMk cId="1695304790" sldId="373"/>
            <ac:graphicFrameMk id="7" creationId="{110B29D2-E095-8EA1-A62D-7B5B33FD2ADA}"/>
          </ac:graphicFrameMkLst>
        </pc:graphicFrameChg>
        <pc:picChg chg="add mod">
          <ac:chgData name="Petro, Nick" userId="f4669e5d-3df0-43f0-bbe8-5e3e7b0cdbca" providerId="ADAL" clId="{304A6B01-3F95-4D4E-966C-F49FD11FF614}" dt="2026-01-16T20:34:04.270" v="203" actId="14826"/>
          <ac:picMkLst>
            <pc:docMk/>
            <pc:sldMk cId="1695304790" sldId="373"/>
            <ac:picMk id="11" creationId="{DFB626EE-75F2-FD3C-2DA2-7F1B80D61F6A}"/>
          </ac:picMkLst>
        </pc:picChg>
      </pc:sldChg>
    </pc:docChg>
  </pc:docChgLst>
  <pc:docChgLst>
    <pc:chgData name="Maggio, Dave" userId="ac169136-3d92-4093-a1ee-cd2fa0ab6301" providerId="ADAL" clId="{B84594FE-77B0-4062-BCC0-D382CCD47280}"/>
    <pc:docChg chg="modSld">
      <pc:chgData name="Maggio, Dave" userId="ac169136-3d92-4093-a1ee-cd2fa0ab6301" providerId="ADAL" clId="{B84594FE-77B0-4062-BCC0-D382CCD47280}" dt="2026-01-16T16:50:06.392" v="0"/>
      <pc:docMkLst>
        <pc:docMk/>
      </pc:docMkLst>
      <pc:sldChg chg="modSp">
        <pc:chgData name="Maggio, Dave" userId="ac169136-3d92-4093-a1ee-cd2fa0ab6301" providerId="ADAL" clId="{B84594FE-77B0-4062-BCC0-D382CCD47280}" dt="2026-01-16T16:50:06.392" v="0"/>
        <pc:sldMkLst>
          <pc:docMk/>
          <pc:sldMk cId="477996415" sldId="372"/>
        </pc:sldMkLst>
        <pc:graphicFrameChg chg="mod">
          <ac:chgData name="Maggio, Dave" userId="ac169136-3d92-4093-a1ee-cd2fa0ab6301" providerId="ADAL" clId="{B84594FE-77B0-4062-BCC0-D382CCD47280}" dt="2026-01-16T16:50:06.392" v="0"/>
          <ac:graphicFrameMkLst>
            <pc:docMk/>
            <pc:sldMk cId="477996415" sldId="372"/>
            <ac:graphicFrameMk id="6" creationId="{32DA5744-A0FB-DF1B-CE4E-F3FDB2BCDEC9}"/>
          </ac:graphicFrameMkLst>
        </pc:graphicFrameChg>
      </pc:sldChg>
    </pc:docChg>
  </pc:docChgLst>
  <pc:docChgLst>
    <pc:chgData name="Petro, Nick" userId="S::robert.petro@ercot.com::f4669e5d-3df0-43f0-bbe8-5e3e7b0cdbca" providerId="AD" clId="Web-{AD569B6D-516F-5F77-F242-D05F7E980B6E}"/>
    <pc:docChg chg="modSld">
      <pc:chgData name="Petro, Nick" userId="S::robert.petro@ercot.com::f4669e5d-3df0-43f0-bbe8-5e3e7b0cdbca" providerId="AD" clId="Web-{AD569B6D-516F-5F77-F242-D05F7E980B6E}" dt="2026-01-14T20:11:31.003" v="5"/>
      <pc:docMkLst>
        <pc:docMk/>
      </pc:docMkLst>
      <pc:sldChg chg="addSp delSp modSp">
        <pc:chgData name="Petro, Nick" userId="S::robert.petro@ercot.com::f4669e5d-3df0-43f0-bbe8-5e3e7b0cdbca" providerId="AD" clId="Web-{AD569B6D-516F-5F77-F242-D05F7E980B6E}" dt="2026-01-14T20:11:31.003" v="5"/>
        <pc:sldMkLst>
          <pc:docMk/>
          <pc:sldMk cId="587539909" sldId="353"/>
        </pc:sldMkLst>
      </pc:sldChg>
      <pc:sldChg chg="modSp">
        <pc:chgData name="Petro, Nick" userId="S::robert.petro@ercot.com::f4669e5d-3df0-43f0-bbe8-5e3e7b0cdbca" providerId="AD" clId="Web-{AD569B6D-516F-5F77-F242-D05F7E980B6E}" dt="2026-01-14T20:10:59.440" v="1"/>
        <pc:sldMkLst>
          <pc:docMk/>
          <pc:sldMk cId="2576058586" sldId="370"/>
        </pc:sldMkLst>
        <pc:graphicFrameChg chg="modGraphic">
          <ac:chgData name="Petro, Nick" userId="S::robert.petro@ercot.com::f4669e5d-3df0-43f0-bbe8-5e3e7b0cdbca" providerId="AD" clId="Web-{AD569B6D-516F-5F77-F242-D05F7E980B6E}" dt="2026-01-14T20:10:59.440" v="1"/>
          <ac:graphicFrameMkLst>
            <pc:docMk/>
            <pc:sldMk cId="2576058586" sldId="370"/>
            <ac:graphicFrameMk id="5" creationId="{BDE93D7A-A135-9728-4D87-0DD920A45374}"/>
          </ac:graphicFrameMkLst>
        </pc:graphicFrameChg>
      </pc:sldChg>
    </pc:docChg>
  </pc:docChgLst>
  <pc:docChgLst>
    <pc:chgData name="Petro, Nick" userId="S::robert.petro@ercot.com::f4669e5d-3df0-43f0-bbe8-5e3e7b0cdbca" providerId="AD" clId="Web-{ED6748CF-5D17-0D90-EF3E-D4A56EC0170E}"/>
    <pc:docChg chg="modSld">
      <pc:chgData name="Petro, Nick" userId="S::robert.petro@ercot.com::f4669e5d-3df0-43f0-bbe8-5e3e7b0cdbca" providerId="AD" clId="Web-{ED6748CF-5D17-0D90-EF3E-D4A56EC0170E}" dt="2026-01-15T22:56:43.503" v="3" actId="1076"/>
      <pc:docMkLst>
        <pc:docMk/>
      </pc:docMkLst>
      <pc:sldChg chg="addSp modSp">
        <pc:chgData name="Petro, Nick" userId="S::robert.petro@ercot.com::f4669e5d-3df0-43f0-bbe8-5e3e7b0cdbca" providerId="AD" clId="Web-{ED6748CF-5D17-0D90-EF3E-D4A56EC0170E}" dt="2026-01-15T22:56:43.503" v="3" actId="1076"/>
        <pc:sldMkLst>
          <pc:docMk/>
          <pc:sldMk cId="587539909" sldId="353"/>
        </pc:sldMkLst>
        <pc:picChg chg="mod">
          <ac:chgData name="Petro, Nick" userId="S::robert.petro@ercot.com::f4669e5d-3df0-43f0-bbe8-5e3e7b0cdbca" providerId="AD" clId="Web-{ED6748CF-5D17-0D90-EF3E-D4A56EC0170E}" dt="2026-01-15T22:56:43.503" v="3" actId="1076"/>
          <ac:picMkLst>
            <pc:docMk/>
            <pc:sldMk cId="587539909" sldId="353"/>
            <ac:picMk id="5" creationId="{2DC6CF72-2A87-DDD0-3A67-C8A734E5447A}"/>
          </ac:picMkLst>
        </pc:picChg>
      </pc:sldChg>
    </pc:docChg>
  </pc:docChgLst>
  <pc:docChgLst>
    <pc:chgData name="Petro, Nick" userId="S::robert.petro@ercot.com::f4669e5d-3df0-43f0-bbe8-5e3e7b0cdbca" providerId="AD" clId="Web-{03B1937C-CA8C-1295-029A-7E8B5EE5EC0D}"/>
    <pc:docChg chg="modSld">
      <pc:chgData name="Petro, Nick" userId="S::robert.petro@ercot.com::f4669e5d-3df0-43f0-bbe8-5e3e7b0cdbca" providerId="AD" clId="Web-{03B1937C-CA8C-1295-029A-7E8B5EE5EC0D}" dt="2026-01-15T16:43:03.565" v="61"/>
      <pc:docMkLst>
        <pc:docMk/>
      </pc:docMkLst>
      <pc:sldChg chg="modSp">
        <pc:chgData name="Petro, Nick" userId="S::robert.petro@ercot.com::f4669e5d-3df0-43f0-bbe8-5e3e7b0cdbca" providerId="AD" clId="Web-{03B1937C-CA8C-1295-029A-7E8B5EE5EC0D}" dt="2026-01-15T16:43:03.565" v="61"/>
        <pc:sldMkLst>
          <pc:docMk/>
          <pc:sldMk cId="587539909" sldId="35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CE736-1572-C121-4B3D-9B76710D5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250C8-86D0-B64E-155E-5FE7FDC52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2EE039-98A5-21B1-52F2-D41DAB7D0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635CE-0AD8-2FC1-DB68-71413888E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7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6448" y="1828800"/>
            <a:ext cx="569671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>
                <a:solidFill>
                  <a:schemeClr val="tx2"/>
                </a:solidFill>
              </a:rPr>
              <a:t>Monthly Review of Reliability Unit Commitment Market Impacts – December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 anchor="t"/>
          <a:lstStyle/>
          <a:p>
            <a:r>
              <a:rPr lang="en-US" sz="2400"/>
              <a:t>RUC-Instructed Resource Dispatch above Low Dispatch Limit (LDL) in Non-Opt-Out Hours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58" y="1134861"/>
            <a:ext cx="8304543" cy="4736621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sz="1800">
                <a:solidFill>
                  <a:schemeClr val="tx2"/>
                </a:solidFill>
                <a:cs typeface="Arial"/>
              </a:rPr>
              <a:t>Out of all 129.9 non-opt-out Effective Resource-hours, RUC-instructed Resources were dispatched above their LDL for 1.8 Resource-hours.</a:t>
            </a:r>
            <a:endParaRPr lang="en-US" sz="2000" b="1">
              <a:solidFill>
                <a:schemeClr val="tx2"/>
              </a:solidFill>
              <a:cs typeface="Arial"/>
            </a:endParaRPr>
          </a:p>
          <a:p>
            <a:pPr lvl="1">
              <a:defRPr/>
            </a:pP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In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1.4 of these Resource-hours, the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Locational Marginal Price (LMP)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the RUC-instructed Resource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exceeded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In 0.3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fell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400">
                <a:solidFill>
                  <a:srgbClr val="5B6770"/>
                </a:solidFill>
              </a:rPr>
              <a:t>0.3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Resource-hours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saw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RUC-instructed Resource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 being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Resources committed by RUC.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December 2025 had a total of 65.2 RTORDPA hours with a time-weighted average value of $1.59/MWh.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67B4D5-C1D7-2DE4-3DCB-30496E8E1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9471" y="990600"/>
            <a:ext cx="6064887" cy="48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000"/>
              <a:t>Reliability Deployment Price Adder for Energy: December 2025</a:t>
            </a:r>
            <a:br>
              <a:rPr lang="en-US" sz="2400"/>
            </a:br>
            <a:r>
              <a:rPr lang="en-US" sz="1400"/>
              <a:t>OD 12/8 had the highest daily time-weighted average RTORDPA of $1.93/MWh.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6CF72-2A87-DDD0-3A67-C8A734E5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338" y="816031"/>
            <a:ext cx="6452737" cy="4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6EDE0-A949-4991-F60F-A18DDCDA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3288-6ABB-42AD-FC1C-7117F34D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43682"/>
            <a:ext cx="8899939" cy="670718"/>
          </a:xfrm>
        </p:spPr>
        <p:txBody>
          <a:bodyPr/>
          <a:lstStyle/>
          <a:p>
            <a:r>
              <a:rPr lang="en-US" sz="1800"/>
              <a:t>Reliability Deployment Price Adder for Ancillary Services: December 2025</a:t>
            </a:r>
            <a:br>
              <a:rPr lang="en-US" sz="2400"/>
            </a:br>
            <a:r>
              <a:rPr lang="en-US" sz="1400"/>
              <a:t>OD 12/8 had the highest daily time-weighted average RT RDPA for Ancillary Services.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226B9-751A-266D-B0A2-45CD15E76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9A432-CE46-7C91-233B-57BA09AE37C9}"/>
              </a:ext>
            </a:extLst>
          </p:cNvPr>
          <p:cNvSpPr txBox="1"/>
          <p:nvPr/>
        </p:nvSpPr>
        <p:spPr>
          <a:xfrm>
            <a:off x="895282" y="5160459"/>
            <a:ext cx="7605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  <a:p>
            <a:r>
              <a:rPr lang="en-US"/>
              <a:t>The daily average values are calculated as time-weighted average Real-Time Reliability Deployment Price Adders for each Ancillary Service during SCED intervals with RDPA active for any reliability event trigger. </a:t>
            </a:r>
          </a:p>
          <a:p>
            <a:endParaRPr lang="en-US"/>
          </a:p>
          <a:p>
            <a:r>
              <a:rPr lang="en-US"/>
              <a:t>The RDPAs on 12/8 were triggered by both RUC and the deployment of Non-Spin from Non-Controllable Load Resources.</a:t>
            </a:r>
          </a:p>
          <a:p>
            <a:r>
              <a:rPr lang="en-US"/>
              <a:t>The RDPAs on 12/11 were triggered by the deployment of Non-Spin from Non-Controllable Load Resources.</a:t>
            </a:r>
          </a:p>
          <a:p>
            <a:r>
              <a:rPr lang="en-US"/>
              <a:t>The RDPAs on 12/18 were triggered by RUC only.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10B29D2-E095-8EA1-A62D-7B5B33FD2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40767"/>
              </p:ext>
            </p:extLst>
          </p:nvPr>
        </p:nvGraphicFramePr>
        <p:xfrm>
          <a:off x="5708911" y="1384183"/>
          <a:ext cx="3219276" cy="3361358"/>
        </p:xfrm>
        <a:graphic>
          <a:graphicData uri="http://schemas.openxmlformats.org/drawingml/2006/table">
            <a:tbl>
              <a:tblPr/>
              <a:tblGrid>
                <a:gridCol w="1790856">
                  <a:extLst>
                    <a:ext uri="{9D8B030D-6E8A-4147-A177-3AD203B41FA5}">
                      <a16:colId xmlns:a16="http://schemas.microsoft.com/office/drawing/2014/main" val="3729118107"/>
                    </a:ext>
                  </a:extLst>
                </a:gridCol>
                <a:gridCol w="1428420">
                  <a:extLst>
                    <a:ext uri="{9D8B030D-6E8A-4147-A177-3AD203B41FA5}">
                      <a16:colId xmlns:a16="http://schemas.microsoft.com/office/drawing/2014/main" val="2868777895"/>
                    </a:ext>
                  </a:extLst>
                </a:gridCol>
              </a:tblGrid>
              <a:tr h="71086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RDPA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Monthly Time Weighted Average ($/MWh)*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057382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Regulation Up (Reg-Up)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0.15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940416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Regulation Down (Reg-Down)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0.08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7681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Non-Spinning Reserves (Non-Spin)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0.14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27002"/>
                  </a:ext>
                </a:extLst>
              </a:tr>
              <a:tr h="50775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Responsive Reserve Service (RRS)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0.11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1512"/>
                  </a:ext>
                </a:extLst>
              </a:tr>
              <a:tr h="61946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ERCOT Contingency Reserve Service (ECRS) </a:t>
                      </a:r>
                      <a:endParaRPr lang="en-US"/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5B6770"/>
                          </a:solidFill>
                          <a:effectLst/>
                        </a:rPr>
                        <a:t>0.11 </a:t>
                      </a:r>
                      <a:endParaRPr lang="en-US" sz="1000" b="0" i="0" u="none" strike="noStrike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5286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C06F358-71BF-7C96-23E3-966543FF978C}"/>
              </a:ext>
            </a:extLst>
          </p:cNvPr>
          <p:cNvSpPr txBox="1"/>
          <p:nvPr/>
        </p:nvSpPr>
        <p:spPr>
          <a:xfrm>
            <a:off x="5816521" y="4791127"/>
            <a:ext cx="33274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* RDPAs for Ancillary Services are only available after RTC+B implementation on December 5,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B626EE-75F2-FD3C-2DA2-7F1B80D61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1554738"/>
            <a:ext cx="5632709" cy="35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Make-Whole, </a:t>
            </a:r>
            <a:r>
              <a:rPr lang="en-US" sz="2400" err="1"/>
              <a:t>Clawback</a:t>
            </a:r>
            <a:r>
              <a:rPr lang="en-US" sz="2400"/>
              <a:t>, and Shortfall</a:t>
            </a:r>
            <a:br>
              <a:rPr lang="en-US" sz="2400"/>
            </a:br>
            <a:r>
              <a:rPr lang="en-US" sz="1400"/>
              <a:t>For December 2025, the total Make-Whole Payment was $271,995 and was lower than in previous months. The total </a:t>
            </a:r>
            <a:r>
              <a:rPr lang="en-US" sz="1400" err="1"/>
              <a:t>Clawback</a:t>
            </a:r>
            <a:r>
              <a:rPr lang="en-US" sz="1400"/>
              <a:t> Charge was</a:t>
            </a:r>
            <a:r>
              <a:rPr lang="en-US" sz="1400">
                <a:latin typeface="Arial (Headings)"/>
              </a:rPr>
              <a:t> $233,499, slightly higher than in previous months.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5088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</a:t>
            </a:r>
            <a:r>
              <a:rPr lang="en-US" sz="900"/>
              <a:t>271,995</a:t>
            </a: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 in Make-Whole Payments made in December 2025, $0.82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December 9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F8161-0A4C-7E0C-D8B5-5B560F3EA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82" y="1028894"/>
            <a:ext cx="7173427" cy="50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br>
              <a:rPr lang="en-US" sz="2400"/>
            </a:br>
            <a:r>
              <a:rPr lang="en-US" sz="1400"/>
              <a:t>For December 2025, the total Make-Whole Payment was $271,995 </a:t>
            </a:r>
            <a:r>
              <a:rPr lang="en-US" sz="1400">
                <a:latin typeface="Arial (Headings)"/>
              </a:rPr>
              <a:t>in Initial Settlement. It was almost exclusively covered by Capacity Short Charge, and only $0.82 was uplifted to load due to rounding.</a:t>
            </a:r>
            <a:r>
              <a:rPr lang="en-US" sz="140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80CCAD-B0DA-FF86-0CE2-15C76FB7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18711"/>
              </p:ext>
            </p:extLst>
          </p:nvPr>
        </p:nvGraphicFramePr>
        <p:xfrm>
          <a:off x="1295400" y="1173538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4185023845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2612524207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2926289917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1185989540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210676323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Jan 4, 2026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4296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-53,342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-232,929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532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-80,530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-1,947,157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-2,862,554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5159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-4,344,131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-5,560,472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292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-111,462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-1,813,169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7083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104,830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335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041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6633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-382,594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078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-487,773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4016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-2,035,251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305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-1,016,193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60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-1,119,452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293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-271,995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 by Settlement Type</a:t>
            </a:r>
            <a:br>
              <a:rPr lang="en-US" sz="2400"/>
            </a:br>
            <a:r>
              <a:rPr lang="en-US" sz="1400"/>
              <a:t>For December 2025, the total </a:t>
            </a:r>
            <a:r>
              <a:rPr lang="en-US" sz="1400" err="1"/>
              <a:t>Clawback</a:t>
            </a:r>
            <a:r>
              <a:rPr lang="en-US" sz="1400"/>
              <a:t> Charge was</a:t>
            </a:r>
            <a:r>
              <a:rPr lang="en-US" sz="1400">
                <a:latin typeface="Arial (Headings)"/>
              </a:rPr>
              <a:t> $233,499 in Initial Settlement. 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E93D7A-A135-9728-4D87-0DD920A4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37199"/>
              </p:ext>
            </p:extLst>
          </p:nvPr>
        </p:nvGraphicFramePr>
        <p:xfrm>
          <a:off x="1276350" y="1173538"/>
          <a:ext cx="6591297" cy="3829050"/>
        </p:xfrm>
        <a:graphic>
          <a:graphicData uri="http://schemas.openxmlformats.org/drawingml/2006/table">
            <a:tbl>
              <a:tblPr/>
              <a:tblGrid>
                <a:gridCol w="660399">
                  <a:extLst>
                    <a:ext uri="{9D8B030D-6E8A-4147-A177-3AD203B41FA5}">
                      <a16:colId xmlns:a16="http://schemas.microsoft.com/office/drawing/2014/main" val="2450262793"/>
                    </a:ext>
                  </a:extLst>
                </a:gridCol>
                <a:gridCol w="1181099">
                  <a:extLst>
                    <a:ext uri="{9D8B030D-6E8A-4147-A177-3AD203B41FA5}">
                      <a16:colId xmlns:a16="http://schemas.microsoft.com/office/drawing/2014/main" val="2471702500"/>
                    </a:ext>
                  </a:extLst>
                </a:gridCol>
                <a:gridCol w="1384299">
                  <a:extLst>
                    <a:ext uri="{9D8B030D-6E8A-4147-A177-3AD203B41FA5}">
                      <a16:colId xmlns:a16="http://schemas.microsoft.com/office/drawing/2014/main" val="9897456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6242218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4310709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Jan 4, 2026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751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156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-294,094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743,623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9942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-2,138,639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1,133,673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3559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-87,084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458,558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187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-418,816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625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874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396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246,345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4699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968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266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128,343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6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61,933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865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233,499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8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2DA5744-A0FB-DF1B-CE4E-F3FDB2BCD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87081"/>
              </p:ext>
            </p:extLst>
          </p:nvPr>
        </p:nvGraphicFramePr>
        <p:xfrm>
          <a:off x="168275" y="1093788"/>
          <a:ext cx="880745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807583" imgH="4515058" progId="Excel.Sheet.12">
                  <p:embed/>
                </p:oleObj>
              </mc:Choice>
              <mc:Fallback>
                <p:oleObj name="Worksheet" r:id="rId3" imgW="8807583" imgH="4515058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2DA5744-A0FB-DF1B-CE4E-F3FDB2BCD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275" y="1093788"/>
                        <a:ext cx="8807450" cy="451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RUC effective hours in December 2025 were </a:t>
            </a:r>
            <a:r>
              <a:rPr lang="en-US" altLang="zh-CN" sz="1400"/>
              <a:t>lower than in previous months. </a:t>
            </a: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80B9B-939B-3874-3CB1-B60972EF0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892" y="1463724"/>
            <a:ext cx="8458200" cy="422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5B524-6BA7-2BEC-2FA5-E6675AA6908B}"/>
              </a:ext>
            </a:extLst>
          </p:cNvPr>
          <p:cNvSpPr txBox="1"/>
          <p:nvPr/>
        </p:nvSpPr>
        <p:spPr>
          <a:xfrm>
            <a:off x="1087695" y="5692824"/>
            <a:ext cx="76544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89 out of 131 Effective Resource-Hours in December 2025 occurred before the implementation of Real-Time Co-Optimization P</a:t>
            </a:r>
            <a:r>
              <a:rPr lang="en-US" altLang="zh-CN" sz="1400"/>
              <a:t>lus Batteries (RTC+B)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December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lang="en-US" sz="1400"/>
              <a:t>82% of RUC effective hours in December 2025 were nominally attributed to congestion.</a:t>
            </a:r>
            <a:br>
              <a:rPr lang="en-US" sz="2400">
                <a:highlight>
                  <a:srgbClr val="FFFF00"/>
                </a:highlight>
              </a:rPr>
            </a:b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129.9 RUC effective Resource-hours: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106.7 hours (82%) for congestion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7B9B5-27BE-EF7C-8D85-01782CE41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44" y="1817686"/>
            <a:ext cx="8449056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December 2025 had a total of 129.9 non-opt-out effective resource-hours (100%) and no opt-out effective Resource-hours,</a:t>
            </a:r>
            <a:r>
              <a:rPr lang="zh-CN" altLang="en-US" sz="1400"/>
              <a:t> </a:t>
            </a:r>
            <a:r>
              <a:rPr lang="en-US" altLang="zh-CN" sz="1400"/>
              <a:t>following a</a:t>
            </a:r>
            <a:r>
              <a:rPr lang="zh-CN" altLang="en-US" sz="1400"/>
              <a:t> </a:t>
            </a:r>
            <a:r>
              <a:rPr lang="en-US" altLang="zh-CN" sz="1400"/>
              <a:t>similar</a:t>
            </a:r>
            <a:r>
              <a:rPr lang="zh-CN" altLang="en-US" sz="1400"/>
              <a:t> </a:t>
            </a:r>
            <a:r>
              <a:rPr lang="en-US" altLang="zh-CN" sz="1400"/>
              <a:t>pattern</a:t>
            </a:r>
            <a:r>
              <a:rPr lang="zh-CN" altLang="en-US" sz="1400"/>
              <a:t> </a:t>
            </a:r>
            <a:r>
              <a:rPr lang="en-US" altLang="zh-CN" sz="1400"/>
              <a:t>to</a:t>
            </a:r>
            <a:r>
              <a:rPr lang="zh-CN" altLang="en-US" sz="1400"/>
              <a:t> </a:t>
            </a:r>
            <a:r>
              <a:rPr lang="en-US" altLang="zh-CN" sz="1400"/>
              <a:t>previous</a:t>
            </a:r>
            <a:r>
              <a:rPr lang="zh-CN" altLang="en-US" sz="1400"/>
              <a:t> </a:t>
            </a:r>
            <a:r>
              <a:rPr lang="en-US" altLang="zh-CN" sz="1400"/>
              <a:t>months.</a:t>
            </a:r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5CB33-FEEE-FE7C-E1FD-3128CB9D0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245" y="1271989"/>
            <a:ext cx="7168895" cy="501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December 2025</a:t>
            </a:r>
            <a:br>
              <a:rPr lang="en-US" sz="2400"/>
            </a:br>
            <a:r>
              <a:rPr lang="en-US" sz="1400"/>
              <a:t>December 2025 had a total of 129.9 non-opt-out effective resource-hours (100%) and no opt-out effective Resource-hours.</a:t>
            </a:r>
            <a:r>
              <a:rPr lang="en-US" sz="1800"/>
              <a:t> </a:t>
            </a:r>
            <a:br>
              <a:rPr lang="en-US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DE7F3-EE8C-A89B-A9CC-DF3810747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422" y="1168478"/>
            <a:ext cx="7351995" cy="51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December 2025</a:t>
            </a:r>
            <a:br>
              <a:rPr lang="en-US" sz="2400"/>
            </a:br>
            <a:r>
              <a:rPr lang="en-US" sz="1400"/>
              <a:t>Most RUC commitment windows (82%) had a lead time margin of 2 hours or less.</a:t>
            </a:r>
            <a:br>
              <a:rPr lang="en-US" sz="2400">
                <a:solidFill>
                  <a:schemeClr val="tx2"/>
                </a:solidFill>
                <a:cs typeface="Arial"/>
              </a:rPr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971D1E-60B5-0467-DE8A-50976BA1CE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0" y="1359586"/>
            <a:ext cx="3266869" cy="34317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8D66E5-85DB-7D9E-5507-FF813931D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4466" y="1320259"/>
            <a:ext cx="5719505" cy="343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December 2025, the average age of RUC-committed Resources was 49.9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980645"/>
            <a:ext cx="6440618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02CCA-BD23-1486-E574-C501DA33F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361" y="1152603"/>
            <a:ext cx="7811277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31D07B-0E07-5197-B6F3-F0B02F2B8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281" y="3584811"/>
            <a:ext cx="5556665" cy="25007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22435-79F6-AAA1-A0D5-4AE6D8C99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052" y="1056037"/>
            <a:ext cx="5684486" cy="2558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December 2025, most RUC Effective Resource-Hours (80%) were provided by resources that were at least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4279213" y="130227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4391124" y="386054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1f25472f7952a823f26b82c9247c2399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fa16fa066c0db69e062a31bbb6beaa7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2B200-BEC2-4967-A5BF-2F41A504B7F8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1296</Words>
  <Application>Microsoft Office PowerPoint</Application>
  <PresentationFormat>On-screen Show (4:3)</PresentationFormat>
  <Paragraphs>237</Paragraphs>
  <Slides>16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(Headings)</vt:lpstr>
      <vt:lpstr>Arial</vt:lpstr>
      <vt:lpstr>Book Antiqua</vt:lpstr>
      <vt:lpstr>Calibri</vt:lpstr>
      <vt:lpstr>1_Custom Design</vt:lpstr>
      <vt:lpstr>Office Theme</vt:lpstr>
      <vt:lpstr>Worksheet</vt:lpstr>
      <vt:lpstr>PowerPoint Presentation</vt:lpstr>
      <vt:lpstr>RUC Resource-Hours</vt:lpstr>
      <vt:lpstr>RUC Instruction Reasons: Last 13 Months RUC effective hours in December 2025 were lower than in previous months. </vt:lpstr>
      <vt:lpstr>RUC Instruction Reasons in December 2025 82% of RUC effective hours in December 2025 were nominally attributed to congestion.  </vt:lpstr>
      <vt:lpstr>Non-opt-out and Opt-out Totals: Last 13 Months December 2025 had a total of 129.9 non-opt-out effective resource-hours (100%) and no opt-out effective Resource-hours, following a similar pattern to previous months.</vt:lpstr>
      <vt:lpstr>Non-opt-out and Opt-out Totals: December 2025 December 2025 had a total of 129.9 non-opt-out effective resource-hours (100%) and no opt-out effective Resource-hours.    </vt:lpstr>
      <vt:lpstr>RUC Lead Time Margin: December 2025 Most RUC commitment windows (82%) had a lead time margin of 2 hours or less.  </vt:lpstr>
      <vt:lpstr>Average Resource Age: Last 13 Months In December 2025, the average age of RUC-committed Resources was 49.9 years for Non-opt-out Resource-hours.</vt:lpstr>
      <vt:lpstr>Age Category: Last 13 Months In December 2025, most RUC Effective Resource-Hours (80%) were provided by resources that were at least 50 years old.</vt:lpstr>
      <vt:lpstr>RUC-Instructed Resource Dispatch above Low Dispatch Limit (LDL) in Non-Opt-Out Hours</vt:lpstr>
      <vt:lpstr>Reliability Deployment Price Adder: Last 13 Months December 2025 had a total of 65.2 RTORDPA hours with a time-weighted average value of $1.59/MWh. </vt:lpstr>
      <vt:lpstr>Reliability Deployment Price Adder for Energy: December 2025 OD 12/8 had the highest daily time-weighted average RTORDPA of $1.93/MWh.</vt:lpstr>
      <vt:lpstr>Reliability Deployment Price Adder for Ancillary Services: December 2025 OD 12/8 had the highest daily time-weighted average RT RDPA for Ancillary Services.</vt:lpstr>
      <vt:lpstr>RUC Make-Whole, Clawback, and Shortfall For December 2025, the total Make-Whole Payment was $271,995 and was lower than in previous months. The total Clawback Charge was $233,499, slightly higher than in previous months.</vt:lpstr>
      <vt:lpstr>RUC Make-Whole by Settlement Type For December 2025, the total Make-Whole Payment was $271,995 in Initial Settlement. It was almost exclusively covered by Capacity Short Charge, and only $0.82 was uplifted to load due to rounding. </vt:lpstr>
      <vt:lpstr>RUC Clawback by Settlement Type For December 2025, the total Clawback Charge was $233,499 in Initial Settlement.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1</cp:revision>
  <cp:lastPrinted>2016-01-21T20:53:15Z</cp:lastPrinted>
  <dcterms:created xsi:type="dcterms:W3CDTF">2016-01-21T15:20:31Z</dcterms:created>
  <dcterms:modified xsi:type="dcterms:W3CDTF">2026-01-20T15:32:18Z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2025-06-11T14:23:39Z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