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1"/>
  </p:notesMasterIdLst>
  <p:handoutMasterIdLst>
    <p:handoutMasterId r:id="rId12"/>
  </p:handoutMasterIdLst>
  <p:sldIdLst>
    <p:sldId id="260" r:id="rId7"/>
    <p:sldId id="273" r:id="rId8"/>
    <p:sldId id="274" r:id="rId9"/>
    <p:sldId id="25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C8"/>
    <a:srgbClr val="CBE3EB"/>
    <a:srgbClr val="E7F1F5"/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E9C586-D25D-4954-A7C8-33B5C7A45A44}" v="1" dt="2025-10-07T15:59:19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kiles, Matthew" userId="bb9b5f1e-7301-452e-a4f0-46a9b1f017c7" providerId="ADAL" clId="{49ACE043-7831-4F4C-911B-8F9148216793}"/>
    <pc:docChg chg="custSel delSld modSld">
      <pc:chgData name="Skiles, Matthew" userId="bb9b5f1e-7301-452e-a4f0-46a9b1f017c7" providerId="ADAL" clId="{49ACE043-7831-4F4C-911B-8F9148216793}" dt="2025-07-07T18:53:20.508" v="15" actId="2696"/>
      <pc:docMkLst>
        <pc:docMk/>
      </pc:docMkLst>
      <pc:sldChg chg="modSp mod">
        <pc:chgData name="Skiles, Matthew" userId="bb9b5f1e-7301-452e-a4f0-46a9b1f017c7" providerId="ADAL" clId="{49ACE043-7831-4F4C-911B-8F9148216793}" dt="2025-07-07T18:48:09.729" v="8" actId="20577"/>
        <pc:sldMkLst>
          <pc:docMk/>
          <pc:sldMk cId="730603795" sldId="260"/>
        </pc:sldMkLst>
      </pc:sldChg>
      <pc:sldChg chg="del">
        <pc:chgData name="Skiles, Matthew" userId="bb9b5f1e-7301-452e-a4f0-46a9b1f017c7" providerId="ADAL" clId="{49ACE043-7831-4F4C-911B-8F9148216793}" dt="2025-07-07T18:53:20.508" v="15" actId="2696"/>
        <pc:sldMkLst>
          <pc:docMk/>
          <pc:sldMk cId="2716924067" sldId="272"/>
        </pc:sldMkLst>
      </pc:sldChg>
      <pc:sldChg chg="addSp delSp modSp mod">
        <pc:chgData name="Skiles, Matthew" userId="bb9b5f1e-7301-452e-a4f0-46a9b1f017c7" providerId="ADAL" clId="{49ACE043-7831-4F4C-911B-8F9148216793}" dt="2025-07-07T18:53:03.887" v="14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CE7328DF-C500-4E2B-AA83-3DAC8FC52251}"/>
    <pc:docChg chg="custSel modSld">
      <pc:chgData name="Skiles, Matthew" userId="bb9b5f1e-7301-452e-a4f0-46a9b1f017c7" providerId="ADAL" clId="{CE7328DF-C500-4E2B-AA83-3DAC8FC52251}" dt="2025-04-09T16:43:41.470" v="7" actId="20577"/>
      <pc:docMkLst>
        <pc:docMk/>
      </pc:docMkLst>
      <pc:sldChg chg="modSp mod">
        <pc:chgData name="Skiles, Matthew" userId="bb9b5f1e-7301-452e-a4f0-46a9b1f017c7" providerId="ADAL" clId="{CE7328DF-C500-4E2B-AA83-3DAC8FC52251}" dt="2025-04-09T16:43:41.470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CE7328DF-C500-4E2B-AA83-3DAC8FC52251}" dt="2025-04-09T16:43:12.307" v="2" actId="1076"/>
        <pc:sldMkLst>
          <pc:docMk/>
          <pc:sldMk cId="2140123603" sldId="271"/>
        </pc:sldMkLst>
      </pc:sldChg>
    </pc:docChg>
  </pc:docChgLst>
  <pc:docChgLst>
    <pc:chgData name="Sweeney, Carolyn" userId="cb463b47-21f8-4567-9420-a6855700ef3d" providerId="ADAL" clId="{46AF6D5A-DA55-42CC-A034-B2D9D3AEA4F1}"/>
    <pc:docChg chg="undo custSel addSld delSld modSld">
      <pc:chgData name="Sweeney, Carolyn" userId="cb463b47-21f8-4567-9420-a6855700ef3d" providerId="ADAL" clId="{46AF6D5A-DA55-42CC-A034-B2D9D3AEA4F1}" dt="2025-06-09T20:46:52.423" v="73" actId="1076"/>
      <pc:docMkLst>
        <pc:docMk/>
      </pc:docMkLst>
      <pc:sldChg chg="modSp mod">
        <pc:chgData name="Sweeney, Carolyn" userId="cb463b47-21f8-4567-9420-a6855700ef3d" providerId="ADAL" clId="{46AF6D5A-DA55-42CC-A034-B2D9D3AEA4F1}" dt="2025-06-09T20:35:38.198" v="2" actId="20577"/>
        <pc:sldMkLst>
          <pc:docMk/>
          <pc:sldMk cId="730603795" sldId="260"/>
        </pc:sldMkLst>
      </pc:sldChg>
      <pc:sldChg chg="modSp del mod">
        <pc:chgData name="Sweeney, Carolyn" userId="cb463b47-21f8-4567-9420-a6855700ef3d" providerId="ADAL" clId="{46AF6D5A-DA55-42CC-A034-B2D9D3AEA4F1}" dt="2025-06-09T20:46:43.889" v="71" actId="47"/>
        <pc:sldMkLst>
          <pc:docMk/>
          <pc:sldMk cId="2140123603" sldId="271"/>
        </pc:sldMkLst>
      </pc:sldChg>
      <pc:sldChg chg="addSp delSp modSp add mod">
        <pc:chgData name="Sweeney, Carolyn" userId="cb463b47-21f8-4567-9420-a6855700ef3d" providerId="ADAL" clId="{46AF6D5A-DA55-42CC-A034-B2D9D3AEA4F1}" dt="2025-06-09T20:46:49.002" v="72" actId="1076"/>
        <pc:sldMkLst>
          <pc:docMk/>
          <pc:sldMk cId="2716924067" sldId="272"/>
        </pc:sldMkLst>
      </pc:sldChg>
      <pc:sldChg chg="delSp modSp add mod">
        <pc:chgData name="Sweeney, Carolyn" userId="cb463b47-21f8-4567-9420-a6855700ef3d" providerId="ADAL" clId="{46AF6D5A-DA55-42CC-A034-B2D9D3AEA4F1}" dt="2025-06-09T20:46:52.423" v="73" actId="1076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B2D445B5-9CBB-4F16-A485-54FE92AFE934}"/>
    <pc:docChg chg="undo custSel modSld">
      <pc:chgData name="Skiles, Matthew" userId="bb9b5f1e-7301-452e-a4f0-46a9b1f017c7" providerId="ADAL" clId="{B2D445B5-9CBB-4F16-A485-54FE92AFE934}" dt="2025-09-09T17:37:22.254" v="17" actId="20577"/>
      <pc:docMkLst>
        <pc:docMk/>
      </pc:docMkLst>
      <pc:sldChg chg="modSp mod">
        <pc:chgData name="Skiles, Matthew" userId="bb9b5f1e-7301-452e-a4f0-46a9b1f017c7" providerId="ADAL" clId="{B2D445B5-9CBB-4F16-A485-54FE92AFE934}" dt="2025-09-09T17:37:22.254" v="17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B2D445B5-9CBB-4F16-A485-54FE92AFE934}" dt="2025-09-09T17:37:22.254" v="1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B2D445B5-9CBB-4F16-A485-54FE92AFE934}" dt="2025-09-09T17:37:17.280" v="7" actId="1076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26099185-8EDF-4CA6-8414-9A5B63E4FC1F}"/>
    <pc:docChg chg="custSel modSld">
      <pc:chgData name="Skiles, Matthew" userId="bb9b5f1e-7301-452e-a4f0-46a9b1f017c7" providerId="ADAL" clId="{26099185-8EDF-4CA6-8414-9A5B63E4FC1F}" dt="2025-05-14T16:11:13.906" v="8" actId="1076"/>
      <pc:docMkLst>
        <pc:docMk/>
      </pc:docMkLst>
      <pc:sldChg chg="modSp mod">
        <pc:chgData name="Skiles, Matthew" userId="bb9b5f1e-7301-452e-a4f0-46a9b1f017c7" providerId="ADAL" clId="{26099185-8EDF-4CA6-8414-9A5B63E4FC1F}" dt="2025-05-14T16:11:08.299" v="7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26099185-8EDF-4CA6-8414-9A5B63E4FC1F}" dt="2025-05-14T16:11:13.906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3B597D36-1A16-4438-B4EE-927F5358F058}"/>
    <pc:docChg chg="custSel modSld">
      <pc:chgData name="Skiles, Matthew" userId="bb9b5f1e-7301-452e-a4f0-46a9b1f017c7" providerId="ADAL" clId="{3B597D36-1A16-4438-B4EE-927F5358F058}" dt="2025-03-13T17:03:17.319" v="15" actId="1076"/>
      <pc:docMkLst>
        <pc:docMk/>
      </pc:docMkLst>
      <pc:sldChg chg="modSp mod">
        <pc:chgData name="Skiles, Matthew" userId="bb9b5f1e-7301-452e-a4f0-46a9b1f017c7" providerId="ADAL" clId="{3B597D36-1A16-4438-B4EE-927F5358F058}" dt="2025-03-13T16:58:36.05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3B597D36-1A16-4438-B4EE-927F5358F058}" dt="2025-03-13T17:03:17.319" v="15" actId="1076"/>
        <pc:sldMkLst>
          <pc:docMk/>
          <pc:sldMk cId="2140123603" sldId="271"/>
        </pc:sldMkLst>
      </pc:sldChg>
    </pc:docChg>
  </pc:docChgLst>
  <pc:docChgLst>
    <pc:chgData name="Carswell, Cory" userId="c63747d5-e4be-47e4-a834-0d38b13ff3ae" providerId="ADAL" clId="{6220BFF3-883A-473D-BE10-240E7BEC7DBE}"/>
    <pc:docChg chg="undo custSel modSld">
      <pc:chgData name="Carswell, Cory" userId="c63747d5-e4be-47e4-a834-0d38b13ff3ae" providerId="ADAL" clId="{6220BFF3-883A-473D-BE10-240E7BEC7DBE}" dt="2025-01-24T17:57:04.579" v="67" actId="1076"/>
      <pc:docMkLst>
        <pc:docMk/>
      </pc:docMkLst>
      <pc:sldChg chg="modSp mod">
        <pc:chgData name="Carswell, Cory" userId="c63747d5-e4be-47e4-a834-0d38b13ff3ae" providerId="ADAL" clId="{6220BFF3-883A-473D-BE10-240E7BEC7DBE}" dt="2025-01-24T17:32:04.045" v="7" actId="20577"/>
        <pc:sldMkLst>
          <pc:docMk/>
          <pc:sldMk cId="730603795" sldId="260"/>
        </pc:sldMkLst>
      </pc:sldChg>
      <pc:sldChg chg="addSp delSp modSp mod">
        <pc:chgData name="Carswell, Cory" userId="c63747d5-e4be-47e4-a834-0d38b13ff3ae" providerId="ADAL" clId="{6220BFF3-883A-473D-BE10-240E7BEC7DBE}" dt="2025-01-24T17:57:04.579" v="67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6EBCED21-17FD-4AD7-9FAB-ED38C6B97DB3}"/>
    <pc:docChg chg="custSel modSld">
      <pc:chgData name="Skiles, Matthew" userId="bb9b5f1e-7301-452e-a4f0-46a9b1f017c7" providerId="ADAL" clId="{6EBCED21-17FD-4AD7-9FAB-ED38C6B97DB3}" dt="2025-02-21T19:23:30.927" v="25" actId="20577"/>
      <pc:docMkLst>
        <pc:docMk/>
      </pc:docMkLst>
      <pc:sldChg chg="modSp mod">
        <pc:chgData name="Skiles, Matthew" userId="bb9b5f1e-7301-452e-a4f0-46a9b1f017c7" providerId="ADAL" clId="{6EBCED21-17FD-4AD7-9FAB-ED38C6B97DB3}" dt="2025-02-21T19:23:30.927" v="25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6EBCED21-17FD-4AD7-9FAB-ED38C6B97DB3}" dt="2025-02-21T19:20:02.502" v="8" actId="1076"/>
        <pc:sldMkLst>
          <pc:docMk/>
          <pc:sldMk cId="2140123603" sldId="271"/>
        </pc:sldMkLst>
      </pc:sldChg>
    </pc:docChg>
  </pc:docChgLst>
  <pc:docChgLst>
    <pc:chgData name="Skiles, Matthew" userId="bb9b5f1e-7301-452e-a4f0-46a9b1f017c7" providerId="ADAL" clId="{180A8A10-D042-47BD-AACE-E5591250586A}"/>
    <pc:docChg chg="custSel modSld">
      <pc:chgData name="Skiles, Matthew" userId="bb9b5f1e-7301-452e-a4f0-46a9b1f017c7" providerId="ADAL" clId="{180A8A10-D042-47BD-AACE-E5591250586A}" dt="2025-08-07T21:12:32.611" v="10" actId="14734"/>
      <pc:docMkLst>
        <pc:docMk/>
      </pc:docMkLst>
      <pc:sldChg chg="modSp mod">
        <pc:chgData name="Skiles, Matthew" userId="bb9b5f1e-7301-452e-a4f0-46a9b1f017c7" providerId="ADAL" clId="{180A8A10-D042-47BD-AACE-E5591250586A}" dt="2025-08-07T21:11:57.819" v="6" actId="20577"/>
        <pc:sldMkLst>
          <pc:docMk/>
          <pc:sldMk cId="730603795" sldId="260"/>
        </pc:sldMkLst>
      </pc:sldChg>
      <pc:sldChg chg="addSp delSp modSp mod">
        <pc:chgData name="Skiles, Matthew" userId="bb9b5f1e-7301-452e-a4f0-46a9b1f017c7" providerId="ADAL" clId="{180A8A10-D042-47BD-AACE-E5591250586A}" dt="2025-08-07T21:12:32.611" v="10" actId="14734"/>
        <pc:sldMkLst>
          <pc:docMk/>
          <pc:sldMk cId="2153834399" sldId="273"/>
        </pc:sldMkLst>
      </pc:sldChg>
    </pc:docChg>
  </pc:docChgLst>
  <pc:docChgLst>
    <pc:chgData name="Skiles, Matthew" userId="bb9b5f1e-7301-452e-a4f0-46a9b1f017c7" providerId="ADAL" clId="{2BE9C586-D25D-4954-A7C8-33B5C7A45A44}"/>
    <pc:docChg chg="custSel modSld">
      <pc:chgData name="Skiles, Matthew" userId="bb9b5f1e-7301-452e-a4f0-46a9b1f017c7" providerId="ADAL" clId="{2BE9C586-D25D-4954-A7C8-33B5C7A45A44}" dt="2025-10-07T15:59:31.884" v="11" actId="20577"/>
      <pc:docMkLst>
        <pc:docMk/>
      </pc:docMkLst>
      <pc:sldChg chg="modSp mod">
        <pc:chgData name="Skiles, Matthew" userId="bb9b5f1e-7301-452e-a4f0-46a9b1f017c7" providerId="ADAL" clId="{2BE9C586-D25D-4954-A7C8-33B5C7A45A44}" dt="2025-10-07T15:59:31.884" v="11" actId="20577"/>
        <pc:sldMkLst>
          <pc:docMk/>
          <pc:sldMk cId="730603795" sldId="260"/>
        </pc:sldMkLst>
        <pc:spChg chg="mod">
          <ac:chgData name="Skiles, Matthew" userId="bb9b5f1e-7301-452e-a4f0-46a9b1f017c7" providerId="ADAL" clId="{2BE9C586-D25D-4954-A7C8-33B5C7A45A44}" dt="2025-10-07T15:59:31.884" v="11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Skiles, Matthew" userId="bb9b5f1e-7301-452e-a4f0-46a9b1f017c7" providerId="ADAL" clId="{2BE9C586-D25D-4954-A7C8-33B5C7A45A44}" dt="2025-10-07T15:59:25.512" v="2" actId="1076"/>
        <pc:sldMkLst>
          <pc:docMk/>
          <pc:sldMk cId="2153834399" sldId="273"/>
        </pc:sldMkLst>
        <pc:graphicFrameChg chg="add mod">
          <ac:chgData name="Skiles, Matthew" userId="bb9b5f1e-7301-452e-a4f0-46a9b1f017c7" providerId="ADAL" clId="{2BE9C586-D25D-4954-A7C8-33B5C7A45A44}" dt="2025-10-07T15:59:25.512" v="2" actId="1076"/>
          <ac:graphicFrameMkLst>
            <pc:docMk/>
            <pc:sldMk cId="2153834399" sldId="273"/>
            <ac:graphicFrameMk id="4" creationId="{3F6CEDBA-C2CD-EB01-2B17-EA9169B1102A}"/>
          </ac:graphicFrameMkLst>
        </pc:graphicFrameChg>
        <pc:graphicFrameChg chg="del">
          <ac:chgData name="Skiles, Matthew" userId="bb9b5f1e-7301-452e-a4f0-46a9b1f017c7" providerId="ADAL" clId="{2BE9C586-D25D-4954-A7C8-33B5C7A45A44}" dt="2025-10-07T15:59:15.260" v="0" actId="478"/>
          <ac:graphicFrameMkLst>
            <pc:docMk/>
            <pc:sldMk cId="2153834399" sldId="273"/>
            <ac:graphicFrameMk id="5" creationId="{D7AE6360-7660-FD72-3002-1B6FF3C944F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A9DD2-661E-2ACE-B0CA-1C2731D19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9293BD1-4624-9BA1-0DD2-3270D478E8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2FDCF7-E15C-8138-E3CB-2095C20BBC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369C3C-531B-6192-5CBD-D472ABD671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316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F0D95-A0A7-1F50-203B-A5EF8990C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57A8C1-3820-705B-3A35-EB1896676E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C2967E-DCEC-8B2B-D166-23D3E08853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B9B7B-B9D0-998C-837E-3DE66E55FE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4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05200" y="2362200"/>
            <a:ext cx="563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Market Update – October 2025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sz="1600" i="1" dirty="0">
                <a:solidFill>
                  <a:schemeClr val="tx2"/>
                </a:solidFill>
              </a:rPr>
              <a:t>Wholesale Market Working Group</a:t>
            </a:r>
          </a:p>
          <a:p>
            <a:endParaRPr lang="en-US" sz="2000" b="1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ERCOT Market Analysis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94E396-638B-E8B4-8945-E32035AE1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E8AB2-1AD8-70AC-A573-6A836C6E8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59D18C-5744-8831-E945-6BB77B98C3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64CE37-E586-D364-C171-1ACAD78EC6EB}"/>
              </a:ext>
            </a:extLst>
          </p:cNvPr>
          <p:cNvSpPr txBox="1"/>
          <p:nvPr/>
        </p:nvSpPr>
        <p:spPr>
          <a:xfrm>
            <a:off x="6120881" y="6217290"/>
            <a:ext cx="3425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*Minor insufficiencies due to rounding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F6CEDBA-C2CD-EB01-2B17-EA9169B110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328206"/>
              </p:ext>
            </p:extLst>
          </p:nvPr>
        </p:nvGraphicFramePr>
        <p:xfrm>
          <a:off x="323850" y="1308100"/>
          <a:ext cx="8496300" cy="421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496459" imgH="4210024" progId="Excel.Sheet.12">
                  <p:embed/>
                </p:oleObj>
              </mc:Choice>
              <mc:Fallback>
                <p:oleObj name="Worksheet" r:id="rId3" imgW="8496459" imgH="4210024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6CEDBA-C2CD-EB01-2B17-EA9169B110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850" y="1308100"/>
                        <a:ext cx="8496300" cy="42100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3834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F85D6D-58A0-CE68-9623-91695C835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82FA5-08CD-5518-54C3-5D106C215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 (continued)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DA395-A5DA-B313-368B-A2B0F36062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B9F0DB-6797-04D8-C04D-5E73EC95FECE}"/>
              </a:ext>
            </a:extLst>
          </p:cNvPr>
          <p:cNvSpPr txBox="1"/>
          <p:nvPr/>
        </p:nvSpPr>
        <p:spPr>
          <a:xfrm>
            <a:off x="6120881" y="6217290"/>
            <a:ext cx="34258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2"/>
                </a:solidFill>
              </a:rPr>
              <a:t>*Minor insufficiencies due to rounding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8D4E599-275A-7837-7DDA-12140CAD98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4229490"/>
              </p:ext>
            </p:extLst>
          </p:nvPr>
        </p:nvGraphicFramePr>
        <p:xfrm>
          <a:off x="323850" y="1308100"/>
          <a:ext cx="8496300" cy="359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8496459" imgH="3591067" progId="Excel.Sheet.12">
                  <p:embed/>
                </p:oleObj>
              </mc:Choice>
              <mc:Fallback>
                <p:oleObj name="Worksheet" r:id="rId3" imgW="8496459" imgH="3591067" progId="Excel.Shee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3F6CEDBA-C2CD-EB01-2B17-EA9169B110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850" y="1308100"/>
                        <a:ext cx="8496300" cy="3590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3998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sz="2400"/>
              <a:t>Manual Overrides</a:t>
            </a:r>
            <a:endParaRPr lang="en-US" sz="2400" b="1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743200" y="2895600"/>
            <a:ext cx="3657600" cy="693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>
                <a:solidFill>
                  <a:schemeClr val="tx2"/>
                </a:solidFill>
              </a:rPr>
              <a:t>No HDL/LDL Overrides</a:t>
            </a:r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51A5998F0944EA03AB587B5B58FD3" ma:contentTypeVersion="14" ma:contentTypeDescription="Create a new document." ma:contentTypeScope="" ma:versionID="8934bb3c14ddaa06d1b8a10c9d2cbf11">
  <xsd:schema xmlns:xsd="http://www.w3.org/2001/XMLSchema" xmlns:xs="http://www.w3.org/2001/XMLSchema" xmlns:p="http://schemas.microsoft.com/office/2006/metadata/properties" xmlns:ns2="5f527160-b6a2-448e-b210-55bbe2178a90" xmlns:ns3="cf8c9251-373f-4ee3-86cf-d97122226a81" targetNamespace="http://schemas.microsoft.com/office/2006/metadata/properties" ma:root="true" ma:fieldsID="547f6ac33ed6f8f631a9a3611670a345" ns2:_="" ns3:_="">
    <xsd:import namespace="5f527160-b6a2-448e-b210-55bbe2178a90"/>
    <xsd:import namespace="cf8c9251-373f-4ee3-86cf-d97122226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527160-b6a2-448e-b210-55bbe2178a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c9251-373f-4ee3-86cf-d97122226a8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7bce286-be28-47de-b9f7-94a506e34291}" ma:internalName="TaxCatchAll" ma:showField="CatchAllData" ma:web="cf8c9251-373f-4ee3-86cf-d97122226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8c9251-373f-4ee3-86cf-d97122226a81" xsi:nil="true"/>
    <lcf76f155ced4ddcb4097134ff3c332f xmlns="5f527160-b6a2-448e-b210-55bbe2178a90">
      <Terms xmlns="http://schemas.microsoft.com/office/infopath/2007/PartnerControls"/>
    </lcf76f155ced4ddcb4097134ff3c332f>
    <SharedWithUsers xmlns="cf8c9251-373f-4ee3-86cf-d97122226a81">
      <UserInfo>
        <DisplayName>Chu, Zhengguo</DisplayName>
        <AccountId>12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0C4F5FB-EA93-43B7-B33E-36C314425658}"/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5f527160-b6a2-448e-b210-55bbe2178a90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cf8c9251-373f-4ee3-86cf-d97122226a81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1875</TotalTime>
  <Words>56</Words>
  <Application>Microsoft Office PowerPoint</Application>
  <PresentationFormat>On-screen Show (4:3)</PresentationFormat>
  <Paragraphs>17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Microsoft Excel Worksheet</vt:lpstr>
      <vt:lpstr>PowerPoint Presentation</vt:lpstr>
      <vt:lpstr>Supplemental Ancillary Services Market (SASM) Update</vt:lpstr>
      <vt:lpstr>Supplemental Ancillary Services Market (SASM) Update (continued)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Petro, Nick</cp:lastModifiedBy>
  <cp:revision>17</cp:revision>
  <cp:lastPrinted>2016-01-21T20:53:15Z</cp:lastPrinted>
  <dcterms:created xsi:type="dcterms:W3CDTF">2016-01-21T15:20:31Z</dcterms:created>
  <dcterms:modified xsi:type="dcterms:W3CDTF">2025-11-17T22:54:47Z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0x0101009AF51A5998F0944EA03AB587B5B58FD3</vt:lpwstr>
  </property>
  <property fmtid="{D5CDD505-2E9C-101B-9397-08002B2CF9AE}" pid="4" name="MSIP_Label_7084cbda-52b8-46fb-a7b7-cb5bd465ed85_Name">
    <vt:lpwstr>Internal</vt:lpwstr>
  </property>
  <property fmtid="{D5CDD505-2E9C-101B-9397-08002B2CF9AE}" pid="5" name="MSIP_Label_7084cbda-52b8-46fb-a7b7-cb5bd465ed85_ActionId">
    <vt:lpwstr>7c09a379-1759-4a57-b6a8-e3a238f272c4</vt:lpwstr>
  </property>
  <property fmtid="{D5CDD505-2E9C-101B-9397-08002B2CF9AE}" pid="6" name="MSIP_Label_7084cbda-52b8-46fb-a7b7-cb5bd465ed85_Enabled">
    <vt:lpwstr>true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SetDate">
    <vt:lpwstr>2023-05-10T18:54:37Z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Method">
    <vt:lpwstr>Standard</vt:lpwstr>
  </property>
</Properties>
</file>