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75" r:id="rId8"/>
    <p:sldId id="2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C8"/>
    <a:srgbClr val="CBE3EB"/>
    <a:srgbClr val="E7F1F5"/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E9C586-D25D-4954-A7C8-33B5C7A45A44}" v="1" dt="2025-10-07T15:59:19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iles, Matthew" userId="bb9b5f1e-7301-452e-a4f0-46a9b1f017c7" providerId="ADAL" clId="{49ACE043-7831-4F4C-911B-8F9148216793}"/>
    <pc:docChg chg="custSel delSld modSld">
      <pc:chgData name="Skiles, Matthew" userId="bb9b5f1e-7301-452e-a4f0-46a9b1f017c7" providerId="ADAL" clId="{49ACE043-7831-4F4C-911B-8F9148216793}" dt="2025-07-07T18:53:20.508" v="15" actId="2696"/>
      <pc:docMkLst>
        <pc:docMk/>
      </pc:docMkLst>
      <pc:sldChg chg="modSp mod">
        <pc:chgData name="Skiles, Matthew" userId="bb9b5f1e-7301-452e-a4f0-46a9b1f017c7" providerId="ADAL" clId="{49ACE043-7831-4F4C-911B-8F9148216793}" dt="2025-07-07T18:48:09.729" v="8" actId="20577"/>
        <pc:sldMkLst>
          <pc:docMk/>
          <pc:sldMk cId="730603795" sldId="260"/>
        </pc:sldMkLst>
      </pc:sldChg>
      <pc:sldChg chg="del">
        <pc:chgData name="Skiles, Matthew" userId="bb9b5f1e-7301-452e-a4f0-46a9b1f017c7" providerId="ADAL" clId="{49ACE043-7831-4F4C-911B-8F9148216793}" dt="2025-07-07T18:53:20.508" v="15" actId="2696"/>
        <pc:sldMkLst>
          <pc:docMk/>
          <pc:sldMk cId="2716924067" sldId="272"/>
        </pc:sldMkLst>
      </pc:sldChg>
      <pc:sldChg chg="addSp delSp modSp mod">
        <pc:chgData name="Skiles, Matthew" userId="bb9b5f1e-7301-452e-a4f0-46a9b1f017c7" providerId="ADAL" clId="{49ACE043-7831-4F4C-911B-8F9148216793}" dt="2025-07-07T18:53:03.887" v="14" actId="14734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CE7328DF-C500-4E2B-AA83-3DAC8FC52251}"/>
    <pc:docChg chg="custSel modSld">
      <pc:chgData name="Skiles, Matthew" userId="bb9b5f1e-7301-452e-a4f0-46a9b1f017c7" providerId="ADAL" clId="{CE7328DF-C500-4E2B-AA83-3DAC8FC52251}" dt="2025-04-09T16:43:41.470" v="7" actId="20577"/>
      <pc:docMkLst>
        <pc:docMk/>
      </pc:docMkLst>
      <pc:sldChg chg="modSp mod">
        <pc:chgData name="Skiles, Matthew" userId="bb9b5f1e-7301-452e-a4f0-46a9b1f017c7" providerId="ADAL" clId="{CE7328DF-C500-4E2B-AA83-3DAC8FC52251}" dt="2025-04-09T16:43:41.470" v="7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CE7328DF-C500-4E2B-AA83-3DAC8FC52251}" dt="2025-04-09T16:43:12.307" v="2" actId="1076"/>
        <pc:sldMkLst>
          <pc:docMk/>
          <pc:sldMk cId="2140123603" sldId="271"/>
        </pc:sldMkLst>
      </pc:sldChg>
    </pc:docChg>
  </pc:docChgLst>
  <pc:docChgLst>
    <pc:chgData name="Sweeney, Carolyn" userId="cb463b47-21f8-4567-9420-a6855700ef3d" providerId="ADAL" clId="{46AF6D5A-DA55-42CC-A034-B2D9D3AEA4F1}"/>
    <pc:docChg chg="undo custSel addSld delSld modSld">
      <pc:chgData name="Sweeney, Carolyn" userId="cb463b47-21f8-4567-9420-a6855700ef3d" providerId="ADAL" clId="{46AF6D5A-DA55-42CC-A034-B2D9D3AEA4F1}" dt="2025-06-09T20:46:52.423" v="73" actId="1076"/>
      <pc:docMkLst>
        <pc:docMk/>
      </pc:docMkLst>
      <pc:sldChg chg="modSp mod">
        <pc:chgData name="Sweeney, Carolyn" userId="cb463b47-21f8-4567-9420-a6855700ef3d" providerId="ADAL" clId="{46AF6D5A-DA55-42CC-A034-B2D9D3AEA4F1}" dt="2025-06-09T20:35:38.198" v="2" actId="20577"/>
        <pc:sldMkLst>
          <pc:docMk/>
          <pc:sldMk cId="730603795" sldId="260"/>
        </pc:sldMkLst>
      </pc:sldChg>
      <pc:sldChg chg="modSp del mod">
        <pc:chgData name="Sweeney, Carolyn" userId="cb463b47-21f8-4567-9420-a6855700ef3d" providerId="ADAL" clId="{46AF6D5A-DA55-42CC-A034-B2D9D3AEA4F1}" dt="2025-06-09T20:46:43.889" v="71" actId="47"/>
        <pc:sldMkLst>
          <pc:docMk/>
          <pc:sldMk cId="2140123603" sldId="271"/>
        </pc:sldMkLst>
      </pc:sldChg>
      <pc:sldChg chg="addSp delSp modSp add mod">
        <pc:chgData name="Sweeney, Carolyn" userId="cb463b47-21f8-4567-9420-a6855700ef3d" providerId="ADAL" clId="{46AF6D5A-DA55-42CC-A034-B2D9D3AEA4F1}" dt="2025-06-09T20:46:49.002" v="72" actId="1076"/>
        <pc:sldMkLst>
          <pc:docMk/>
          <pc:sldMk cId="2716924067" sldId="272"/>
        </pc:sldMkLst>
      </pc:sldChg>
      <pc:sldChg chg="delSp modSp add mod">
        <pc:chgData name="Sweeney, Carolyn" userId="cb463b47-21f8-4567-9420-a6855700ef3d" providerId="ADAL" clId="{46AF6D5A-DA55-42CC-A034-B2D9D3AEA4F1}" dt="2025-06-09T20:46:52.423" v="73" actId="1076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B2D445B5-9CBB-4F16-A485-54FE92AFE934}"/>
    <pc:docChg chg="undo custSel modSld">
      <pc:chgData name="Skiles, Matthew" userId="bb9b5f1e-7301-452e-a4f0-46a9b1f017c7" providerId="ADAL" clId="{B2D445B5-9CBB-4F16-A485-54FE92AFE934}" dt="2025-09-09T17:37:22.254" v="17" actId="20577"/>
      <pc:docMkLst>
        <pc:docMk/>
      </pc:docMkLst>
      <pc:sldChg chg="modSp mod">
        <pc:chgData name="Skiles, Matthew" userId="bb9b5f1e-7301-452e-a4f0-46a9b1f017c7" providerId="ADAL" clId="{B2D445B5-9CBB-4F16-A485-54FE92AFE934}" dt="2025-09-09T17:37:22.254" v="17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B2D445B5-9CBB-4F16-A485-54FE92AFE934}" dt="2025-09-09T17:37:22.254" v="1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B2D445B5-9CBB-4F16-A485-54FE92AFE934}" dt="2025-09-09T17:37:17.280" v="7" actId="1076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26099185-8EDF-4CA6-8414-9A5B63E4FC1F}"/>
    <pc:docChg chg="custSel modSld">
      <pc:chgData name="Skiles, Matthew" userId="bb9b5f1e-7301-452e-a4f0-46a9b1f017c7" providerId="ADAL" clId="{26099185-8EDF-4CA6-8414-9A5B63E4FC1F}" dt="2025-05-14T16:11:13.906" v="8" actId="1076"/>
      <pc:docMkLst>
        <pc:docMk/>
      </pc:docMkLst>
      <pc:sldChg chg="modSp mod">
        <pc:chgData name="Skiles, Matthew" userId="bb9b5f1e-7301-452e-a4f0-46a9b1f017c7" providerId="ADAL" clId="{26099185-8EDF-4CA6-8414-9A5B63E4FC1F}" dt="2025-05-14T16:11:08.299" v="7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26099185-8EDF-4CA6-8414-9A5B63E4FC1F}" dt="2025-05-14T16:11:13.906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3B597D36-1A16-4438-B4EE-927F5358F058}"/>
    <pc:docChg chg="custSel modSld">
      <pc:chgData name="Skiles, Matthew" userId="bb9b5f1e-7301-452e-a4f0-46a9b1f017c7" providerId="ADAL" clId="{3B597D36-1A16-4438-B4EE-927F5358F058}" dt="2025-03-13T17:03:17.319" v="15" actId="1076"/>
      <pc:docMkLst>
        <pc:docMk/>
      </pc:docMkLst>
      <pc:sldChg chg="modSp mod">
        <pc:chgData name="Skiles, Matthew" userId="bb9b5f1e-7301-452e-a4f0-46a9b1f017c7" providerId="ADAL" clId="{3B597D36-1A16-4438-B4EE-927F5358F058}" dt="2025-03-13T16:58:36.059" v="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3B597D36-1A16-4438-B4EE-927F5358F058}" dt="2025-03-13T17:03:17.319" v="15" actId="1076"/>
        <pc:sldMkLst>
          <pc:docMk/>
          <pc:sldMk cId="2140123603" sldId="271"/>
        </pc:sldMkLst>
      </pc:sldChg>
    </pc:docChg>
  </pc:docChgLst>
  <pc:docChgLst>
    <pc:chgData name="Carswell, Cory" userId="c63747d5-e4be-47e4-a834-0d38b13ff3ae" providerId="ADAL" clId="{6220BFF3-883A-473D-BE10-240E7BEC7DBE}"/>
    <pc:docChg chg="undo custSel modSld">
      <pc:chgData name="Carswell, Cory" userId="c63747d5-e4be-47e4-a834-0d38b13ff3ae" providerId="ADAL" clId="{6220BFF3-883A-473D-BE10-240E7BEC7DBE}" dt="2025-01-24T17:57:04.579" v="67" actId="1076"/>
      <pc:docMkLst>
        <pc:docMk/>
      </pc:docMkLst>
      <pc:sldChg chg="modSp mod">
        <pc:chgData name="Carswell, Cory" userId="c63747d5-e4be-47e4-a834-0d38b13ff3ae" providerId="ADAL" clId="{6220BFF3-883A-473D-BE10-240E7BEC7DBE}" dt="2025-01-24T17:32:04.045" v="7" actId="20577"/>
        <pc:sldMkLst>
          <pc:docMk/>
          <pc:sldMk cId="730603795" sldId="260"/>
        </pc:sldMkLst>
      </pc:sldChg>
      <pc:sldChg chg="addSp delSp modSp mod">
        <pc:chgData name="Carswell, Cory" userId="c63747d5-e4be-47e4-a834-0d38b13ff3ae" providerId="ADAL" clId="{6220BFF3-883A-473D-BE10-240E7BEC7DBE}" dt="2025-01-24T17:57:04.579" v="67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6EBCED21-17FD-4AD7-9FAB-ED38C6B97DB3}"/>
    <pc:docChg chg="custSel modSld">
      <pc:chgData name="Skiles, Matthew" userId="bb9b5f1e-7301-452e-a4f0-46a9b1f017c7" providerId="ADAL" clId="{6EBCED21-17FD-4AD7-9FAB-ED38C6B97DB3}" dt="2025-02-21T19:23:30.927" v="25" actId="20577"/>
      <pc:docMkLst>
        <pc:docMk/>
      </pc:docMkLst>
      <pc:sldChg chg="modSp mod">
        <pc:chgData name="Skiles, Matthew" userId="bb9b5f1e-7301-452e-a4f0-46a9b1f017c7" providerId="ADAL" clId="{6EBCED21-17FD-4AD7-9FAB-ED38C6B97DB3}" dt="2025-02-21T19:23:30.927" v="25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6EBCED21-17FD-4AD7-9FAB-ED38C6B97DB3}" dt="2025-02-21T19:20:02.502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180A8A10-D042-47BD-AACE-E5591250586A}"/>
    <pc:docChg chg="custSel modSld">
      <pc:chgData name="Skiles, Matthew" userId="bb9b5f1e-7301-452e-a4f0-46a9b1f017c7" providerId="ADAL" clId="{180A8A10-D042-47BD-AACE-E5591250586A}" dt="2025-08-07T21:12:32.611" v="10" actId="14734"/>
      <pc:docMkLst>
        <pc:docMk/>
      </pc:docMkLst>
      <pc:sldChg chg="modSp mod">
        <pc:chgData name="Skiles, Matthew" userId="bb9b5f1e-7301-452e-a4f0-46a9b1f017c7" providerId="ADAL" clId="{180A8A10-D042-47BD-AACE-E5591250586A}" dt="2025-08-07T21:11:57.819" v="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180A8A10-D042-47BD-AACE-E5591250586A}" dt="2025-08-07T21:12:32.611" v="10" actId="14734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2BE9C586-D25D-4954-A7C8-33B5C7A45A44}"/>
    <pc:docChg chg="custSel modSld">
      <pc:chgData name="Skiles, Matthew" userId="bb9b5f1e-7301-452e-a4f0-46a9b1f017c7" providerId="ADAL" clId="{2BE9C586-D25D-4954-A7C8-33B5C7A45A44}" dt="2025-10-07T15:59:31.884" v="11" actId="20577"/>
      <pc:docMkLst>
        <pc:docMk/>
      </pc:docMkLst>
      <pc:sldChg chg="modSp mod">
        <pc:chgData name="Skiles, Matthew" userId="bb9b5f1e-7301-452e-a4f0-46a9b1f017c7" providerId="ADAL" clId="{2BE9C586-D25D-4954-A7C8-33B5C7A45A44}" dt="2025-10-07T15:59:31.884" v="11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2BE9C586-D25D-4954-A7C8-33B5C7A45A44}" dt="2025-10-07T15:59:31.884" v="1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2BE9C586-D25D-4954-A7C8-33B5C7A45A44}" dt="2025-10-07T15:59:25.512" v="2" actId="1076"/>
        <pc:sldMkLst>
          <pc:docMk/>
          <pc:sldMk cId="2153834399" sldId="273"/>
        </pc:sldMkLst>
        <pc:graphicFrameChg chg="add mod">
          <ac:chgData name="Skiles, Matthew" userId="bb9b5f1e-7301-452e-a4f0-46a9b1f017c7" providerId="ADAL" clId="{2BE9C586-D25D-4954-A7C8-33B5C7A45A44}" dt="2025-10-07T15:59:25.512" v="2" actId="1076"/>
          <ac:graphicFrameMkLst>
            <pc:docMk/>
            <pc:sldMk cId="2153834399" sldId="273"/>
            <ac:graphicFrameMk id="4" creationId="{3F6CEDBA-C2CD-EB01-2B17-EA9169B1102A}"/>
          </ac:graphicFrameMkLst>
        </pc:graphicFrameChg>
        <pc:graphicFrameChg chg="del">
          <ac:chgData name="Skiles, Matthew" userId="bb9b5f1e-7301-452e-a4f0-46a9b1f017c7" providerId="ADAL" clId="{2BE9C586-D25D-4954-A7C8-33B5C7A45A44}" dt="2025-10-07T15:59:15.260" v="0" actId="478"/>
          <ac:graphicFrameMkLst>
            <pc:docMk/>
            <pc:sldMk cId="2153834399" sldId="273"/>
            <ac:graphicFrameMk id="5" creationId="{D7AE6360-7660-FD72-3002-1B6FF3C944F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1178D-1A99-C89A-327A-AC5C4DBBB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87E6C9-76BF-25CB-8D9C-F69B88CA36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4E7ED5-4AE4-B02C-6EA1-D7B501073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640F50-3893-56E7-DCA0-BF79FA262D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665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3622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Market Update – December 2025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Wholesale Market Working Group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Market Analysis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B3BCC-F49A-A8B4-4FEB-CD395DC6A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78E13-2203-DC95-7A85-D57B776C2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 dirty="0"/>
              <a:t>Supplemental Ancillary Services Market (SASM) Update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C9CC6-B2F4-129A-9F95-E017388C2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8541C1F-2AB3-3C75-3F19-D1D74FA99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0" y="2895600"/>
            <a:ext cx="3657600" cy="693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 dirty="0">
                <a:solidFill>
                  <a:schemeClr val="tx2"/>
                </a:solidFill>
              </a:rPr>
              <a:t>No SASM Activity</a:t>
            </a:r>
          </a:p>
        </p:txBody>
      </p:sp>
    </p:spTree>
    <p:extLst>
      <p:ext uri="{BB962C8B-B14F-4D97-AF65-F5344CB8AC3E}">
        <p14:creationId xmlns:p14="http://schemas.microsoft.com/office/powerpoint/2010/main" val="1356417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Manual Overrides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43200" y="2895600"/>
            <a:ext cx="3657600" cy="693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>
                <a:solidFill>
                  <a:schemeClr val="tx2"/>
                </a:solidFill>
              </a:rPr>
              <a:t>No HDL/LDL Overrides</a:t>
            </a: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8934bb3c14ddaa06d1b8a10c9d2cbf11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547f6ac33ed6f8f631a9a3611670a345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Chu, Zhengguo</DisplayName>
        <AccountId>12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0C0AAE-CB1D-4685-A9CF-D332EFDCF3FD}"/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5f527160-b6a2-448e-b210-55bbe2178a90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cf8c9251-373f-4ee3-86cf-d97122226a8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1895</TotalTime>
  <Words>34</Words>
  <Application>Microsoft Office PowerPoint</Application>
  <PresentationFormat>On-screen Show (4:3)</PresentationFormat>
  <Paragraphs>13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Petro, Nick</cp:lastModifiedBy>
  <cp:revision>22</cp:revision>
  <cp:lastPrinted>2016-01-21T20:53:15Z</cp:lastPrinted>
  <dcterms:created xsi:type="dcterms:W3CDTF">2016-01-21T15:20:31Z</dcterms:created>
  <dcterms:modified xsi:type="dcterms:W3CDTF">2026-01-07T19:50:53Z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0x0101009AF51A5998F0944EA03AB587B5B58FD3</vt:lpwstr>
  </property>
  <property fmtid="{D5CDD505-2E9C-101B-9397-08002B2CF9AE}" pid="4" name="MSIP_Label_7084cbda-52b8-46fb-a7b7-cb5bd465ed85_Name">
    <vt:lpwstr>Internal</vt:lpwstr>
  </property>
  <property fmtid="{D5CDD505-2E9C-101B-9397-08002B2CF9AE}" pid="5" name="MSIP_Label_7084cbda-52b8-46fb-a7b7-cb5bd465ed85_ActionId">
    <vt:lpwstr>7c09a379-1759-4a57-b6a8-e3a238f272c4</vt:lpwstr>
  </property>
  <property fmtid="{D5CDD505-2E9C-101B-9397-08002B2CF9AE}" pid="6" name="MSIP_Label_7084cbda-52b8-46fb-a7b7-cb5bd465ed85_Enabled">
    <vt:lpwstr>true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SetDate">
    <vt:lpwstr>2023-05-10T18:54:37Z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Method">
    <vt:lpwstr>Standard</vt:lpwstr>
  </property>
</Properties>
</file>