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8" r:id="rId9"/>
    <p:sldId id="28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63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01/20/2026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have successfully tested in Flight 1025 including 4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 Existing CRs have successfully tested in Flight 1025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30 Existing CRs, 30 tested for Service Provider Change and 5 added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their registration from Flight 1025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One of the New CRs had one outstanding banking transaction with one TDSP. The TDSP continued working with the CR and the task was completed on 11/6/25.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01/20/2026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0226 was sent on 12/03/25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0226 was sent on 01/07/26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0226 will be sent on 01/21/26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application deadline was 01/14/26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signup deadline is 01/28/26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02/04/26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02/23/26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03/06/26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03/13/26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01/20/2026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8137</TotalTime>
  <Words>180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1025 Details</vt:lpstr>
      <vt:lpstr>Flight 0226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255</cp:revision>
  <cp:lastPrinted>2016-01-21T20:53:15Z</cp:lastPrinted>
  <dcterms:created xsi:type="dcterms:W3CDTF">2016-01-21T15:20:31Z</dcterms:created>
  <dcterms:modified xsi:type="dcterms:W3CDTF">2026-01-13T15:51:55Z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