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F_AEC907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7"/>
  </p:notesMasterIdLst>
  <p:handoutMasterIdLst>
    <p:handoutMasterId r:id="rId18"/>
  </p:handoutMasterIdLst>
  <p:sldIdLst>
    <p:sldId id="260" r:id="rId2"/>
    <p:sldId id="261" r:id="rId3"/>
    <p:sldId id="269" r:id="rId4"/>
    <p:sldId id="270" r:id="rId5"/>
    <p:sldId id="266" r:id="rId6"/>
    <p:sldId id="264" r:id="rId7"/>
    <p:sldId id="265" r:id="rId8"/>
    <p:sldId id="273" r:id="rId9"/>
    <p:sldId id="267" r:id="rId10"/>
    <p:sldId id="268" r:id="rId11"/>
    <p:sldId id="271" r:id="rId12"/>
    <p:sldId id="272" r:id="rId13"/>
    <p:sldId id="263" r:id="rId14"/>
    <p:sldId id="262" r:id="rId15"/>
    <p:sldId id="274" r:id="rId16"/>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1CD81E-13BE-BC99-0951-08D1F87C4CD3}" name="Ross, Brett A" initials="BR" userId="S::brett.ross@pnnl.gov::8fff00c5-0936-44c8-b952-057a1fadd0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EE72A-8AAA-42B3-8D87-4FC1D540CFB5}" v="241" dt="2025-10-03T21:33:44.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6" autoAdjust="0"/>
  </p:normalViewPr>
  <p:slideViewPr>
    <p:cSldViewPr snapToGrid="0" snapToObjects="1">
      <p:cViewPr varScale="1">
        <p:scale>
          <a:sx n="85" d="100"/>
          <a:sy n="85" d="100"/>
        </p:scale>
        <p:origin x="864" y="90"/>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Brett A" userId="8fff00c5-0936-44c8-b952-057a1fadd013" providerId="ADAL" clId="{2FFEE72A-8AAA-42B3-8D87-4FC1D540CFB5}"/>
    <pc:docChg chg="undo custSel addSld delSld modSld sldOrd">
      <pc:chgData name="Ross, Brett A" userId="8fff00c5-0936-44c8-b952-057a1fadd013" providerId="ADAL" clId="{2FFEE72A-8AAA-42B3-8D87-4FC1D540CFB5}" dt="2025-10-20T13:06:33.195" v="3702" actId="1076"/>
      <pc:docMkLst>
        <pc:docMk/>
      </pc:docMkLst>
      <pc:sldChg chg="addSp modSp mod">
        <pc:chgData name="Ross, Brett A" userId="8fff00c5-0936-44c8-b952-057a1fadd013" providerId="ADAL" clId="{2FFEE72A-8AAA-42B3-8D87-4FC1D540CFB5}" dt="2025-10-20T13:06:33.195" v="3702" actId="1076"/>
        <pc:sldMkLst>
          <pc:docMk/>
          <pc:sldMk cId="1152154647" sldId="260"/>
        </pc:sldMkLst>
        <pc:spChg chg="mod">
          <ac:chgData name="Ross, Brett A" userId="8fff00c5-0936-44c8-b952-057a1fadd013" providerId="ADAL" clId="{2FFEE72A-8AAA-42B3-8D87-4FC1D540CFB5}" dt="2025-10-03T15:36:49.142" v="2020" actId="20577"/>
          <ac:spMkLst>
            <pc:docMk/>
            <pc:sldMk cId="1152154647" sldId="260"/>
            <ac:spMk id="5" creationId="{2599C3C0-764A-4145-9480-D79B28BB6551}"/>
          </ac:spMkLst>
        </pc:spChg>
        <pc:spChg chg="add mod">
          <ac:chgData name="Ross, Brett A" userId="8fff00c5-0936-44c8-b952-057a1fadd013" providerId="ADAL" clId="{2FFEE72A-8AAA-42B3-8D87-4FC1D540CFB5}" dt="2025-10-20T13:06:33.195" v="3702" actId="1076"/>
          <ac:spMkLst>
            <pc:docMk/>
            <pc:sldMk cId="1152154647" sldId="260"/>
            <ac:spMk id="7" creationId="{7F27EC58-1DB4-311E-21DF-1CD44EA96F86}"/>
          </ac:spMkLst>
        </pc:spChg>
      </pc:sldChg>
      <pc:sldChg chg="modSp mod">
        <pc:chgData name="Ross, Brett A" userId="8fff00c5-0936-44c8-b952-057a1fadd013" providerId="ADAL" clId="{2FFEE72A-8AAA-42B3-8D87-4FC1D540CFB5}" dt="2025-10-03T15:42:45.669" v="2022" actId="115"/>
        <pc:sldMkLst>
          <pc:docMk/>
          <pc:sldMk cId="2924265759" sldId="261"/>
        </pc:sldMkLst>
        <pc:spChg chg="mod">
          <ac:chgData name="Ross, Brett A" userId="8fff00c5-0936-44c8-b952-057a1fadd013" providerId="ADAL" clId="{2FFEE72A-8AAA-42B3-8D87-4FC1D540CFB5}" dt="2025-10-03T15:42:45.669" v="2022" actId="115"/>
          <ac:spMkLst>
            <pc:docMk/>
            <pc:sldMk cId="2924265759" sldId="261"/>
            <ac:spMk id="8" creationId="{4A5DAE9D-4485-AB79-552D-A5A1B14CC332}"/>
          </ac:spMkLst>
        </pc:spChg>
      </pc:sldChg>
      <pc:sldChg chg="addSp modSp mod">
        <pc:chgData name="Ross, Brett A" userId="8fff00c5-0936-44c8-b952-057a1fadd013" providerId="ADAL" clId="{2FFEE72A-8AAA-42B3-8D87-4FC1D540CFB5}" dt="2025-10-03T21:13:41.787" v="3674" actId="1076"/>
        <pc:sldMkLst>
          <pc:docMk/>
          <pc:sldMk cId="174803601" sldId="262"/>
        </pc:sldMkLst>
        <pc:spChg chg="mod">
          <ac:chgData name="Ross, Brett A" userId="8fff00c5-0936-44c8-b952-057a1fadd013" providerId="ADAL" clId="{2FFEE72A-8AAA-42B3-8D87-4FC1D540CFB5}" dt="2025-10-03T21:13:36.698" v="3672" actId="14100"/>
          <ac:spMkLst>
            <pc:docMk/>
            <pc:sldMk cId="174803601" sldId="262"/>
            <ac:spMk id="4" creationId="{B0A38B01-D1F7-B150-0051-7DADC8B677D9}"/>
          </ac:spMkLst>
        </pc:spChg>
        <pc:spChg chg="add mod">
          <ac:chgData name="Ross, Brett A" userId="8fff00c5-0936-44c8-b952-057a1fadd013" providerId="ADAL" clId="{2FFEE72A-8AAA-42B3-8D87-4FC1D540CFB5}" dt="2025-10-03T21:13:41.787" v="3674" actId="1076"/>
          <ac:spMkLst>
            <pc:docMk/>
            <pc:sldMk cId="174803601" sldId="262"/>
            <ac:spMk id="5" creationId="{5F17E6F4-CBA3-D456-A32C-238DC81165B3}"/>
          </ac:spMkLst>
        </pc:spChg>
        <pc:picChg chg="add mod ord">
          <ac:chgData name="Ross, Brett A" userId="8fff00c5-0936-44c8-b952-057a1fadd013" providerId="ADAL" clId="{2FFEE72A-8AAA-42B3-8D87-4FC1D540CFB5}" dt="2025-10-03T21:13:39.520" v="3673" actId="1076"/>
          <ac:picMkLst>
            <pc:docMk/>
            <pc:sldMk cId="174803601" sldId="262"/>
            <ac:picMk id="7" creationId="{172B50ED-A9D4-5FCA-2C93-EB7CDFE9FD5E}"/>
          </ac:picMkLst>
        </pc:picChg>
      </pc:sldChg>
      <pc:sldChg chg="addSp modSp mod">
        <pc:chgData name="Ross, Brett A" userId="8fff00c5-0936-44c8-b952-057a1fadd013" providerId="ADAL" clId="{2FFEE72A-8AAA-42B3-8D87-4FC1D540CFB5}" dt="2025-10-03T21:02:09.011" v="3617" actId="1076"/>
        <pc:sldMkLst>
          <pc:docMk/>
          <pc:sldMk cId="2001222738" sldId="263"/>
        </pc:sldMkLst>
        <pc:spChg chg="mod">
          <ac:chgData name="Ross, Brett A" userId="8fff00c5-0936-44c8-b952-057a1fadd013" providerId="ADAL" clId="{2FFEE72A-8AAA-42B3-8D87-4FC1D540CFB5}" dt="2025-10-03T20:56:23.822" v="3489" actId="14100"/>
          <ac:spMkLst>
            <pc:docMk/>
            <pc:sldMk cId="2001222738" sldId="263"/>
            <ac:spMk id="4" creationId="{B3726117-E1A5-4FF6-8CF3-C40C38EDB920}"/>
          </ac:spMkLst>
        </pc:spChg>
        <pc:spChg chg="add mod">
          <ac:chgData name="Ross, Brett A" userId="8fff00c5-0936-44c8-b952-057a1fadd013" providerId="ADAL" clId="{2FFEE72A-8AAA-42B3-8D87-4FC1D540CFB5}" dt="2025-10-03T21:02:09.011" v="3617" actId="1076"/>
          <ac:spMkLst>
            <pc:docMk/>
            <pc:sldMk cId="2001222738" sldId="263"/>
            <ac:spMk id="5" creationId="{2E1BA8DC-BC7E-8B29-DA25-EEDA222B629D}"/>
          </ac:spMkLst>
        </pc:spChg>
        <pc:picChg chg="add mod ord">
          <ac:chgData name="Ross, Brett A" userId="8fff00c5-0936-44c8-b952-057a1fadd013" providerId="ADAL" clId="{2FFEE72A-8AAA-42B3-8D87-4FC1D540CFB5}" dt="2025-10-03T21:02:01.926" v="3615" actId="14100"/>
          <ac:picMkLst>
            <pc:docMk/>
            <pc:sldMk cId="2001222738" sldId="263"/>
            <ac:picMk id="7" creationId="{FDCB35FD-4934-78A9-A0F1-7896CE08FCF4}"/>
          </ac:picMkLst>
        </pc:picChg>
      </pc:sldChg>
      <pc:sldChg chg="addSp delSp modSp mod">
        <pc:chgData name="Ross, Brett A" userId="8fff00c5-0936-44c8-b952-057a1fadd013" providerId="ADAL" clId="{2FFEE72A-8AAA-42B3-8D87-4FC1D540CFB5}" dt="2025-10-03T20:44:52.783" v="3005" actId="20577"/>
        <pc:sldMkLst>
          <pc:docMk/>
          <pc:sldMk cId="2089395070" sldId="264"/>
        </pc:sldMkLst>
        <pc:spChg chg="add mod">
          <ac:chgData name="Ross, Brett A" userId="8fff00c5-0936-44c8-b952-057a1fadd013" providerId="ADAL" clId="{2FFEE72A-8AAA-42B3-8D87-4FC1D540CFB5}" dt="2025-10-03T20:44:52.783" v="3005" actId="20577"/>
          <ac:spMkLst>
            <pc:docMk/>
            <pc:sldMk cId="2089395070" sldId="264"/>
            <ac:spMk id="7" creationId="{DD0FDFB2-50C5-989D-B09C-4DD0FCBCCC5F}"/>
          </ac:spMkLst>
        </pc:spChg>
        <pc:picChg chg="add mod ord">
          <ac:chgData name="Ross, Brett A" userId="8fff00c5-0936-44c8-b952-057a1fadd013" providerId="ADAL" clId="{2FFEE72A-8AAA-42B3-8D87-4FC1D540CFB5}" dt="2025-10-03T20:44:16.272" v="2908" actId="1076"/>
          <ac:picMkLst>
            <pc:docMk/>
            <pc:sldMk cId="2089395070" sldId="264"/>
            <ac:picMk id="8" creationId="{05D77110-60F3-14D0-4514-7E2D5607C52C}"/>
          </ac:picMkLst>
        </pc:picChg>
      </pc:sldChg>
      <pc:sldChg chg="addSp delSp modSp mod ord">
        <pc:chgData name="Ross, Brett A" userId="8fff00c5-0936-44c8-b952-057a1fadd013" providerId="ADAL" clId="{2FFEE72A-8AAA-42B3-8D87-4FC1D540CFB5}" dt="2025-10-03T20:46:12.427" v="3018" actId="20577"/>
        <pc:sldMkLst>
          <pc:docMk/>
          <pc:sldMk cId="2065079215" sldId="265"/>
        </pc:sldMkLst>
        <pc:spChg chg="add mod">
          <ac:chgData name="Ross, Brett A" userId="8fff00c5-0936-44c8-b952-057a1fadd013" providerId="ADAL" clId="{2FFEE72A-8AAA-42B3-8D87-4FC1D540CFB5}" dt="2025-10-03T20:46:12.427" v="3018" actId="20577"/>
          <ac:spMkLst>
            <pc:docMk/>
            <pc:sldMk cId="2065079215" sldId="265"/>
            <ac:spMk id="5" creationId="{E37A9553-24B8-0DF3-C385-E4077DE9DCF3}"/>
          </ac:spMkLst>
        </pc:spChg>
        <pc:picChg chg="add mod ord">
          <ac:chgData name="Ross, Brett A" userId="8fff00c5-0936-44c8-b952-057a1fadd013" providerId="ADAL" clId="{2FFEE72A-8AAA-42B3-8D87-4FC1D540CFB5}" dt="2025-10-03T20:46:08.893" v="3017" actId="14100"/>
          <ac:picMkLst>
            <pc:docMk/>
            <pc:sldMk cId="2065079215" sldId="265"/>
            <ac:picMk id="10" creationId="{00FAAC16-7197-81D4-9E9C-55639161C9F5}"/>
          </ac:picMkLst>
        </pc:picChg>
      </pc:sldChg>
      <pc:sldChg chg="addSp delSp modSp mod">
        <pc:chgData name="Ross, Brett A" userId="8fff00c5-0936-44c8-b952-057a1fadd013" providerId="ADAL" clId="{2FFEE72A-8AAA-42B3-8D87-4FC1D540CFB5}" dt="2025-10-03T15:51:50.925" v="2393" actId="14100"/>
        <pc:sldMkLst>
          <pc:docMk/>
          <pc:sldMk cId="3350297181" sldId="266"/>
        </pc:sldMkLst>
        <pc:spChg chg="mod">
          <ac:chgData name="Ross, Brett A" userId="8fff00c5-0936-44c8-b952-057a1fadd013" providerId="ADAL" clId="{2FFEE72A-8AAA-42B3-8D87-4FC1D540CFB5}" dt="2025-10-03T15:51:50.925" v="2393" actId="14100"/>
          <ac:spMkLst>
            <pc:docMk/>
            <pc:sldMk cId="3350297181" sldId="266"/>
            <ac:spMk id="4" creationId="{282A7F6E-D112-4335-E29F-44E627202088}"/>
          </ac:spMkLst>
        </pc:spChg>
      </pc:sldChg>
      <pc:sldChg chg="addSp delSp modSp mod ord">
        <pc:chgData name="Ross, Brett A" userId="8fff00c5-0936-44c8-b952-057a1fadd013" providerId="ADAL" clId="{2FFEE72A-8AAA-42B3-8D87-4FC1D540CFB5}" dt="2025-10-03T20:47:27.275" v="3038" actId="1076"/>
        <pc:sldMkLst>
          <pc:docMk/>
          <pc:sldMk cId="395658114" sldId="267"/>
        </pc:sldMkLst>
        <pc:spChg chg="mod">
          <ac:chgData name="Ross, Brett A" userId="8fff00c5-0936-44c8-b952-057a1fadd013" providerId="ADAL" clId="{2FFEE72A-8AAA-42B3-8D87-4FC1D540CFB5}" dt="2025-10-03T15:50:44.218" v="2351" actId="20577"/>
          <ac:spMkLst>
            <pc:docMk/>
            <pc:sldMk cId="395658114" sldId="267"/>
            <ac:spMk id="4" creationId="{629AAB42-FF80-5DBC-CDEF-DEAA26394F9D}"/>
          </ac:spMkLst>
        </pc:spChg>
        <pc:picChg chg="add mod ord">
          <ac:chgData name="Ross, Brett A" userId="8fff00c5-0936-44c8-b952-057a1fadd013" providerId="ADAL" clId="{2FFEE72A-8AAA-42B3-8D87-4FC1D540CFB5}" dt="2025-10-03T20:47:27.275" v="3038" actId="1076"/>
          <ac:picMkLst>
            <pc:docMk/>
            <pc:sldMk cId="395658114" sldId="267"/>
            <ac:picMk id="7" creationId="{1D1C6059-0D70-2277-6E43-75EDDE2AD6A4}"/>
          </ac:picMkLst>
        </pc:picChg>
      </pc:sldChg>
      <pc:sldChg chg="addSp delSp modSp mod">
        <pc:chgData name="Ross, Brett A" userId="8fff00c5-0936-44c8-b952-057a1fadd013" providerId="ADAL" clId="{2FFEE72A-8AAA-42B3-8D87-4FC1D540CFB5}" dt="2025-10-03T21:34:03.593" v="3683" actId="1076"/>
        <pc:sldMkLst>
          <pc:docMk/>
          <pc:sldMk cId="2690018770" sldId="268"/>
        </pc:sldMkLst>
        <pc:spChg chg="mod">
          <ac:chgData name="Ross, Brett A" userId="8fff00c5-0936-44c8-b952-057a1fadd013" providerId="ADAL" clId="{2FFEE72A-8AAA-42B3-8D87-4FC1D540CFB5}" dt="2025-10-03T20:49:51.218" v="3076" actId="14100"/>
          <ac:spMkLst>
            <pc:docMk/>
            <pc:sldMk cId="2690018770" sldId="268"/>
            <ac:spMk id="4" creationId="{C53FA458-D078-4E88-6B35-3648B356BBAF}"/>
          </ac:spMkLst>
        </pc:spChg>
        <pc:spChg chg="mod topLvl">
          <ac:chgData name="Ross, Brett A" userId="8fff00c5-0936-44c8-b952-057a1fadd013" providerId="ADAL" clId="{2FFEE72A-8AAA-42B3-8D87-4FC1D540CFB5}" dt="2025-10-03T17:49:32.685" v="2827" actId="165"/>
          <ac:spMkLst>
            <pc:docMk/>
            <pc:sldMk cId="2690018770" sldId="268"/>
            <ac:spMk id="10" creationId="{85F43C7F-30C6-A80B-FA40-A1E0F34F1B26}"/>
          </ac:spMkLst>
        </pc:spChg>
        <pc:spChg chg="mod topLvl">
          <ac:chgData name="Ross, Brett A" userId="8fff00c5-0936-44c8-b952-057a1fadd013" providerId="ADAL" clId="{2FFEE72A-8AAA-42B3-8D87-4FC1D540CFB5}" dt="2025-10-03T17:49:32.685" v="2827" actId="165"/>
          <ac:spMkLst>
            <pc:docMk/>
            <pc:sldMk cId="2690018770" sldId="268"/>
            <ac:spMk id="11" creationId="{839033B5-86C7-9018-73CB-859F7E3E07EF}"/>
          </ac:spMkLst>
        </pc:spChg>
        <pc:spChg chg="mod topLvl">
          <ac:chgData name="Ross, Brett A" userId="8fff00c5-0936-44c8-b952-057a1fadd013" providerId="ADAL" clId="{2FFEE72A-8AAA-42B3-8D87-4FC1D540CFB5}" dt="2025-10-03T20:48:34.747" v="3049" actId="1076"/>
          <ac:spMkLst>
            <pc:docMk/>
            <pc:sldMk cId="2690018770" sldId="268"/>
            <ac:spMk id="19" creationId="{5A1618B6-0850-6316-F019-801C46DC79C2}"/>
          </ac:spMkLst>
        </pc:spChg>
        <pc:spChg chg="mod topLvl">
          <ac:chgData name="Ross, Brett A" userId="8fff00c5-0936-44c8-b952-057a1fadd013" providerId="ADAL" clId="{2FFEE72A-8AAA-42B3-8D87-4FC1D540CFB5}" dt="2025-10-03T20:48:50.749" v="3056" actId="1076"/>
          <ac:spMkLst>
            <pc:docMk/>
            <pc:sldMk cId="2690018770" sldId="268"/>
            <ac:spMk id="22" creationId="{5114C03C-6FB1-5908-CC5D-DFB36F7E0B10}"/>
          </ac:spMkLst>
        </pc:spChg>
        <pc:spChg chg="mod topLvl">
          <ac:chgData name="Ross, Brett A" userId="8fff00c5-0936-44c8-b952-057a1fadd013" providerId="ADAL" clId="{2FFEE72A-8AAA-42B3-8D87-4FC1D540CFB5}" dt="2025-10-03T20:49:23.922" v="3069" actId="1076"/>
          <ac:spMkLst>
            <pc:docMk/>
            <pc:sldMk cId="2690018770" sldId="268"/>
            <ac:spMk id="24" creationId="{0AFBB54B-1CCE-93D4-4984-B93B8122FE9D}"/>
          </ac:spMkLst>
        </pc:spChg>
        <pc:spChg chg="mod topLvl">
          <ac:chgData name="Ross, Brett A" userId="8fff00c5-0936-44c8-b952-057a1fadd013" providerId="ADAL" clId="{2FFEE72A-8AAA-42B3-8D87-4FC1D540CFB5}" dt="2025-10-03T17:49:32.685" v="2827" actId="165"/>
          <ac:spMkLst>
            <pc:docMk/>
            <pc:sldMk cId="2690018770" sldId="268"/>
            <ac:spMk id="25" creationId="{F1823810-24DF-3C93-523A-6D5EAF721E2B}"/>
          </ac:spMkLst>
        </pc:spChg>
        <pc:spChg chg="add mod">
          <ac:chgData name="Ross, Brett A" userId="8fff00c5-0936-44c8-b952-057a1fadd013" providerId="ADAL" clId="{2FFEE72A-8AAA-42B3-8D87-4FC1D540CFB5}" dt="2025-10-03T20:49:28.948" v="3070" actId="571"/>
          <ac:spMkLst>
            <pc:docMk/>
            <pc:sldMk cId="2690018770" sldId="268"/>
            <ac:spMk id="37" creationId="{B62CDE92-7528-14D0-A770-DC99CF0B9B67}"/>
          </ac:spMkLst>
        </pc:spChg>
        <pc:spChg chg="add mod">
          <ac:chgData name="Ross, Brett A" userId="8fff00c5-0936-44c8-b952-057a1fadd013" providerId="ADAL" clId="{2FFEE72A-8AAA-42B3-8D87-4FC1D540CFB5}" dt="2025-10-03T20:50:18.382" v="3084" actId="1076"/>
          <ac:spMkLst>
            <pc:docMk/>
            <pc:sldMk cId="2690018770" sldId="268"/>
            <ac:spMk id="42" creationId="{9ACBA54B-9A3E-CE43-4347-029AC417CCB5}"/>
          </ac:spMkLst>
        </pc:spChg>
        <pc:spChg chg="add mod">
          <ac:chgData name="Ross, Brett A" userId="8fff00c5-0936-44c8-b952-057a1fadd013" providerId="ADAL" clId="{2FFEE72A-8AAA-42B3-8D87-4FC1D540CFB5}" dt="2025-10-03T20:50:23.775" v="3086" actId="20577"/>
          <ac:spMkLst>
            <pc:docMk/>
            <pc:sldMk cId="2690018770" sldId="268"/>
            <ac:spMk id="43" creationId="{A2654A5F-D815-3072-F584-2982F5D6C377}"/>
          </ac:spMkLst>
        </pc:spChg>
        <pc:picChg chg="add mod ord">
          <ac:chgData name="Ross, Brett A" userId="8fff00c5-0936-44c8-b952-057a1fadd013" providerId="ADAL" clId="{2FFEE72A-8AAA-42B3-8D87-4FC1D540CFB5}" dt="2025-10-03T21:34:03.593" v="3683" actId="1076"/>
          <ac:picMkLst>
            <pc:docMk/>
            <pc:sldMk cId="2690018770" sldId="268"/>
            <ac:picMk id="45" creationId="{CD395C63-7078-434D-B45C-24D211BB6106}"/>
          </ac:picMkLst>
        </pc:picChg>
        <pc:cxnChg chg="mod">
          <ac:chgData name="Ross, Brett A" userId="8fff00c5-0936-44c8-b952-057a1fadd013" providerId="ADAL" clId="{2FFEE72A-8AAA-42B3-8D87-4FC1D540CFB5}" dt="2025-10-03T20:49:18.484" v="3068" actId="14100"/>
          <ac:cxnSpMkLst>
            <pc:docMk/>
            <pc:sldMk cId="2690018770" sldId="268"/>
            <ac:cxnSpMk id="7" creationId="{E44D4B33-FF38-C41B-1DCD-2E05970D1C0B}"/>
          </ac:cxnSpMkLst>
        </pc:cxnChg>
        <pc:cxnChg chg="mod ord">
          <ac:chgData name="Ross, Brett A" userId="8fff00c5-0936-44c8-b952-057a1fadd013" providerId="ADAL" clId="{2FFEE72A-8AAA-42B3-8D87-4FC1D540CFB5}" dt="2025-10-03T20:49:43.884" v="3075" actId="167"/>
          <ac:cxnSpMkLst>
            <pc:docMk/>
            <pc:sldMk cId="2690018770" sldId="268"/>
            <ac:cxnSpMk id="9" creationId="{A53FD18F-DDE5-0CF0-FBF7-9F25BFEDEAA7}"/>
          </ac:cxnSpMkLst>
        </pc:cxnChg>
        <pc:cxnChg chg="mod">
          <ac:chgData name="Ross, Brett A" userId="8fff00c5-0936-44c8-b952-057a1fadd013" providerId="ADAL" clId="{2FFEE72A-8AAA-42B3-8D87-4FC1D540CFB5}" dt="2025-10-03T20:49:13.327" v="3066" actId="14100"/>
          <ac:cxnSpMkLst>
            <pc:docMk/>
            <pc:sldMk cId="2690018770" sldId="268"/>
            <ac:cxnSpMk id="15" creationId="{2714CB31-3B55-E008-1ACC-6ABFA19EA0F4}"/>
          </ac:cxnSpMkLst>
        </pc:cxnChg>
        <pc:cxnChg chg="mod">
          <ac:chgData name="Ross, Brett A" userId="8fff00c5-0936-44c8-b952-057a1fadd013" providerId="ADAL" clId="{2FFEE72A-8AAA-42B3-8D87-4FC1D540CFB5}" dt="2025-10-03T20:49:07.891" v="3064" actId="14100"/>
          <ac:cxnSpMkLst>
            <pc:docMk/>
            <pc:sldMk cId="2690018770" sldId="268"/>
            <ac:cxnSpMk id="16" creationId="{20E3771A-7A4B-5A1E-ABE7-4E0304727AFC}"/>
          </ac:cxnSpMkLst>
        </pc:cxnChg>
        <pc:cxnChg chg="mod">
          <ac:chgData name="Ross, Brett A" userId="8fff00c5-0936-44c8-b952-057a1fadd013" providerId="ADAL" clId="{2FFEE72A-8AAA-42B3-8D87-4FC1D540CFB5}" dt="2025-10-03T20:49:01.165" v="3062" actId="14100"/>
          <ac:cxnSpMkLst>
            <pc:docMk/>
            <pc:sldMk cId="2690018770" sldId="268"/>
            <ac:cxnSpMk id="20" creationId="{7A44FBC2-8542-1E7B-74D1-3A787D30D460}"/>
          </ac:cxnSpMkLst>
        </pc:cxnChg>
        <pc:cxnChg chg="add mod ord">
          <ac:chgData name="Ross, Brett A" userId="8fff00c5-0936-44c8-b952-057a1fadd013" providerId="ADAL" clId="{2FFEE72A-8AAA-42B3-8D87-4FC1D540CFB5}" dt="2025-10-03T20:49:54.273" v="3077" actId="14100"/>
          <ac:cxnSpMkLst>
            <pc:docMk/>
            <pc:sldMk cId="2690018770" sldId="268"/>
            <ac:cxnSpMk id="38" creationId="{0DAF020E-BFC2-A023-02EA-43347911A2D7}"/>
          </ac:cxnSpMkLst>
        </pc:cxnChg>
        <pc:cxnChg chg="add mod">
          <ac:chgData name="Ross, Brett A" userId="8fff00c5-0936-44c8-b952-057a1fadd013" providerId="ADAL" clId="{2FFEE72A-8AAA-42B3-8D87-4FC1D540CFB5}" dt="2025-10-03T20:50:00.397" v="3078" actId="571"/>
          <ac:cxnSpMkLst>
            <pc:docMk/>
            <pc:sldMk cId="2690018770" sldId="268"/>
            <ac:cxnSpMk id="40" creationId="{68214286-EC08-3671-8492-EA411EE801D4}"/>
          </ac:cxnSpMkLst>
        </pc:cxnChg>
        <pc:cxnChg chg="add mod">
          <ac:chgData name="Ross, Brett A" userId="8fff00c5-0936-44c8-b952-057a1fadd013" providerId="ADAL" clId="{2FFEE72A-8AAA-42B3-8D87-4FC1D540CFB5}" dt="2025-10-03T20:50:04.291" v="3079" actId="571"/>
          <ac:cxnSpMkLst>
            <pc:docMk/>
            <pc:sldMk cId="2690018770" sldId="268"/>
            <ac:cxnSpMk id="41" creationId="{EB257E77-7F71-E4CA-18D4-56883F4BD091}"/>
          </ac:cxnSpMkLst>
        </pc:cxnChg>
      </pc:sldChg>
      <pc:sldChg chg="modSp mod">
        <pc:chgData name="Ross, Brett A" userId="8fff00c5-0936-44c8-b952-057a1fadd013" providerId="ADAL" clId="{2FFEE72A-8AAA-42B3-8D87-4FC1D540CFB5}" dt="2025-09-03T20:24:53.937" v="1016" actId="20577"/>
        <pc:sldMkLst>
          <pc:docMk/>
          <pc:sldMk cId="713697823" sldId="269"/>
        </pc:sldMkLst>
      </pc:sldChg>
      <pc:sldChg chg="addSp delSp modSp new mod">
        <pc:chgData name="Ross, Brett A" userId="8fff00c5-0936-44c8-b952-057a1fadd013" providerId="ADAL" clId="{2FFEE72A-8AAA-42B3-8D87-4FC1D540CFB5}" dt="2025-10-03T17:48:04.063" v="2826" actId="20577"/>
        <pc:sldMkLst>
          <pc:docMk/>
          <pc:sldMk cId="183275632" sldId="271"/>
        </pc:sldMkLst>
        <pc:spChg chg="add mod">
          <ac:chgData name="Ross, Brett A" userId="8fff00c5-0936-44c8-b952-057a1fadd013" providerId="ADAL" clId="{2FFEE72A-8AAA-42B3-8D87-4FC1D540CFB5}" dt="2025-10-03T17:47:38.462" v="2817" actId="20577"/>
          <ac:spMkLst>
            <pc:docMk/>
            <pc:sldMk cId="183275632" sldId="271"/>
            <ac:spMk id="8" creationId="{72E9472F-BAAD-7391-DE4F-9F757E6A82ED}"/>
          </ac:spMkLst>
        </pc:spChg>
        <pc:graphicFrameChg chg="add mod ord modGraphic">
          <ac:chgData name="Ross, Brett A" userId="8fff00c5-0936-44c8-b952-057a1fadd013" providerId="ADAL" clId="{2FFEE72A-8AAA-42B3-8D87-4FC1D540CFB5}" dt="2025-10-03T17:48:04.063" v="2826" actId="20577"/>
          <ac:graphicFrameMkLst>
            <pc:docMk/>
            <pc:sldMk cId="183275632" sldId="271"/>
            <ac:graphicFrameMk id="5" creationId="{965E4B66-B42C-7CE7-F7B0-73FAB1C54DA2}"/>
          </ac:graphicFrameMkLst>
        </pc:graphicFrameChg>
      </pc:sldChg>
      <pc:sldChg chg="new del">
        <pc:chgData name="Ross, Brett A" userId="8fff00c5-0936-44c8-b952-057a1fadd013" providerId="ADAL" clId="{2FFEE72A-8AAA-42B3-8D87-4FC1D540CFB5}" dt="2025-09-03T19:17:06.059" v="378" actId="47"/>
        <pc:sldMkLst>
          <pc:docMk/>
          <pc:sldMk cId="3867015492" sldId="271"/>
        </pc:sldMkLst>
      </pc:sldChg>
      <pc:sldChg chg="addSp delSp modSp new mod">
        <pc:chgData name="Ross, Brett A" userId="8fff00c5-0936-44c8-b952-057a1fadd013" providerId="ADAL" clId="{2FFEE72A-8AAA-42B3-8D87-4FC1D540CFB5}" dt="2025-10-03T15:46:54.233" v="2201" actId="1076"/>
        <pc:sldMkLst>
          <pc:docMk/>
          <pc:sldMk cId="1062437686" sldId="272"/>
        </pc:sldMkLst>
        <pc:spChg chg="mod">
          <ac:chgData name="Ross, Brett A" userId="8fff00c5-0936-44c8-b952-057a1fadd013" providerId="ADAL" clId="{2FFEE72A-8AAA-42B3-8D87-4FC1D540CFB5}" dt="2025-10-03T15:46:41.479" v="2197" actId="21"/>
          <ac:spMkLst>
            <pc:docMk/>
            <pc:sldMk cId="1062437686" sldId="272"/>
            <ac:spMk id="4" creationId="{8912EE95-17CF-5CBC-7985-8D2DF5060346}"/>
          </ac:spMkLst>
        </pc:spChg>
        <pc:spChg chg="add mod">
          <ac:chgData name="Ross, Brett A" userId="8fff00c5-0936-44c8-b952-057a1fadd013" providerId="ADAL" clId="{2FFEE72A-8AAA-42B3-8D87-4FC1D540CFB5}" dt="2025-10-03T15:44:59.687" v="2114" actId="164"/>
          <ac:spMkLst>
            <pc:docMk/>
            <pc:sldMk cId="1062437686" sldId="272"/>
            <ac:spMk id="7" creationId="{C7A837DD-BDC1-8B58-EBB8-212E04423BB1}"/>
          </ac:spMkLst>
        </pc:spChg>
        <pc:spChg chg="add mod">
          <ac:chgData name="Ross, Brett A" userId="8fff00c5-0936-44c8-b952-057a1fadd013" providerId="ADAL" clId="{2FFEE72A-8AAA-42B3-8D87-4FC1D540CFB5}" dt="2025-10-03T15:44:59.687" v="2114" actId="164"/>
          <ac:spMkLst>
            <pc:docMk/>
            <pc:sldMk cId="1062437686" sldId="272"/>
            <ac:spMk id="9" creationId="{45BEFA95-1D79-B965-362A-0DE6CC18B73C}"/>
          </ac:spMkLst>
        </pc:spChg>
        <pc:spChg chg="add mod">
          <ac:chgData name="Ross, Brett A" userId="8fff00c5-0936-44c8-b952-057a1fadd013" providerId="ADAL" clId="{2FFEE72A-8AAA-42B3-8D87-4FC1D540CFB5}" dt="2025-10-03T15:44:59.687" v="2114" actId="164"/>
          <ac:spMkLst>
            <pc:docMk/>
            <pc:sldMk cId="1062437686" sldId="272"/>
            <ac:spMk id="10" creationId="{3E16665C-662B-1669-276D-1F37C87AD6FA}"/>
          </ac:spMkLst>
        </pc:spChg>
        <pc:spChg chg="add mod">
          <ac:chgData name="Ross, Brett A" userId="8fff00c5-0936-44c8-b952-057a1fadd013" providerId="ADAL" clId="{2FFEE72A-8AAA-42B3-8D87-4FC1D540CFB5}" dt="2025-10-03T15:46:54.233" v="2201" actId="1076"/>
          <ac:spMkLst>
            <pc:docMk/>
            <pc:sldMk cId="1062437686" sldId="272"/>
            <ac:spMk id="11" creationId="{C8654712-0FE3-378A-E7C4-90DAB5CD09B9}"/>
          </ac:spMkLst>
        </pc:spChg>
        <pc:spChg chg="add mod">
          <ac:chgData name="Ross, Brett A" userId="8fff00c5-0936-44c8-b952-057a1fadd013" providerId="ADAL" clId="{2FFEE72A-8AAA-42B3-8D87-4FC1D540CFB5}" dt="2025-10-03T15:45:17.799" v="2119" actId="1076"/>
          <ac:spMkLst>
            <pc:docMk/>
            <pc:sldMk cId="1062437686" sldId="272"/>
            <ac:spMk id="13" creationId="{44A74CF0-A8A0-77BC-1412-0C5C35775C9F}"/>
          </ac:spMkLst>
        </pc:spChg>
        <pc:grpChg chg="add mod">
          <ac:chgData name="Ross, Brett A" userId="8fff00c5-0936-44c8-b952-057a1fadd013" providerId="ADAL" clId="{2FFEE72A-8AAA-42B3-8D87-4FC1D540CFB5}" dt="2025-10-03T15:45:11.447" v="2118" actId="14100"/>
          <ac:grpSpMkLst>
            <pc:docMk/>
            <pc:sldMk cId="1062437686" sldId="272"/>
            <ac:grpSpMk id="5" creationId="{DB401285-2C93-BA8A-7E92-A51941935C37}"/>
          </ac:grpSpMkLst>
        </pc:grpChg>
        <pc:picChg chg="add mod">
          <ac:chgData name="Ross, Brett A" userId="8fff00c5-0936-44c8-b952-057a1fadd013" providerId="ADAL" clId="{2FFEE72A-8AAA-42B3-8D87-4FC1D540CFB5}" dt="2025-10-03T15:44:59.687" v="2114" actId="164"/>
          <ac:picMkLst>
            <pc:docMk/>
            <pc:sldMk cId="1062437686" sldId="272"/>
            <ac:picMk id="6" creationId="{33B2E1A8-1ABB-432D-2005-3B1F95F630FD}"/>
          </ac:picMkLst>
        </pc:picChg>
        <pc:picChg chg="add mod modCrop">
          <ac:chgData name="Ross, Brett A" userId="8fff00c5-0936-44c8-b952-057a1fadd013" providerId="ADAL" clId="{2FFEE72A-8AAA-42B3-8D87-4FC1D540CFB5}" dt="2025-10-03T15:45:17.799" v="2119" actId="1076"/>
          <ac:picMkLst>
            <pc:docMk/>
            <pc:sldMk cId="1062437686" sldId="272"/>
            <ac:picMk id="12" creationId="{CA1B775E-3110-544A-7021-DF7EFB1C41CB}"/>
          </ac:picMkLst>
        </pc:picChg>
      </pc:sldChg>
      <pc:sldChg chg="addSp delSp modSp new mod">
        <pc:chgData name="Ross, Brett A" userId="8fff00c5-0936-44c8-b952-057a1fadd013" providerId="ADAL" clId="{2FFEE72A-8AAA-42B3-8D87-4FC1D540CFB5}" dt="2025-10-03T20:46:57.867" v="3029" actId="1076"/>
        <pc:sldMkLst>
          <pc:docMk/>
          <pc:sldMk cId="3677847753" sldId="273"/>
        </pc:sldMkLst>
        <pc:spChg chg="mod">
          <ac:chgData name="Ross, Brett A" userId="8fff00c5-0936-44c8-b952-057a1fadd013" providerId="ADAL" clId="{2FFEE72A-8AAA-42B3-8D87-4FC1D540CFB5}" dt="2025-10-03T16:46:09.668" v="2501" actId="20577"/>
          <ac:spMkLst>
            <pc:docMk/>
            <pc:sldMk cId="3677847753" sldId="273"/>
            <ac:spMk id="3" creationId="{C89F3F81-676D-865B-76A3-3ACE504F6570}"/>
          </ac:spMkLst>
        </pc:spChg>
        <pc:spChg chg="mod">
          <ac:chgData name="Ross, Brett A" userId="8fff00c5-0936-44c8-b952-057a1fadd013" providerId="ADAL" clId="{2FFEE72A-8AAA-42B3-8D87-4FC1D540CFB5}" dt="2025-10-03T17:52:54.779" v="2898" actId="20577"/>
          <ac:spMkLst>
            <pc:docMk/>
            <pc:sldMk cId="3677847753" sldId="273"/>
            <ac:spMk id="4" creationId="{CF5819C0-0A87-F8C1-4197-EFDE590332BE}"/>
          </ac:spMkLst>
        </pc:spChg>
        <pc:spChg chg="add mod">
          <ac:chgData name="Ross, Brett A" userId="8fff00c5-0936-44c8-b952-057a1fadd013" providerId="ADAL" clId="{2FFEE72A-8AAA-42B3-8D87-4FC1D540CFB5}" dt="2025-10-03T16:57:57.606" v="2702" actId="1076"/>
          <ac:spMkLst>
            <pc:docMk/>
            <pc:sldMk cId="3677847753" sldId="273"/>
            <ac:spMk id="5" creationId="{4A40A94E-2115-5CE4-0CEF-5C3DC22B5EDA}"/>
          </ac:spMkLst>
        </pc:spChg>
        <pc:spChg chg="add mod">
          <ac:chgData name="Ross, Brett A" userId="8fff00c5-0936-44c8-b952-057a1fadd013" providerId="ADAL" clId="{2FFEE72A-8AAA-42B3-8D87-4FC1D540CFB5}" dt="2025-10-03T16:57:57.606" v="2702" actId="1076"/>
          <ac:spMkLst>
            <pc:docMk/>
            <pc:sldMk cId="3677847753" sldId="273"/>
            <ac:spMk id="6" creationId="{36B45B27-91DB-2102-0119-8A1ABC11D917}"/>
          </ac:spMkLst>
        </pc:spChg>
        <pc:spChg chg="add mod">
          <ac:chgData name="Ross, Brett A" userId="8fff00c5-0936-44c8-b952-057a1fadd013" providerId="ADAL" clId="{2FFEE72A-8AAA-42B3-8D87-4FC1D540CFB5}" dt="2025-10-03T16:57:57.606" v="2702" actId="1076"/>
          <ac:spMkLst>
            <pc:docMk/>
            <pc:sldMk cId="3677847753" sldId="273"/>
            <ac:spMk id="15" creationId="{99E135F4-7854-EB82-1D55-780F9B8AED1A}"/>
          </ac:spMkLst>
        </pc:spChg>
        <pc:spChg chg="add mod">
          <ac:chgData name="Ross, Brett A" userId="8fff00c5-0936-44c8-b952-057a1fadd013" providerId="ADAL" clId="{2FFEE72A-8AAA-42B3-8D87-4FC1D540CFB5}" dt="2025-10-03T16:57:57.606" v="2702" actId="1076"/>
          <ac:spMkLst>
            <pc:docMk/>
            <pc:sldMk cId="3677847753" sldId="273"/>
            <ac:spMk id="20" creationId="{0A4D9055-6F22-8438-9544-016C7CE80D7E}"/>
          </ac:spMkLst>
        </pc:spChg>
        <pc:spChg chg="add mod">
          <ac:chgData name="Ross, Brett A" userId="8fff00c5-0936-44c8-b952-057a1fadd013" providerId="ADAL" clId="{2FFEE72A-8AAA-42B3-8D87-4FC1D540CFB5}" dt="2025-10-03T16:57:57.606" v="2702" actId="1076"/>
          <ac:spMkLst>
            <pc:docMk/>
            <pc:sldMk cId="3677847753" sldId="273"/>
            <ac:spMk id="21" creationId="{16307422-B7E6-9CBC-BFC2-AFD09350C742}"/>
          </ac:spMkLst>
        </pc:spChg>
        <pc:spChg chg="add mod">
          <ac:chgData name="Ross, Brett A" userId="8fff00c5-0936-44c8-b952-057a1fadd013" providerId="ADAL" clId="{2FFEE72A-8AAA-42B3-8D87-4FC1D540CFB5}" dt="2025-10-03T16:57:57.606" v="2702" actId="1076"/>
          <ac:spMkLst>
            <pc:docMk/>
            <pc:sldMk cId="3677847753" sldId="273"/>
            <ac:spMk id="22" creationId="{225482F9-0D90-7CD5-0149-11B0247E61D1}"/>
          </ac:spMkLst>
        </pc:spChg>
        <pc:spChg chg="add mod">
          <ac:chgData name="Ross, Brett A" userId="8fff00c5-0936-44c8-b952-057a1fadd013" providerId="ADAL" clId="{2FFEE72A-8AAA-42B3-8D87-4FC1D540CFB5}" dt="2025-10-03T16:57:57.606" v="2702" actId="1076"/>
          <ac:spMkLst>
            <pc:docMk/>
            <pc:sldMk cId="3677847753" sldId="273"/>
            <ac:spMk id="27" creationId="{0D0DA491-1EFC-DD07-3DFD-A2E97F7B3E48}"/>
          </ac:spMkLst>
        </pc:spChg>
        <pc:picChg chg="add mod ord">
          <ac:chgData name="Ross, Brett A" userId="8fff00c5-0936-44c8-b952-057a1fadd013" providerId="ADAL" clId="{2FFEE72A-8AAA-42B3-8D87-4FC1D540CFB5}" dt="2025-10-03T20:46:57.867" v="3029" actId="1076"/>
          <ac:picMkLst>
            <pc:docMk/>
            <pc:sldMk cId="3677847753" sldId="273"/>
            <ac:picMk id="31" creationId="{E7D29CC7-E6E8-5898-5427-B0D195C79EDE}"/>
          </ac:picMkLst>
        </pc:picChg>
        <pc:cxnChg chg="add mod">
          <ac:chgData name="Ross, Brett A" userId="8fff00c5-0936-44c8-b952-057a1fadd013" providerId="ADAL" clId="{2FFEE72A-8AAA-42B3-8D87-4FC1D540CFB5}" dt="2025-10-03T16:57:16.716" v="2673" actId="1582"/>
          <ac:cxnSpMkLst>
            <pc:docMk/>
            <pc:sldMk cId="3677847753" sldId="273"/>
            <ac:cxnSpMk id="8" creationId="{90CA328F-C9B1-0C2B-48EE-99300DDE1ED1}"/>
          </ac:cxnSpMkLst>
        </pc:cxnChg>
        <pc:cxnChg chg="add mod">
          <ac:chgData name="Ross, Brett A" userId="8fff00c5-0936-44c8-b952-057a1fadd013" providerId="ADAL" clId="{2FFEE72A-8AAA-42B3-8D87-4FC1D540CFB5}" dt="2025-10-03T16:57:57.606" v="2702" actId="1076"/>
          <ac:cxnSpMkLst>
            <pc:docMk/>
            <pc:sldMk cId="3677847753" sldId="273"/>
            <ac:cxnSpMk id="9" creationId="{31EA54B5-8AEA-4603-2840-0650A17F95D4}"/>
          </ac:cxnSpMkLst>
        </pc:cxnChg>
        <pc:cxnChg chg="add mod">
          <ac:chgData name="Ross, Brett A" userId="8fff00c5-0936-44c8-b952-057a1fadd013" providerId="ADAL" clId="{2FFEE72A-8AAA-42B3-8D87-4FC1D540CFB5}" dt="2025-10-03T16:57:57.606" v="2702" actId="1076"/>
          <ac:cxnSpMkLst>
            <pc:docMk/>
            <pc:sldMk cId="3677847753" sldId="273"/>
            <ac:cxnSpMk id="16" creationId="{69339763-131F-9669-33F7-E487AFC25FBB}"/>
          </ac:cxnSpMkLst>
        </pc:cxnChg>
        <pc:cxnChg chg="add mod">
          <ac:chgData name="Ross, Brett A" userId="8fff00c5-0936-44c8-b952-057a1fadd013" providerId="ADAL" clId="{2FFEE72A-8AAA-42B3-8D87-4FC1D540CFB5}" dt="2025-10-03T16:57:16.716" v="2673" actId="1582"/>
          <ac:cxnSpMkLst>
            <pc:docMk/>
            <pc:sldMk cId="3677847753" sldId="273"/>
            <ac:cxnSpMk id="23" creationId="{8344389F-721D-9028-90AF-BE8F4D7022A3}"/>
          </ac:cxnSpMkLst>
        </pc:cxnChg>
        <pc:cxnChg chg="add mod">
          <ac:chgData name="Ross, Brett A" userId="8fff00c5-0936-44c8-b952-057a1fadd013" providerId="ADAL" clId="{2FFEE72A-8AAA-42B3-8D87-4FC1D540CFB5}" dt="2025-10-03T16:57:57.606" v="2702" actId="1076"/>
          <ac:cxnSpMkLst>
            <pc:docMk/>
            <pc:sldMk cId="3677847753" sldId="273"/>
            <ac:cxnSpMk id="25" creationId="{4D898988-E592-653B-02E0-3C7952367E59}"/>
          </ac:cxnSpMkLst>
        </pc:cxnChg>
      </pc:sldChg>
      <pc:sldChg chg="addSp modSp new del">
        <pc:chgData name="Ross, Brett A" userId="8fff00c5-0936-44c8-b952-057a1fadd013" providerId="ADAL" clId="{2FFEE72A-8AAA-42B3-8D87-4FC1D540CFB5}" dt="2025-10-03T15:37:56.324" v="2021" actId="47"/>
        <pc:sldMkLst>
          <pc:docMk/>
          <pc:sldMk cId="4097630135" sldId="273"/>
        </pc:sldMkLst>
      </pc:sldChg>
      <pc:sldChg chg="delSp modSp new mod modClrScheme chgLayout">
        <pc:chgData name="Ross, Brett A" userId="8fff00c5-0936-44c8-b952-057a1fadd013" providerId="ADAL" clId="{2FFEE72A-8AAA-42B3-8D87-4FC1D540CFB5}" dt="2025-10-03T21:54:34.271" v="3685" actId="700"/>
        <pc:sldMkLst>
          <pc:docMk/>
          <pc:sldMk cId="2023669930" sldId="274"/>
        </pc:sldMkLst>
        <pc:spChg chg="mod ord">
          <ac:chgData name="Ross, Brett A" userId="8fff00c5-0936-44c8-b952-057a1fadd013" providerId="ADAL" clId="{2FFEE72A-8AAA-42B3-8D87-4FC1D540CFB5}" dt="2025-10-03T21:54:34.271" v="3685" actId="700"/>
          <ac:spMkLst>
            <pc:docMk/>
            <pc:sldMk cId="2023669930" sldId="274"/>
            <ac:spMk id="2" creationId="{6F675816-4C2C-83EE-95B7-E9008B241EEE}"/>
          </ac:spMkLst>
        </pc:spChg>
      </pc:sldChg>
    </pc:docChg>
  </pc:docChgLst>
  <pc:docChgLst>
    <pc:chgData name="Ross, Brett A" userId="8fff00c5-0936-44c8-b952-057a1fadd013" providerId="ADAL" clId="{31A5AFBF-304C-4AD6-9AAC-779D0F5E71B3}"/>
    <pc:docChg chg="modSld">
      <pc:chgData name="Ross, Brett A" userId="8fff00c5-0936-44c8-b952-057a1fadd013" providerId="ADAL" clId="{31A5AFBF-304C-4AD6-9AAC-779D0F5E71B3}" dt="2025-10-27T16:54:09.608" v="0" actId="1076"/>
      <pc:docMkLst>
        <pc:docMk/>
      </pc:docMkLst>
      <pc:sldChg chg="modSp mod">
        <pc:chgData name="Ross, Brett A" userId="8fff00c5-0936-44c8-b952-057a1fadd013" providerId="ADAL" clId="{31A5AFBF-304C-4AD6-9AAC-779D0F5E71B3}" dt="2025-10-27T16:54:09.608" v="0" actId="1076"/>
        <pc:sldMkLst>
          <pc:docMk/>
          <pc:sldMk cId="2065079215" sldId="265"/>
        </pc:sldMkLst>
        <pc:picChg chg="mod">
          <ac:chgData name="Ross, Brett A" userId="8fff00c5-0936-44c8-b952-057a1fadd013" providerId="ADAL" clId="{31A5AFBF-304C-4AD6-9AAC-779D0F5E71B3}" dt="2025-10-27T16:54:09.608" v="0" actId="1076"/>
          <ac:picMkLst>
            <pc:docMk/>
            <pc:sldMk cId="2065079215" sldId="265"/>
            <ac:picMk id="10" creationId="{00FAAC16-7197-81D4-9E9C-55639161C9F5}"/>
          </ac:picMkLst>
        </pc:picChg>
      </pc:sldChg>
    </pc:docChg>
  </pc:docChgLst>
</pc:chgInfo>
</file>

<file path=ppt/comments/modernComment_10F_AEC9070.xml><?xml version="1.0" encoding="utf-8"?>
<p188:cmLst xmlns:a="http://schemas.openxmlformats.org/drawingml/2006/main" xmlns:r="http://schemas.openxmlformats.org/officeDocument/2006/relationships" xmlns:p188="http://schemas.microsoft.com/office/powerpoint/2018/8/main">
  <p188:cm id="{A8A6B9E7-013D-49BD-9728-DD6995F16CAB}" authorId="{531CD81E-13BE-BC99-0951-08D1F87C4CD3}" created="2025-09-04T20:37:12.405">
    <ac:txMkLst xmlns:ac="http://schemas.microsoft.com/office/drawing/2013/main/command">
      <pc:docMk xmlns:pc="http://schemas.microsoft.com/office/powerpoint/2013/main/command"/>
      <pc:sldMk xmlns:pc="http://schemas.microsoft.com/office/powerpoint/2013/main/command" cId="183275632" sldId="271"/>
      <ac:graphicFrameMk id="5" creationId="{965E4B66-B42C-7CE7-F7B0-73FAB1C54DA2}"/>
      <ac:tblMk/>
      <ac:tcMk rowId="3974980997" colId="3493833735"/>
      <ac:txMk cp="0" len="14">
        <ac:context len="15" hash="3174000081"/>
      </ac:txMk>
    </ac:txMkLst>
    <p188:pos x="2736937" y="1924188"/>
    <p188:replyLst>
      <p188:reply id="{24F60116-9506-4CB0-A224-A6F69A080E6D}" authorId="{531CD81E-13BE-BC99-0951-08D1F87C4CD3}" created="2025-09-04T20:38:12.403">
        <p188:txBody>
          <a:bodyPr/>
          <a:lstStyle/>
          <a:p>
            <a:r>
              <a:rPr lang="en-US"/>
              <a:t>Trip at like 0.3 pu or something</a:t>
            </a:r>
          </a:p>
        </p188:txBody>
      </p188:reply>
    </p188:replyLst>
    <p188:txBody>
      <a:bodyPr/>
      <a:lstStyle/>
      <a:p>
        <a:r>
          <a:rPr lang="en-US"/>
          <a:t>It seems like Rob and Kannan like this one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10/27/2025</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224276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316193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96970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3665737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rcRect/>
          <a:stretch/>
        </p:blipFill>
        <p:spPr>
          <a:xfrm>
            <a:off x="1420790" y="7188454"/>
            <a:ext cx="1005840" cy="288666"/>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481865" y="7255063"/>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26, 2025</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10/26/2025</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microsoft.com/office/2018/10/relationships/comments" Target="../comments/modernComment_10F_AEC907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p:txBody>
          <a:bodyPr/>
          <a:lstStyle/>
          <a:p>
            <a:r>
              <a:rPr lang="en-US" dirty="0"/>
              <a:t>Considerations for Electronic Load Ride-Through</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p:txBody>
          <a:bodyPr/>
          <a:lstStyle/>
          <a:p>
            <a:r>
              <a:rPr lang="en-US" dirty="0"/>
              <a:t>Brett Ross</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p:txBody>
          <a:bodyPr/>
          <a:lstStyle/>
          <a:p>
            <a:r>
              <a:rPr lang="en-US" dirty="0"/>
              <a:t>Electrical Engineer</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fld id="{4E130ED9-0C27-4EF1-9F86-D29E4EA507BE}" type="datetime4">
              <a:rPr lang="en-US" smtClean="0"/>
              <a:t>October 26, 2025</a:t>
            </a:fld>
            <a:endParaRPr lang="en-US" dirty="0"/>
          </a:p>
        </p:txBody>
      </p:sp>
      <p:sp>
        <p:nvSpPr>
          <p:cNvPr id="7" name="TextBox 6">
            <a:extLst>
              <a:ext uri="{FF2B5EF4-FFF2-40B4-BE49-F238E27FC236}">
                <a16:creationId xmlns:a16="http://schemas.microsoft.com/office/drawing/2014/main" id="{7F27EC58-1DB4-311E-21DF-1CD44EA96F86}"/>
              </a:ext>
            </a:extLst>
          </p:cNvPr>
          <p:cNvSpPr txBox="1"/>
          <p:nvPr/>
        </p:nvSpPr>
        <p:spPr>
          <a:xfrm>
            <a:off x="6793486" y="7261391"/>
            <a:ext cx="7646179" cy="830997"/>
          </a:xfrm>
          <a:prstGeom prst="rect">
            <a:avLst/>
          </a:prstGeom>
          <a:solidFill>
            <a:schemeClr val="bg1"/>
          </a:solidFill>
        </p:spPr>
        <p:txBody>
          <a:bodyPr wrap="square">
            <a:spAutoFit/>
          </a:bodyPr>
          <a:lstStyle/>
          <a:p>
            <a:pPr algn="l"/>
            <a:r>
              <a:rPr lang="en-US" sz="1600" b="0" i="0" u="none" strike="noStrike" baseline="0" dirty="0">
                <a:latin typeface="NimbusRomNo9L-Regu"/>
              </a:rPr>
              <a:t>This work (PNNL-SA-205803) is supported by the protective relaying program under Office of Electricity, U.S. Department of Energy (DOE). The Pacific Northwest National Laboratory (PNNL) is operated by Battelle for the U.S. DOE under Contract DE-AC05-76RL01830.</a:t>
            </a:r>
            <a:endParaRPr lang="en-US" sz="1600"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5A5-6DE0-B946-54A8-B271D87DDD88}"/>
            </a:ext>
          </a:extLst>
        </p:cNvPr>
        <p:cNvGrpSpPr/>
        <p:nvPr/>
      </p:nvGrpSpPr>
      <p:grpSpPr>
        <a:xfrm>
          <a:off x="0" y="0"/>
          <a:ext cx="0" cy="0"/>
          <a:chOff x="0" y="0"/>
          <a:chExt cx="0" cy="0"/>
        </a:xfrm>
      </p:grpSpPr>
      <p:pic>
        <p:nvPicPr>
          <p:cNvPr id="45" name="Graphic 44">
            <a:extLst>
              <a:ext uri="{FF2B5EF4-FFF2-40B4-BE49-F238E27FC236}">
                <a16:creationId xmlns:a16="http://schemas.microsoft.com/office/drawing/2014/main" id="{CD395C63-7078-434D-B45C-24D211BB6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792" y="1600199"/>
            <a:ext cx="8683436" cy="6512577"/>
          </a:xfrm>
          <a:prstGeom prst="rect">
            <a:avLst/>
          </a:prstGeom>
        </p:spPr>
      </p:pic>
      <p:cxnSp>
        <p:nvCxnSpPr>
          <p:cNvPr id="9" name="Straight Arrow Connector 8">
            <a:extLst>
              <a:ext uri="{FF2B5EF4-FFF2-40B4-BE49-F238E27FC236}">
                <a16:creationId xmlns:a16="http://schemas.microsoft.com/office/drawing/2014/main" id="{A53FD18F-DDE5-0CF0-FBF7-9F25BFEDEAA7}"/>
              </a:ext>
            </a:extLst>
          </p:cNvPr>
          <p:cNvCxnSpPr>
            <a:cxnSpLocks/>
          </p:cNvCxnSpPr>
          <p:nvPr/>
        </p:nvCxnSpPr>
        <p:spPr>
          <a:xfrm>
            <a:off x="1882086" y="7515158"/>
            <a:ext cx="3229864"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AF020E-BFC2-A023-02EA-43347911A2D7}"/>
              </a:ext>
            </a:extLst>
          </p:cNvPr>
          <p:cNvCxnSpPr>
            <a:cxnSpLocks/>
          </p:cNvCxnSpPr>
          <p:nvPr/>
        </p:nvCxnSpPr>
        <p:spPr>
          <a:xfrm flipH="1">
            <a:off x="2086567" y="7515158"/>
            <a:ext cx="793754"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2" name="Slide Number Placeholder 1">
            <a:extLst>
              <a:ext uri="{FF2B5EF4-FFF2-40B4-BE49-F238E27FC236}">
                <a16:creationId xmlns:a16="http://schemas.microsoft.com/office/drawing/2014/main" id="{49C379CD-7A24-52B2-3BE9-5C8FFF58C0AB}"/>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CD21FF35-A8A1-F112-5802-F2A5AF71091C}"/>
              </a:ext>
            </a:extLst>
          </p:cNvPr>
          <p:cNvSpPr>
            <a:spLocks noGrp="1"/>
          </p:cNvSpPr>
          <p:nvPr>
            <p:ph type="title"/>
          </p:nvPr>
        </p:nvSpPr>
        <p:spPr/>
        <p:txBody>
          <a:bodyPr/>
          <a:lstStyle/>
          <a:p>
            <a:r>
              <a:rPr lang="en-US" dirty="0"/>
              <a:t>Voltage-Dependent Current Limits</a:t>
            </a:r>
          </a:p>
        </p:txBody>
      </p:sp>
      <p:sp>
        <p:nvSpPr>
          <p:cNvPr id="4" name="Content Placeholder 3">
            <a:extLst>
              <a:ext uri="{FF2B5EF4-FFF2-40B4-BE49-F238E27FC236}">
                <a16:creationId xmlns:a16="http://schemas.microsoft.com/office/drawing/2014/main" id="{C53FA458-D078-4E88-6B35-3648B356BBAF}"/>
              </a:ext>
            </a:extLst>
          </p:cNvPr>
          <p:cNvSpPr>
            <a:spLocks noGrp="1"/>
          </p:cNvSpPr>
          <p:nvPr>
            <p:ph sz="quarter" idx="20"/>
          </p:nvPr>
        </p:nvSpPr>
        <p:spPr>
          <a:xfrm>
            <a:off x="1371600" y="2057399"/>
            <a:ext cx="5105397" cy="2407491"/>
          </a:xfrm>
        </p:spPr>
        <p:txBody>
          <a:bodyPr/>
          <a:lstStyle/>
          <a:p>
            <a:r>
              <a:rPr lang="en-US" dirty="0"/>
              <a:t>Reduce current limit below set voltage threshold</a:t>
            </a:r>
          </a:p>
          <a:p>
            <a:r>
              <a:rPr lang="en-US" dirty="0"/>
              <a:t>Middle ground between momentary cessation &amp; support</a:t>
            </a:r>
          </a:p>
        </p:txBody>
      </p:sp>
      <p:cxnSp>
        <p:nvCxnSpPr>
          <p:cNvPr id="7" name="Straight Connector 6">
            <a:extLst>
              <a:ext uri="{FF2B5EF4-FFF2-40B4-BE49-F238E27FC236}">
                <a16:creationId xmlns:a16="http://schemas.microsoft.com/office/drawing/2014/main" id="{E44D4B33-FF38-C41B-1DCD-2E05970D1C0B}"/>
              </a:ext>
            </a:extLst>
          </p:cNvPr>
          <p:cNvCxnSpPr>
            <a:cxnSpLocks/>
          </p:cNvCxnSpPr>
          <p:nvPr/>
        </p:nvCxnSpPr>
        <p:spPr>
          <a:xfrm>
            <a:off x="4716844" y="5704886"/>
            <a:ext cx="0" cy="199665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D9F1AB2-2649-8813-E7E0-77EB854DF655}"/>
              </a:ext>
            </a:extLst>
          </p:cNvPr>
          <p:cNvCxnSpPr>
            <a:cxnSpLocks/>
          </p:cNvCxnSpPr>
          <p:nvPr/>
        </p:nvCxnSpPr>
        <p:spPr>
          <a:xfrm flipV="1">
            <a:off x="2086567" y="5408701"/>
            <a:ext cx="0" cy="2295802"/>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F43C7F-30C6-A80B-FA40-A1E0F34F1B26}"/>
              </a:ext>
            </a:extLst>
          </p:cNvPr>
          <p:cNvSpPr txBox="1"/>
          <p:nvPr/>
        </p:nvSpPr>
        <p:spPr>
          <a:xfrm>
            <a:off x="2176252" y="5309115"/>
            <a:ext cx="458865" cy="395771"/>
          </a:xfrm>
          <a:prstGeom prst="rect">
            <a:avLst/>
          </a:prstGeom>
          <a:noFill/>
        </p:spPr>
        <p:txBody>
          <a:bodyPr wrap="none" rtlCol="0">
            <a:spAutoFit/>
          </a:bodyPr>
          <a:lstStyle/>
          <a:p>
            <a:r>
              <a:rPr lang="en-US"/>
              <a:t>pu</a:t>
            </a:r>
          </a:p>
        </p:txBody>
      </p:sp>
      <p:sp>
        <p:nvSpPr>
          <p:cNvPr id="11" name="TextBox 10">
            <a:extLst>
              <a:ext uri="{FF2B5EF4-FFF2-40B4-BE49-F238E27FC236}">
                <a16:creationId xmlns:a16="http://schemas.microsoft.com/office/drawing/2014/main" id="{839033B5-86C7-9018-73CB-859F7E3E07EF}"/>
              </a:ext>
            </a:extLst>
          </p:cNvPr>
          <p:cNvSpPr txBox="1"/>
          <p:nvPr/>
        </p:nvSpPr>
        <p:spPr>
          <a:xfrm>
            <a:off x="5111950" y="7226728"/>
            <a:ext cx="1461854" cy="395771"/>
          </a:xfrm>
          <a:prstGeom prst="rect">
            <a:avLst/>
          </a:prstGeom>
          <a:noFill/>
        </p:spPr>
        <p:txBody>
          <a:bodyPr wrap="square" rtlCol="0">
            <a:spAutoFit/>
          </a:bodyPr>
          <a:lstStyle/>
          <a:p>
            <a:r>
              <a:rPr lang="en-US"/>
              <a:t>Voltage, pu</a:t>
            </a:r>
          </a:p>
        </p:txBody>
      </p:sp>
      <p:cxnSp>
        <p:nvCxnSpPr>
          <p:cNvPr id="15" name="Straight Connector 14">
            <a:extLst>
              <a:ext uri="{FF2B5EF4-FFF2-40B4-BE49-F238E27FC236}">
                <a16:creationId xmlns:a16="http://schemas.microsoft.com/office/drawing/2014/main" id="{2714CB31-3B55-E008-1ACC-6ABFA19EA0F4}"/>
              </a:ext>
            </a:extLst>
          </p:cNvPr>
          <p:cNvCxnSpPr>
            <a:cxnSpLocks/>
          </p:cNvCxnSpPr>
          <p:nvPr/>
        </p:nvCxnSpPr>
        <p:spPr>
          <a:xfrm flipH="1">
            <a:off x="2801535" y="5920777"/>
            <a:ext cx="1055068" cy="1594381"/>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20E3771A-7A4B-5A1E-ABE7-4E0304727AFC}"/>
              </a:ext>
            </a:extLst>
          </p:cNvPr>
          <p:cNvCxnSpPr>
            <a:cxnSpLocks/>
          </p:cNvCxnSpPr>
          <p:nvPr/>
        </p:nvCxnSpPr>
        <p:spPr>
          <a:xfrm flipH="1">
            <a:off x="3856603" y="5909663"/>
            <a:ext cx="998235"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9" name="TextBox 18">
            <a:extLst>
              <a:ext uri="{FF2B5EF4-FFF2-40B4-BE49-F238E27FC236}">
                <a16:creationId xmlns:a16="http://schemas.microsoft.com/office/drawing/2014/main" id="{5A1618B6-0850-6316-F019-801C46DC79C2}"/>
              </a:ext>
            </a:extLst>
          </p:cNvPr>
          <p:cNvSpPr txBox="1"/>
          <p:nvPr/>
        </p:nvSpPr>
        <p:spPr>
          <a:xfrm>
            <a:off x="2086567" y="5014842"/>
            <a:ext cx="1770036" cy="424732"/>
          </a:xfrm>
          <a:prstGeom prst="rect">
            <a:avLst/>
          </a:prstGeom>
          <a:noFill/>
        </p:spPr>
        <p:txBody>
          <a:bodyPr wrap="none" rtlCol="0">
            <a:spAutoFit/>
          </a:bodyPr>
          <a:lstStyle/>
          <a:p>
            <a:r>
              <a:rPr lang="en-US" dirty="0"/>
              <a:t>Current Limit</a:t>
            </a:r>
          </a:p>
        </p:txBody>
      </p:sp>
      <p:cxnSp>
        <p:nvCxnSpPr>
          <p:cNvPr id="20" name="Straight Connector 19">
            <a:extLst>
              <a:ext uri="{FF2B5EF4-FFF2-40B4-BE49-F238E27FC236}">
                <a16:creationId xmlns:a16="http://schemas.microsoft.com/office/drawing/2014/main" id="{7A44FBC2-8542-1E7B-74D1-3A787D30D460}"/>
              </a:ext>
            </a:extLst>
          </p:cNvPr>
          <p:cNvCxnSpPr>
            <a:cxnSpLocks/>
          </p:cNvCxnSpPr>
          <p:nvPr/>
        </p:nvCxnSpPr>
        <p:spPr>
          <a:xfrm>
            <a:off x="1827053" y="5883749"/>
            <a:ext cx="3759555"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114C03C-6FB1-5908-CC5D-DFB36F7E0B10}"/>
              </a:ext>
            </a:extLst>
          </p:cNvPr>
          <p:cNvSpPr txBox="1"/>
          <p:nvPr/>
        </p:nvSpPr>
        <p:spPr>
          <a:xfrm>
            <a:off x="1228061" y="5637152"/>
            <a:ext cx="569387" cy="424732"/>
          </a:xfrm>
          <a:prstGeom prst="rect">
            <a:avLst/>
          </a:prstGeom>
          <a:noFill/>
        </p:spPr>
        <p:txBody>
          <a:bodyPr wrap="none" rtlCol="0">
            <a:spAutoFit/>
          </a:bodyPr>
          <a:lstStyle/>
          <a:p>
            <a:r>
              <a:rPr lang="en-US" dirty="0"/>
              <a:t>1.2</a:t>
            </a:r>
          </a:p>
        </p:txBody>
      </p:sp>
      <p:sp>
        <p:nvSpPr>
          <p:cNvPr id="24" name="Oval 23">
            <a:extLst>
              <a:ext uri="{FF2B5EF4-FFF2-40B4-BE49-F238E27FC236}">
                <a16:creationId xmlns:a16="http://schemas.microsoft.com/office/drawing/2014/main" id="{0AFBB54B-1CCE-93D4-4984-B93B8122FE9D}"/>
              </a:ext>
            </a:extLst>
          </p:cNvPr>
          <p:cNvSpPr/>
          <p:nvPr/>
        </p:nvSpPr>
        <p:spPr>
          <a:xfrm>
            <a:off x="3791165" y="5843622"/>
            <a:ext cx="133133" cy="13313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1823810-24DF-3C93-523A-6D5EAF721E2B}"/>
              </a:ext>
            </a:extLst>
          </p:cNvPr>
          <p:cNvSpPr txBox="1"/>
          <p:nvPr/>
        </p:nvSpPr>
        <p:spPr>
          <a:xfrm>
            <a:off x="4539369" y="7654364"/>
            <a:ext cx="315469" cy="395771"/>
          </a:xfrm>
          <a:prstGeom prst="rect">
            <a:avLst/>
          </a:prstGeom>
          <a:noFill/>
        </p:spPr>
        <p:txBody>
          <a:bodyPr wrap="none" rtlCol="0">
            <a:spAutoFit/>
          </a:bodyPr>
          <a:lstStyle/>
          <a:p>
            <a:r>
              <a:rPr lang="en-US"/>
              <a:t>1</a:t>
            </a:r>
          </a:p>
        </p:txBody>
      </p:sp>
      <p:cxnSp>
        <p:nvCxnSpPr>
          <p:cNvPr id="29" name="Straight Connector 28">
            <a:extLst>
              <a:ext uri="{FF2B5EF4-FFF2-40B4-BE49-F238E27FC236}">
                <a16:creationId xmlns:a16="http://schemas.microsoft.com/office/drawing/2014/main" id="{C75C47CA-FD38-A3E6-A27B-1E61D8174191}"/>
              </a:ext>
            </a:extLst>
          </p:cNvPr>
          <p:cNvCxnSpPr>
            <a:cxnSpLocks/>
          </p:cNvCxnSpPr>
          <p:nvPr/>
        </p:nvCxnSpPr>
        <p:spPr>
          <a:xfrm>
            <a:off x="4716844" y="7348609"/>
            <a:ext cx="0" cy="321583"/>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7" name="Oval 36">
            <a:extLst>
              <a:ext uri="{FF2B5EF4-FFF2-40B4-BE49-F238E27FC236}">
                <a16:creationId xmlns:a16="http://schemas.microsoft.com/office/drawing/2014/main" id="{B62CDE92-7528-14D0-A770-DC99CF0B9B67}"/>
              </a:ext>
            </a:extLst>
          </p:cNvPr>
          <p:cNvSpPr/>
          <p:nvPr/>
        </p:nvSpPr>
        <p:spPr>
          <a:xfrm>
            <a:off x="2753005" y="7430103"/>
            <a:ext cx="133133" cy="13313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68214286-EC08-3671-8492-EA411EE801D4}"/>
              </a:ext>
            </a:extLst>
          </p:cNvPr>
          <p:cNvCxnSpPr>
            <a:cxnSpLocks/>
          </p:cNvCxnSpPr>
          <p:nvPr/>
        </p:nvCxnSpPr>
        <p:spPr>
          <a:xfrm>
            <a:off x="3856603" y="5704886"/>
            <a:ext cx="0" cy="199665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B257E77-7F71-E4CA-18D4-56883F4BD091}"/>
              </a:ext>
            </a:extLst>
          </p:cNvPr>
          <p:cNvCxnSpPr>
            <a:cxnSpLocks/>
          </p:cNvCxnSpPr>
          <p:nvPr/>
        </p:nvCxnSpPr>
        <p:spPr>
          <a:xfrm>
            <a:off x="2812648" y="5704886"/>
            <a:ext cx="0" cy="1996658"/>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9ACBA54B-9A3E-CE43-4347-029AC417CCB5}"/>
              </a:ext>
            </a:extLst>
          </p:cNvPr>
          <p:cNvSpPr txBox="1"/>
          <p:nvPr/>
        </p:nvSpPr>
        <p:spPr>
          <a:xfrm>
            <a:off x="3562026" y="7654364"/>
            <a:ext cx="569387" cy="424732"/>
          </a:xfrm>
          <a:prstGeom prst="rect">
            <a:avLst/>
          </a:prstGeom>
          <a:noFill/>
        </p:spPr>
        <p:txBody>
          <a:bodyPr wrap="none" rtlCol="0">
            <a:spAutoFit/>
          </a:bodyPr>
          <a:lstStyle/>
          <a:p>
            <a:r>
              <a:rPr lang="en-US" dirty="0"/>
              <a:t>0.7</a:t>
            </a:r>
          </a:p>
        </p:txBody>
      </p:sp>
      <p:sp>
        <p:nvSpPr>
          <p:cNvPr id="43" name="TextBox 42">
            <a:extLst>
              <a:ext uri="{FF2B5EF4-FFF2-40B4-BE49-F238E27FC236}">
                <a16:creationId xmlns:a16="http://schemas.microsoft.com/office/drawing/2014/main" id="{A2654A5F-D815-3072-F584-2982F5D6C377}"/>
              </a:ext>
            </a:extLst>
          </p:cNvPr>
          <p:cNvSpPr txBox="1"/>
          <p:nvPr/>
        </p:nvSpPr>
        <p:spPr>
          <a:xfrm>
            <a:off x="2518640" y="7654364"/>
            <a:ext cx="569387" cy="424732"/>
          </a:xfrm>
          <a:prstGeom prst="rect">
            <a:avLst/>
          </a:prstGeom>
          <a:noFill/>
        </p:spPr>
        <p:txBody>
          <a:bodyPr wrap="none" rtlCol="0">
            <a:spAutoFit/>
          </a:bodyPr>
          <a:lstStyle/>
          <a:p>
            <a:r>
              <a:rPr lang="en-US" dirty="0"/>
              <a:t>0.3</a:t>
            </a:r>
          </a:p>
        </p:txBody>
      </p:sp>
    </p:spTree>
    <p:extLst>
      <p:ext uri="{BB962C8B-B14F-4D97-AF65-F5344CB8AC3E}">
        <p14:creationId xmlns:p14="http://schemas.microsoft.com/office/powerpoint/2010/main" val="269001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EB374-A0BB-FD25-6621-452AD5C11C9E}"/>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5E6C2A13-4E57-DB94-F63D-2A244140F0E7}"/>
              </a:ext>
            </a:extLst>
          </p:cNvPr>
          <p:cNvSpPr>
            <a:spLocks noGrp="1"/>
          </p:cNvSpPr>
          <p:nvPr>
            <p:ph type="title"/>
          </p:nvPr>
        </p:nvSpPr>
        <p:spPr/>
        <p:txBody>
          <a:bodyPr/>
          <a:lstStyle/>
          <a:p>
            <a:r>
              <a:rPr lang="en-US" dirty="0"/>
              <a:t>Summary</a:t>
            </a:r>
          </a:p>
        </p:txBody>
      </p:sp>
      <p:graphicFrame>
        <p:nvGraphicFramePr>
          <p:cNvPr id="5" name="Content Placeholder 4">
            <a:extLst>
              <a:ext uri="{FF2B5EF4-FFF2-40B4-BE49-F238E27FC236}">
                <a16:creationId xmlns:a16="http://schemas.microsoft.com/office/drawing/2014/main" id="{965E4B66-B42C-7CE7-F7B0-73FAB1C54DA2}"/>
              </a:ext>
            </a:extLst>
          </p:cNvPr>
          <p:cNvGraphicFramePr>
            <a:graphicFrameLocks noGrp="1"/>
          </p:cNvGraphicFramePr>
          <p:nvPr>
            <p:ph sz="quarter" idx="20"/>
            <p:extLst>
              <p:ext uri="{D42A27DB-BD31-4B8C-83A1-F6EECF244321}">
                <p14:modId xmlns:p14="http://schemas.microsoft.com/office/powerpoint/2010/main" val="304951051"/>
              </p:ext>
            </p:extLst>
          </p:nvPr>
        </p:nvGraphicFramePr>
        <p:xfrm>
          <a:off x="1371600" y="1683308"/>
          <a:ext cx="12801600" cy="3273552"/>
        </p:xfrm>
        <a:graphic>
          <a:graphicData uri="http://schemas.openxmlformats.org/drawingml/2006/table">
            <a:tbl>
              <a:tblPr firstRow="1" bandRow="1">
                <a:tableStyleId>{5C22544A-7EE6-4342-B048-85BDC9FD1C3A}</a:tableStyleId>
              </a:tblPr>
              <a:tblGrid>
                <a:gridCol w="3365500">
                  <a:extLst>
                    <a:ext uri="{9D8B030D-6E8A-4147-A177-3AD203B41FA5}">
                      <a16:colId xmlns:a16="http://schemas.microsoft.com/office/drawing/2014/main" val="3493833735"/>
                    </a:ext>
                  </a:extLst>
                </a:gridCol>
                <a:gridCol w="2501900">
                  <a:extLst>
                    <a:ext uri="{9D8B030D-6E8A-4147-A177-3AD203B41FA5}">
                      <a16:colId xmlns:a16="http://schemas.microsoft.com/office/drawing/2014/main" val="624282271"/>
                    </a:ext>
                  </a:extLst>
                </a:gridCol>
                <a:gridCol w="2197100">
                  <a:extLst>
                    <a:ext uri="{9D8B030D-6E8A-4147-A177-3AD203B41FA5}">
                      <a16:colId xmlns:a16="http://schemas.microsoft.com/office/drawing/2014/main" val="134567259"/>
                    </a:ext>
                  </a:extLst>
                </a:gridCol>
                <a:gridCol w="2176780">
                  <a:extLst>
                    <a:ext uri="{9D8B030D-6E8A-4147-A177-3AD203B41FA5}">
                      <a16:colId xmlns:a16="http://schemas.microsoft.com/office/drawing/2014/main" val="1442614668"/>
                    </a:ext>
                  </a:extLst>
                </a:gridCol>
                <a:gridCol w="2560320">
                  <a:extLst>
                    <a:ext uri="{9D8B030D-6E8A-4147-A177-3AD203B41FA5}">
                      <a16:colId xmlns:a16="http://schemas.microsoft.com/office/drawing/2014/main" val="3853985960"/>
                    </a:ext>
                  </a:extLst>
                </a:gridCol>
              </a:tblGrid>
              <a:tr h="370840">
                <a:tc>
                  <a:txBody>
                    <a:bodyPr/>
                    <a:lstStyle/>
                    <a:p>
                      <a:pPr algn="ctr"/>
                      <a:r>
                        <a:rPr lang="en-US" dirty="0"/>
                        <a:t>Fault Response</a:t>
                      </a:r>
                    </a:p>
                  </a:txBody>
                  <a:tcPr/>
                </a:tc>
                <a:tc>
                  <a:txBody>
                    <a:bodyPr/>
                    <a:lstStyle/>
                    <a:p>
                      <a:pPr algn="ctr"/>
                      <a:r>
                        <a:rPr lang="en-US" dirty="0"/>
                        <a:t>Frequency Support</a:t>
                      </a:r>
                    </a:p>
                  </a:txBody>
                  <a:tcPr/>
                </a:tc>
                <a:tc>
                  <a:txBody>
                    <a:bodyPr/>
                    <a:lstStyle/>
                    <a:p>
                      <a:pPr algn="ctr"/>
                      <a:r>
                        <a:rPr lang="en-US" dirty="0"/>
                        <a:t>Voltage Support</a:t>
                      </a:r>
                    </a:p>
                  </a:txBody>
                  <a:tcPr/>
                </a:tc>
                <a:tc>
                  <a:txBody>
                    <a:bodyPr/>
                    <a:lstStyle/>
                    <a:p>
                      <a:pPr algn="ctr"/>
                      <a:r>
                        <a:rPr lang="en-US" dirty="0"/>
                        <a:t>Control Complexity</a:t>
                      </a:r>
                      <a:r>
                        <a:rPr lang="en-US" baseline="30000" dirty="0"/>
                        <a:t>1</a:t>
                      </a:r>
                      <a:endParaRPr lang="en-US" dirty="0"/>
                    </a:p>
                  </a:txBody>
                  <a:tcPr/>
                </a:tc>
                <a:tc>
                  <a:txBody>
                    <a:bodyPr/>
                    <a:lstStyle/>
                    <a:p>
                      <a:pPr algn="ctr"/>
                      <a:r>
                        <a:rPr lang="en-US" dirty="0"/>
                        <a:t>Protection Impact</a:t>
                      </a:r>
                    </a:p>
                  </a:txBody>
                  <a:tcPr/>
                </a:tc>
                <a:extLst>
                  <a:ext uri="{0D108BD9-81ED-4DB2-BD59-A6C34878D82A}">
                    <a16:rowId xmlns:a16="http://schemas.microsoft.com/office/drawing/2014/main" val="3360570983"/>
                  </a:ext>
                </a:extLst>
              </a:tr>
              <a:tr h="370840">
                <a:tc>
                  <a:txBody>
                    <a:bodyPr/>
                    <a:lstStyle/>
                    <a:p>
                      <a:pPr algn="ctr"/>
                      <a:r>
                        <a:rPr lang="en-US" dirty="0"/>
                        <a:t>Trip</a:t>
                      </a:r>
                    </a:p>
                  </a:txBody>
                  <a:tcPr/>
                </a:tc>
                <a:tc>
                  <a:txBody>
                    <a:bodyPr/>
                    <a:lstStyle/>
                    <a:p>
                      <a:pPr algn="ctr"/>
                      <a:r>
                        <a:rPr lang="en-US" dirty="0"/>
                        <a:t>N</a:t>
                      </a:r>
                    </a:p>
                  </a:txBody>
                  <a:tcPr/>
                </a:tc>
                <a:tc>
                  <a:txBody>
                    <a:bodyPr/>
                    <a:lstStyle/>
                    <a:p>
                      <a:pPr algn="ctr"/>
                      <a:r>
                        <a:rPr lang="en-US" dirty="0"/>
                        <a:t>N</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1433723093"/>
                  </a:ext>
                </a:extLst>
              </a:tr>
              <a:tr h="370840">
                <a:tc>
                  <a:txBody>
                    <a:bodyPr/>
                    <a:lstStyle/>
                    <a:p>
                      <a:pPr algn="ctr"/>
                      <a:r>
                        <a:rPr lang="en-US" dirty="0"/>
                        <a:t>Constant Power</a:t>
                      </a:r>
                    </a:p>
                  </a:txBody>
                  <a:tcPr/>
                </a:tc>
                <a:tc>
                  <a:txBody>
                    <a:bodyPr/>
                    <a:lstStyle/>
                    <a:p>
                      <a:pPr algn="ctr"/>
                      <a:r>
                        <a:rPr lang="en-US" dirty="0"/>
                        <a:t>Y</a:t>
                      </a:r>
                    </a:p>
                  </a:txBody>
                  <a:tcPr/>
                </a:tc>
                <a:tc>
                  <a:txBody>
                    <a:bodyPr/>
                    <a:lstStyle/>
                    <a:p>
                      <a:pPr algn="ctr"/>
                      <a:r>
                        <a:rPr lang="en-US" dirty="0"/>
                        <a:t>N</a:t>
                      </a:r>
                    </a:p>
                  </a:txBody>
                  <a:tcPr/>
                </a:tc>
                <a:tc>
                  <a:txBody>
                    <a:bodyPr/>
                    <a:lstStyle/>
                    <a:p>
                      <a:pPr algn="ctr"/>
                      <a:r>
                        <a:rPr lang="en-US" dirty="0"/>
                        <a:t>Low</a:t>
                      </a:r>
                    </a:p>
                  </a:txBody>
                  <a:tcPr/>
                </a:tc>
                <a:tc>
                  <a:txBody>
                    <a:bodyPr/>
                    <a:lstStyle/>
                    <a:p>
                      <a:pPr algn="ctr"/>
                      <a:r>
                        <a:rPr lang="en-US" dirty="0"/>
                        <a:t>High</a:t>
                      </a:r>
                    </a:p>
                  </a:txBody>
                  <a:tcPr/>
                </a:tc>
                <a:extLst>
                  <a:ext uri="{0D108BD9-81ED-4DB2-BD59-A6C34878D82A}">
                    <a16:rowId xmlns:a16="http://schemas.microsoft.com/office/drawing/2014/main" val="3153323883"/>
                  </a:ext>
                </a:extLst>
              </a:tr>
              <a:tr h="370840">
                <a:tc>
                  <a:txBody>
                    <a:bodyPr/>
                    <a:lstStyle/>
                    <a:p>
                      <a:pPr algn="ctr"/>
                      <a:r>
                        <a:rPr lang="en-US" dirty="0"/>
                        <a:t>Current Freeze</a:t>
                      </a:r>
                    </a:p>
                  </a:txBody>
                  <a:tcPr/>
                </a:tc>
                <a:tc>
                  <a:txBody>
                    <a:bodyPr/>
                    <a:lstStyle/>
                    <a:p>
                      <a:pPr algn="ctr"/>
                      <a:r>
                        <a:rPr lang="en-US" dirty="0"/>
                        <a:t>Y</a:t>
                      </a:r>
                    </a:p>
                  </a:txBody>
                  <a:tcPr/>
                </a:tc>
                <a:tc>
                  <a:txBody>
                    <a:bodyPr/>
                    <a:lstStyle/>
                    <a:p>
                      <a:pPr algn="ctr"/>
                      <a:r>
                        <a:rPr lang="en-US" dirty="0"/>
                        <a:t>N</a:t>
                      </a:r>
                    </a:p>
                  </a:txBody>
                  <a:tcPr/>
                </a:tc>
                <a:tc>
                  <a:txBody>
                    <a:bodyPr/>
                    <a:lstStyle/>
                    <a:p>
                      <a:pPr algn="ctr"/>
                      <a:r>
                        <a:rPr lang="en-US" dirty="0"/>
                        <a:t>Medium</a:t>
                      </a:r>
                    </a:p>
                  </a:txBody>
                  <a:tcPr/>
                </a:tc>
                <a:tc>
                  <a:txBody>
                    <a:bodyPr/>
                    <a:lstStyle/>
                    <a:p>
                      <a:pPr algn="ctr"/>
                      <a:r>
                        <a:rPr lang="en-US" dirty="0"/>
                        <a:t>Medium</a:t>
                      </a:r>
                    </a:p>
                  </a:txBody>
                  <a:tcPr/>
                </a:tc>
                <a:extLst>
                  <a:ext uri="{0D108BD9-81ED-4DB2-BD59-A6C34878D82A}">
                    <a16:rowId xmlns:a16="http://schemas.microsoft.com/office/drawing/2014/main" val="3974980997"/>
                  </a:ext>
                </a:extLst>
              </a:tr>
              <a:tr h="370840">
                <a:tc>
                  <a:txBody>
                    <a:bodyPr/>
                    <a:lstStyle/>
                    <a:p>
                      <a:pPr algn="ctr"/>
                      <a:r>
                        <a:rPr lang="en-US" dirty="0"/>
                        <a:t>Momentary Cessation</a:t>
                      </a:r>
                    </a:p>
                  </a:txBody>
                  <a:tcPr/>
                </a:tc>
                <a:tc>
                  <a:txBody>
                    <a:bodyPr/>
                    <a:lstStyle/>
                    <a:p>
                      <a:pPr algn="ctr"/>
                      <a:r>
                        <a:rPr lang="en-US" dirty="0"/>
                        <a:t>Y</a:t>
                      </a:r>
                    </a:p>
                  </a:txBody>
                  <a:tcPr/>
                </a:tc>
                <a:tc>
                  <a:txBody>
                    <a:bodyPr/>
                    <a:lstStyle/>
                    <a:p>
                      <a:pPr algn="ctr"/>
                      <a:r>
                        <a:rPr lang="en-US" dirty="0"/>
                        <a:t>N</a:t>
                      </a:r>
                    </a:p>
                  </a:txBody>
                  <a:tcPr/>
                </a:tc>
                <a:tc>
                  <a:txBody>
                    <a:bodyPr/>
                    <a:lstStyle/>
                    <a:p>
                      <a:pPr algn="ctr"/>
                      <a:r>
                        <a:rPr lang="en-US" dirty="0"/>
                        <a:t>Medium</a:t>
                      </a:r>
                    </a:p>
                  </a:txBody>
                  <a:tcPr/>
                </a:tc>
                <a:tc>
                  <a:txBody>
                    <a:bodyPr/>
                    <a:lstStyle/>
                    <a:p>
                      <a:pPr algn="ctr"/>
                      <a:r>
                        <a:rPr lang="en-US" dirty="0"/>
                        <a:t>Low</a:t>
                      </a:r>
                    </a:p>
                  </a:txBody>
                  <a:tcPr/>
                </a:tc>
                <a:extLst>
                  <a:ext uri="{0D108BD9-81ED-4DB2-BD59-A6C34878D82A}">
                    <a16:rowId xmlns:a16="http://schemas.microsoft.com/office/drawing/2014/main" val="235912142"/>
                  </a:ext>
                </a:extLst>
              </a:tr>
              <a:tr h="370840">
                <a:tc>
                  <a:txBody>
                    <a:bodyPr/>
                    <a:lstStyle/>
                    <a:p>
                      <a:pPr algn="ctr"/>
                      <a:r>
                        <a:rPr lang="en-US" dirty="0"/>
                        <a:t>Dynamic Voltage Support</a:t>
                      </a:r>
                    </a:p>
                  </a:txBody>
                  <a:tcPr/>
                </a:tc>
                <a:tc>
                  <a:txBody>
                    <a:bodyPr/>
                    <a:lstStyle/>
                    <a:p>
                      <a:pPr algn="ctr"/>
                      <a:r>
                        <a:rPr lang="en-US" dirty="0"/>
                        <a:t>Y</a:t>
                      </a:r>
                    </a:p>
                  </a:txBody>
                  <a:tcPr/>
                </a:tc>
                <a:tc>
                  <a:txBody>
                    <a:bodyPr/>
                    <a:lstStyle/>
                    <a:p>
                      <a:pPr algn="ctr"/>
                      <a:r>
                        <a:rPr lang="en-US" dirty="0"/>
                        <a:t>Y</a:t>
                      </a:r>
                    </a:p>
                  </a:txBody>
                  <a:tcPr/>
                </a:tc>
                <a:tc>
                  <a:txBody>
                    <a:bodyPr/>
                    <a:lstStyle/>
                    <a:p>
                      <a:pPr algn="ctr"/>
                      <a:r>
                        <a:rPr lang="en-US" dirty="0"/>
                        <a:t>Medium</a:t>
                      </a:r>
                    </a:p>
                  </a:txBody>
                  <a:tcPr/>
                </a:tc>
                <a:tc>
                  <a:txBody>
                    <a:bodyPr/>
                    <a:lstStyle/>
                    <a:p>
                      <a:pPr algn="ctr"/>
                      <a:r>
                        <a:rPr lang="en-US" dirty="0"/>
                        <a:t>High</a:t>
                      </a:r>
                    </a:p>
                  </a:txBody>
                  <a:tcPr/>
                </a:tc>
                <a:extLst>
                  <a:ext uri="{0D108BD9-81ED-4DB2-BD59-A6C34878D82A}">
                    <a16:rowId xmlns:a16="http://schemas.microsoft.com/office/drawing/2014/main" val="1518764690"/>
                  </a:ext>
                </a:extLst>
              </a:tr>
              <a:tr h="370840">
                <a:tc>
                  <a:txBody>
                    <a:bodyPr/>
                    <a:lstStyle/>
                    <a:p>
                      <a:pPr algn="ctr"/>
                      <a:r>
                        <a:rPr lang="en-US" dirty="0"/>
                        <a:t>V-Dependent I Limits</a:t>
                      </a:r>
                    </a:p>
                  </a:txBody>
                  <a:tcPr/>
                </a:tc>
                <a:tc>
                  <a:txBody>
                    <a:bodyPr/>
                    <a:lstStyle/>
                    <a:p>
                      <a:pPr algn="ctr"/>
                      <a:r>
                        <a:rPr lang="en-US" dirty="0"/>
                        <a:t>Y</a:t>
                      </a:r>
                      <a:r>
                        <a:rPr lang="en-US" baseline="30000" dirty="0"/>
                        <a:t>2</a:t>
                      </a:r>
                    </a:p>
                  </a:txBody>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dirty="0"/>
                        <a:t>Y or N</a:t>
                      </a:r>
                    </a:p>
                  </a:txBody>
                  <a:tcPr/>
                </a:tc>
                <a:tc>
                  <a:txBody>
                    <a:bodyPr/>
                    <a:lstStyle/>
                    <a:p>
                      <a:pPr algn="ctr"/>
                      <a:r>
                        <a:rPr lang="en-US" dirty="0"/>
                        <a:t>Medium</a:t>
                      </a:r>
                    </a:p>
                  </a:txBody>
                  <a:tcPr/>
                </a:tc>
                <a:tc>
                  <a:txBody>
                    <a:bodyPr/>
                    <a:lstStyle/>
                    <a:p>
                      <a:pPr algn="ctr"/>
                      <a:r>
                        <a:rPr lang="en-US" dirty="0"/>
                        <a:t>Medium</a:t>
                      </a:r>
                    </a:p>
                  </a:txBody>
                  <a:tcPr/>
                </a:tc>
                <a:extLst>
                  <a:ext uri="{0D108BD9-81ED-4DB2-BD59-A6C34878D82A}">
                    <a16:rowId xmlns:a16="http://schemas.microsoft.com/office/drawing/2014/main" val="1593875196"/>
                  </a:ext>
                </a:extLst>
              </a:tr>
            </a:tbl>
          </a:graphicData>
        </a:graphic>
      </p:graphicFrame>
      <p:sp>
        <p:nvSpPr>
          <p:cNvPr id="7" name="TextBox 6">
            <a:extLst>
              <a:ext uri="{FF2B5EF4-FFF2-40B4-BE49-F238E27FC236}">
                <a16:creationId xmlns:a16="http://schemas.microsoft.com/office/drawing/2014/main" id="{213D18FF-C5BD-963D-ABEB-2F86EA2E14B7}"/>
              </a:ext>
            </a:extLst>
          </p:cNvPr>
          <p:cNvSpPr txBox="1"/>
          <p:nvPr/>
        </p:nvSpPr>
        <p:spPr>
          <a:xfrm>
            <a:off x="1371600" y="5058256"/>
            <a:ext cx="12712700" cy="1092607"/>
          </a:xfrm>
          <a:prstGeom prst="rect">
            <a:avLst/>
          </a:prstGeom>
          <a:noFill/>
        </p:spPr>
        <p:txBody>
          <a:bodyPr wrap="square">
            <a:spAutoFit/>
          </a:bodyPr>
          <a:lstStyle/>
          <a:p>
            <a:pPr>
              <a:spcAft>
                <a:spcPts val="600"/>
              </a:spcAft>
            </a:pPr>
            <a:r>
              <a:rPr lang="en-US" sz="2000" baseline="30000" dirty="0"/>
              <a:t>1</a:t>
            </a:r>
            <a:r>
              <a:rPr lang="en-US" sz="2000" dirty="0"/>
              <a:t>Relatively speaking. If the feature is new to the product, it is still a “major” feature from a product development perspective.</a:t>
            </a:r>
            <a:endParaRPr lang="en-US" sz="2000" baseline="30000" dirty="0"/>
          </a:p>
          <a:p>
            <a:pPr>
              <a:spcAft>
                <a:spcPts val="600"/>
              </a:spcAft>
            </a:pPr>
            <a:r>
              <a:rPr lang="en-US" sz="2000" baseline="30000" dirty="0"/>
              <a:t>2</a:t>
            </a:r>
            <a:r>
              <a:rPr lang="en-US" sz="2000" dirty="0"/>
              <a:t>Yes, but at a reduced level based on proximity of the fault and prioritization</a:t>
            </a:r>
          </a:p>
        </p:txBody>
      </p:sp>
      <p:sp>
        <p:nvSpPr>
          <p:cNvPr id="8" name="TextBox 7">
            <a:extLst>
              <a:ext uri="{FF2B5EF4-FFF2-40B4-BE49-F238E27FC236}">
                <a16:creationId xmlns:a16="http://schemas.microsoft.com/office/drawing/2014/main" id="{72E9472F-BAAD-7391-DE4F-9F757E6A82ED}"/>
              </a:ext>
            </a:extLst>
          </p:cNvPr>
          <p:cNvSpPr txBox="1"/>
          <p:nvPr/>
        </p:nvSpPr>
        <p:spPr>
          <a:xfrm>
            <a:off x="1371600" y="6280964"/>
            <a:ext cx="12471400" cy="1754326"/>
          </a:xfrm>
          <a:prstGeom prst="rect">
            <a:avLst/>
          </a:prstGeom>
          <a:noFill/>
        </p:spPr>
        <p:txBody>
          <a:bodyPr wrap="square" rtlCol="0">
            <a:spAutoFit/>
          </a:bodyPr>
          <a:lstStyle/>
          <a:p>
            <a:r>
              <a:rPr lang="en-US" b="1" dirty="0"/>
              <a:t>One Approach: </a:t>
            </a:r>
            <a:r>
              <a:rPr lang="en-US" dirty="0"/>
              <a:t>near-term focus on momentary cessation or current freeze. Longer term, assess benefits of dynamic voltage support</a:t>
            </a:r>
          </a:p>
          <a:p>
            <a:endParaRPr lang="en-US" dirty="0"/>
          </a:p>
          <a:p>
            <a:r>
              <a:rPr lang="en-US" b="1" dirty="0"/>
              <a:t>Recommendation: </a:t>
            </a:r>
            <a:r>
              <a:rPr lang="en-US" dirty="0"/>
              <a:t>leverage language, visuals from IBR performance standards and standard IBR models (e.g., REGC, REEC)</a:t>
            </a:r>
          </a:p>
        </p:txBody>
      </p:sp>
    </p:spTree>
    <p:extLst>
      <p:ext uri="{BB962C8B-B14F-4D97-AF65-F5344CB8AC3E}">
        <p14:creationId xmlns:p14="http://schemas.microsoft.com/office/powerpoint/2010/main" val="1832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089F01-AD9C-7ACB-7B82-1F5246E492B2}"/>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BD06F1FA-6FDF-DF24-6791-75CEA683C8D1}"/>
              </a:ext>
            </a:extLst>
          </p:cNvPr>
          <p:cNvSpPr>
            <a:spLocks noGrp="1"/>
          </p:cNvSpPr>
          <p:nvPr>
            <p:ph type="title"/>
          </p:nvPr>
        </p:nvSpPr>
        <p:spPr/>
        <p:txBody>
          <a:bodyPr/>
          <a:lstStyle/>
          <a:p>
            <a:r>
              <a:rPr lang="en-US" dirty="0"/>
              <a:t>OEM-Level Concerns</a:t>
            </a:r>
          </a:p>
        </p:txBody>
      </p:sp>
      <p:sp>
        <p:nvSpPr>
          <p:cNvPr id="4" name="Content Placeholder 3">
            <a:extLst>
              <a:ext uri="{FF2B5EF4-FFF2-40B4-BE49-F238E27FC236}">
                <a16:creationId xmlns:a16="http://schemas.microsoft.com/office/drawing/2014/main" id="{8912EE95-17CF-5CBC-7985-8D2DF5060346}"/>
              </a:ext>
            </a:extLst>
          </p:cNvPr>
          <p:cNvSpPr>
            <a:spLocks noGrp="1"/>
          </p:cNvSpPr>
          <p:nvPr>
            <p:ph sz="quarter" idx="20"/>
          </p:nvPr>
        </p:nvSpPr>
        <p:spPr>
          <a:xfrm>
            <a:off x="1371600" y="1716621"/>
            <a:ext cx="12801600" cy="5486401"/>
          </a:xfrm>
        </p:spPr>
        <p:txBody>
          <a:bodyPr/>
          <a:lstStyle/>
          <a:p>
            <a:r>
              <a:rPr lang="en-US" dirty="0"/>
              <a:t>Feature additions require OEM to revisit ability to meet other design specifications. Potential sources for issues:</a:t>
            </a:r>
          </a:p>
          <a:p>
            <a:pPr lvl="1"/>
            <a:r>
              <a:rPr lang="en-US" dirty="0"/>
              <a:t>PLL instability during and following faults</a:t>
            </a:r>
          </a:p>
          <a:p>
            <a:pPr lvl="1"/>
            <a:r>
              <a:rPr lang="en-US" dirty="0"/>
              <a:t>Excessive DC link voltage fluctuations</a:t>
            </a:r>
          </a:p>
          <a:p>
            <a:pPr lvl="1"/>
            <a:r>
              <a:rPr lang="en-US" dirty="0"/>
              <a:t>Exceeding rectifier short-time overload capabilities</a:t>
            </a:r>
          </a:p>
          <a:p>
            <a:pPr lvl="1"/>
            <a:r>
              <a:rPr lang="en-US" dirty="0"/>
              <a:t>Tripping due to voltage, current transients when transitioning control modes</a:t>
            </a:r>
          </a:p>
        </p:txBody>
      </p:sp>
      <p:grpSp>
        <p:nvGrpSpPr>
          <p:cNvPr id="5" name="Group 4">
            <a:extLst>
              <a:ext uri="{FF2B5EF4-FFF2-40B4-BE49-F238E27FC236}">
                <a16:creationId xmlns:a16="http://schemas.microsoft.com/office/drawing/2014/main" id="{DB401285-2C93-BA8A-7E92-A51941935C37}"/>
              </a:ext>
            </a:extLst>
          </p:cNvPr>
          <p:cNvGrpSpPr/>
          <p:nvPr/>
        </p:nvGrpSpPr>
        <p:grpSpPr>
          <a:xfrm>
            <a:off x="9160005" y="4829898"/>
            <a:ext cx="4811962" cy="3171101"/>
            <a:chOff x="1227684" y="4459822"/>
            <a:chExt cx="5373532" cy="3541178"/>
          </a:xfrm>
        </p:grpSpPr>
        <p:pic>
          <p:nvPicPr>
            <p:cNvPr id="6" name="Picture 5">
              <a:extLst>
                <a:ext uri="{FF2B5EF4-FFF2-40B4-BE49-F238E27FC236}">
                  <a16:creationId xmlns:a16="http://schemas.microsoft.com/office/drawing/2014/main" id="{33B2E1A8-1ABB-432D-2005-3B1F95F630FD}"/>
                </a:ext>
              </a:extLst>
            </p:cNvPr>
            <p:cNvPicPr>
              <a:picLocks noChangeAspect="1"/>
            </p:cNvPicPr>
            <p:nvPr/>
          </p:nvPicPr>
          <p:blipFill>
            <a:blip r:embed="rId2"/>
            <a:stretch>
              <a:fillRect/>
            </a:stretch>
          </p:blipFill>
          <p:spPr>
            <a:xfrm>
              <a:off x="1227684" y="4459822"/>
              <a:ext cx="5373532" cy="3541178"/>
            </a:xfrm>
            <a:prstGeom prst="rect">
              <a:avLst/>
            </a:prstGeom>
          </p:spPr>
        </p:pic>
        <p:sp>
          <p:nvSpPr>
            <p:cNvPr id="7" name="Rectangle 6">
              <a:extLst>
                <a:ext uri="{FF2B5EF4-FFF2-40B4-BE49-F238E27FC236}">
                  <a16:creationId xmlns:a16="http://schemas.microsoft.com/office/drawing/2014/main" id="{C7A837DD-BDC1-8B58-EBB8-212E04423BB1}"/>
                </a:ext>
              </a:extLst>
            </p:cNvPr>
            <p:cNvSpPr/>
            <p:nvPr/>
          </p:nvSpPr>
          <p:spPr>
            <a:xfrm>
              <a:off x="2048005" y="4910203"/>
              <a:ext cx="1152395" cy="66388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BEFA95-1D79-B965-362A-0DE6CC18B73C}"/>
                </a:ext>
              </a:extLst>
            </p:cNvPr>
            <p:cNvSpPr txBox="1"/>
            <p:nvPr/>
          </p:nvSpPr>
          <p:spPr>
            <a:xfrm>
              <a:off x="4133589" y="4635207"/>
              <a:ext cx="2107436" cy="424732"/>
            </a:xfrm>
            <a:prstGeom prst="rect">
              <a:avLst/>
            </a:prstGeom>
            <a:noFill/>
          </p:spPr>
          <p:txBody>
            <a:bodyPr wrap="none" rtlCol="0">
              <a:spAutoFit/>
            </a:bodyPr>
            <a:lstStyle/>
            <a:p>
              <a:r>
                <a:rPr lang="en-US" dirty="0"/>
                <a:t>UPS AC Output</a:t>
              </a:r>
            </a:p>
          </p:txBody>
        </p:sp>
        <p:sp>
          <p:nvSpPr>
            <p:cNvPr id="10" name="TextBox 9">
              <a:extLst>
                <a:ext uri="{FF2B5EF4-FFF2-40B4-BE49-F238E27FC236}">
                  <a16:creationId xmlns:a16="http://schemas.microsoft.com/office/drawing/2014/main" id="{3E16665C-662B-1669-276D-1F37C87AD6FA}"/>
                </a:ext>
              </a:extLst>
            </p:cNvPr>
            <p:cNvSpPr txBox="1"/>
            <p:nvPr/>
          </p:nvSpPr>
          <p:spPr>
            <a:xfrm>
              <a:off x="4384109" y="7065812"/>
              <a:ext cx="1814920" cy="424732"/>
            </a:xfrm>
            <a:prstGeom prst="rect">
              <a:avLst/>
            </a:prstGeom>
            <a:noFill/>
          </p:spPr>
          <p:txBody>
            <a:bodyPr wrap="none" rtlCol="0">
              <a:spAutoFit/>
            </a:bodyPr>
            <a:lstStyle/>
            <a:p>
              <a:r>
                <a:rPr lang="en-US" dirty="0"/>
                <a:t>UPS DC Link</a:t>
              </a:r>
            </a:p>
          </p:txBody>
        </p:sp>
      </p:grpSp>
      <p:pic>
        <p:nvPicPr>
          <p:cNvPr id="12" name="Picture 11">
            <a:extLst>
              <a:ext uri="{FF2B5EF4-FFF2-40B4-BE49-F238E27FC236}">
                <a16:creationId xmlns:a16="http://schemas.microsoft.com/office/drawing/2014/main" id="{CA1B775E-3110-544A-7021-DF7EFB1C41CB}"/>
              </a:ext>
            </a:extLst>
          </p:cNvPr>
          <p:cNvPicPr>
            <a:picLocks noChangeAspect="1"/>
          </p:cNvPicPr>
          <p:nvPr/>
        </p:nvPicPr>
        <p:blipFill>
          <a:blip r:embed="rId3"/>
          <a:srcRect t="43913"/>
          <a:stretch>
            <a:fillRect/>
          </a:stretch>
        </p:blipFill>
        <p:spPr>
          <a:xfrm>
            <a:off x="1170367" y="6725276"/>
            <a:ext cx="7788405" cy="1224910"/>
          </a:xfrm>
          <a:prstGeom prst="rect">
            <a:avLst/>
          </a:prstGeom>
        </p:spPr>
      </p:pic>
      <p:sp>
        <p:nvSpPr>
          <p:cNvPr id="13" name="Rectangle 12">
            <a:extLst>
              <a:ext uri="{FF2B5EF4-FFF2-40B4-BE49-F238E27FC236}">
                <a16:creationId xmlns:a16="http://schemas.microsoft.com/office/drawing/2014/main" id="{44A74CF0-A8A0-77BC-1412-0C5C35775C9F}"/>
              </a:ext>
            </a:extLst>
          </p:cNvPr>
          <p:cNvSpPr/>
          <p:nvPr/>
        </p:nvSpPr>
        <p:spPr>
          <a:xfrm>
            <a:off x="1223040" y="7419704"/>
            <a:ext cx="7735732" cy="53048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8654712-0FE3-378A-E7C4-90DAB5CD09B9}"/>
              </a:ext>
            </a:extLst>
          </p:cNvPr>
          <p:cNvSpPr txBox="1"/>
          <p:nvPr/>
        </p:nvSpPr>
        <p:spPr>
          <a:xfrm>
            <a:off x="1278288" y="4829898"/>
            <a:ext cx="7315200" cy="1421928"/>
          </a:xfrm>
          <a:prstGeom prst="rect">
            <a:avLst/>
          </a:prstGeom>
          <a:noFill/>
        </p:spPr>
        <p:txBody>
          <a:bodyPr wrap="square">
            <a:spAutoFit/>
          </a:bodyPr>
          <a:lstStyle/>
          <a:p>
            <a:r>
              <a:rPr lang="en-US" b="1" dirty="0"/>
              <a:t>All the above factors contributed to unwanted IBR tripping events—misunderstandings and miscommunications between domains a key challenge</a:t>
            </a:r>
          </a:p>
        </p:txBody>
      </p:sp>
    </p:spTree>
    <p:extLst>
      <p:ext uri="{BB962C8B-B14F-4D97-AF65-F5344CB8AC3E}">
        <p14:creationId xmlns:p14="http://schemas.microsoft.com/office/powerpoint/2010/main" val="10624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DCB35FD-4934-78A9-A0F1-7896CE08FC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3118" y="1907871"/>
            <a:ext cx="8428972" cy="6321729"/>
          </a:xfrm>
          <a:prstGeom prst="rect">
            <a:avLst/>
          </a:prstGeom>
        </p:spPr>
      </p:pic>
      <p:sp>
        <p:nvSpPr>
          <p:cNvPr id="2" name="Slide Number Placeholder 1">
            <a:extLst>
              <a:ext uri="{FF2B5EF4-FFF2-40B4-BE49-F238E27FC236}">
                <a16:creationId xmlns:a16="http://schemas.microsoft.com/office/drawing/2014/main" id="{5C1E3C40-75EE-194F-A6E1-1504019716AA}"/>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6046B8E1-559E-2092-BB7C-37A0EF0CB483}"/>
              </a:ext>
            </a:extLst>
          </p:cNvPr>
          <p:cNvSpPr>
            <a:spLocks noGrp="1"/>
          </p:cNvSpPr>
          <p:nvPr>
            <p:ph type="title"/>
          </p:nvPr>
        </p:nvSpPr>
        <p:spPr/>
        <p:txBody>
          <a:bodyPr/>
          <a:lstStyle/>
          <a:p>
            <a:r>
              <a:rPr lang="en-US" dirty="0"/>
              <a:t>Unbalanced Faults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3726117-E1A5-4FF6-8CF3-C40C38EDB920}"/>
                  </a:ext>
                </a:extLst>
              </p:cNvPr>
              <p:cNvSpPr>
                <a:spLocks noGrp="1"/>
              </p:cNvSpPr>
              <p:nvPr>
                <p:ph sz="quarter" idx="20"/>
              </p:nvPr>
            </p:nvSpPr>
            <p:spPr>
              <a:xfrm>
                <a:off x="1371600" y="2057399"/>
                <a:ext cx="4941518" cy="5486401"/>
              </a:xfrm>
            </p:spPr>
            <p:txBody>
              <a:bodyPr/>
              <a:lstStyle/>
              <a:p>
                <a:r>
                  <a:rPr lang="en-US" dirty="0"/>
                  <a:t>LDDL response to unbalanced faults varies with control design</a:t>
                </a:r>
              </a:p>
              <a:p>
                <a:pPr lvl="1"/>
                <a:r>
                  <a:rPr lang="en-US" dirty="0"/>
                  <a:t>Supplying no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a14:m>
                <a:r>
                  <a:rPr lang="en-US" dirty="0"/>
                  <a:t> is better than supplying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oMath>
                </a14:m>
                <a:r>
                  <a:rPr lang="en-US" dirty="0"/>
                  <a:t> with an angle outside of IEEE 2800 requirements</a:t>
                </a:r>
              </a:p>
              <a:p>
                <a:r>
                  <a:rPr lang="en-US" dirty="0"/>
                  <a:t>Applying constant current approach to 1 PH PSUs may minimize their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a14:m>
                <a:r>
                  <a:rPr lang="en-US" dirty="0"/>
                  <a:t> impacts</a:t>
                </a:r>
              </a:p>
              <a:p>
                <a:pPr lvl="1"/>
                <a:r>
                  <a:rPr lang="en-US" dirty="0"/>
                  <a:t>i.e., pre-fault PSU current is mostly positive sequence, so fault current will be as well under this control</a:t>
                </a:r>
              </a:p>
            </p:txBody>
          </p:sp>
        </mc:Choice>
        <mc:Fallback xmlns="">
          <p:sp>
            <p:nvSpPr>
              <p:cNvPr id="4" name="Content Placeholder 3">
                <a:extLst>
                  <a:ext uri="{FF2B5EF4-FFF2-40B4-BE49-F238E27FC236}">
                    <a16:creationId xmlns:a16="http://schemas.microsoft.com/office/drawing/2014/main" id="{B3726117-E1A5-4FF6-8CF3-C40C38EDB920}"/>
                  </a:ext>
                </a:extLst>
              </p:cNvPr>
              <p:cNvSpPr>
                <a:spLocks noGrp="1" noRot="1" noChangeAspect="1" noMove="1" noResize="1" noEditPoints="1" noAdjustHandles="1" noChangeArrowheads="1" noChangeShapeType="1" noTextEdit="1"/>
              </p:cNvSpPr>
              <p:nvPr>
                <p:ph sz="quarter" idx="20"/>
              </p:nvPr>
            </p:nvSpPr>
            <p:spPr>
              <a:xfrm>
                <a:off x="1371600" y="2057399"/>
                <a:ext cx="4941518" cy="5486401"/>
              </a:xfrm>
              <a:blipFill>
                <a:blip r:embed="rId5"/>
                <a:stretch>
                  <a:fillRect l="-2219" t="-1887" r="-2713" b="-6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1BA8DC-BC7E-8B29-DA25-EEDA222B629D}"/>
                  </a:ext>
                </a:extLst>
              </p:cNvPr>
              <p:cNvSpPr txBox="1"/>
              <p:nvPr/>
            </p:nvSpPr>
            <p:spPr>
              <a:xfrm>
                <a:off x="6995842" y="1635798"/>
                <a:ext cx="6998454" cy="424732"/>
              </a:xfrm>
              <a:prstGeom prst="rect">
                <a:avLst/>
              </a:prstGeom>
              <a:noFill/>
            </p:spPr>
            <p:txBody>
              <a:bodyPr wrap="none" rtlCol="0">
                <a:spAutoFit/>
              </a:bodyPr>
              <a:lstStyle/>
              <a:p>
                <a:r>
                  <a:rPr lang="en-US" dirty="0"/>
                  <a:t>Response of Current Freeze Control to L-L Fault: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p:txBody>
          </p:sp>
        </mc:Choice>
        <mc:Fallback xmlns="">
          <p:sp>
            <p:nvSpPr>
              <p:cNvPr id="5" name="TextBox 4">
                <a:extLst>
                  <a:ext uri="{FF2B5EF4-FFF2-40B4-BE49-F238E27FC236}">
                    <a16:creationId xmlns:a16="http://schemas.microsoft.com/office/drawing/2014/main" id="{2E1BA8DC-BC7E-8B29-DA25-EEDA222B629D}"/>
                  </a:ext>
                </a:extLst>
              </p:cNvPr>
              <p:cNvSpPr txBox="1">
                <a:spLocks noRot="1" noChangeAspect="1" noMove="1" noResize="1" noEditPoints="1" noAdjustHandles="1" noChangeArrowheads="1" noChangeShapeType="1" noTextEdit="1"/>
              </p:cNvSpPr>
              <p:nvPr/>
            </p:nvSpPr>
            <p:spPr>
              <a:xfrm>
                <a:off x="6995842" y="1635798"/>
                <a:ext cx="6998454" cy="424732"/>
              </a:xfrm>
              <a:prstGeom prst="rect">
                <a:avLst/>
              </a:prstGeom>
              <a:blipFill>
                <a:blip r:embed="rId6"/>
                <a:stretch>
                  <a:fillRect l="-1132" t="-7143" b="-28571"/>
                </a:stretch>
              </a:blipFill>
            </p:spPr>
            <p:txBody>
              <a:bodyPr/>
              <a:lstStyle/>
              <a:p>
                <a:r>
                  <a:rPr lang="en-US">
                    <a:noFill/>
                  </a:rPr>
                  <a:t> </a:t>
                </a:r>
              </a:p>
            </p:txBody>
          </p:sp>
        </mc:Fallback>
      </mc:AlternateContent>
    </p:spTree>
    <p:extLst>
      <p:ext uri="{BB962C8B-B14F-4D97-AF65-F5344CB8AC3E}">
        <p14:creationId xmlns:p14="http://schemas.microsoft.com/office/powerpoint/2010/main" val="200122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72B50ED-A9D4-5FCA-2C93-EB7CDFE9F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7857" y="1795136"/>
            <a:ext cx="8579285" cy="6434464"/>
          </a:xfrm>
          <a:prstGeom prst="rect">
            <a:avLst/>
          </a:prstGeom>
        </p:spPr>
      </p:pic>
      <p:sp>
        <p:nvSpPr>
          <p:cNvPr id="2" name="Slide Number Placeholder 1">
            <a:extLst>
              <a:ext uri="{FF2B5EF4-FFF2-40B4-BE49-F238E27FC236}">
                <a16:creationId xmlns:a16="http://schemas.microsoft.com/office/drawing/2014/main" id="{E1B922B8-8854-D8EE-3E69-14762D9EB18B}"/>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43EB585C-CC1E-83FB-08D0-934B2784A310}"/>
              </a:ext>
            </a:extLst>
          </p:cNvPr>
          <p:cNvSpPr>
            <a:spLocks noGrp="1"/>
          </p:cNvSpPr>
          <p:nvPr>
            <p:ph type="title"/>
          </p:nvPr>
        </p:nvSpPr>
        <p:spPr/>
        <p:txBody>
          <a:bodyPr/>
          <a:lstStyle/>
          <a:p>
            <a:r>
              <a:rPr lang="en-US" dirty="0"/>
              <a:t>PLL Stability Considerations</a:t>
            </a:r>
          </a:p>
        </p:txBody>
      </p:sp>
      <p:sp>
        <p:nvSpPr>
          <p:cNvPr id="4" name="Content Placeholder 3">
            <a:extLst>
              <a:ext uri="{FF2B5EF4-FFF2-40B4-BE49-F238E27FC236}">
                <a16:creationId xmlns:a16="http://schemas.microsoft.com/office/drawing/2014/main" id="{B0A38B01-D1F7-B150-0051-7DADC8B677D9}"/>
              </a:ext>
            </a:extLst>
          </p:cNvPr>
          <p:cNvSpPr>
            <a:spLocks noGrp="1"/>
          </p:cNvSpPr>
          <p:nvPr>
            <p:ph sz="quarter" idx="20"/>
          </p:nvPr>
        </p:nvSpPr>
        <p:spPr>
          <a:xfrm>
            <a:off x="1371600" y="2057399"/>
            <a:ext cx="5329825" cy="5486401"/>
          </a:xfrm>
        </p:spPr>
        <p:txBody>
          <a:bodyPr/>
          <a:lstStyle/>
          <a:p>
            <a:r>
              <a:rPr lang="en-US" dirty="0"/>
              <a:t>Small signal</a:t>
            </a:r>
          </a:p>
          <a:p>
            <a:pPr lvl="1"/>
            <a:r>
              <a:rPr lang="en-US" dirty="0"/>
              <a:t>Weak grid issue; worse if providing AC voltage regulation/support.</a:t>
            </a:r>
          </a:p>
          <a:p>
            <a:r>
              <a:rPr lang="en-US" dirty="0"/>
              <a:t>Large signal</a:t>
            </a:r>
          </a:p>
          <a:p>
            <a:pPr lvl="1"/>
            <a:r>
              <a:rPr lang="en-US" dirty="0"/>
              <a:t>Worsens for faults with large V_2 (L-L or L-L-G the worst)</a:t>
            </a:r>
          </a:p>
          <a:p>
            <a:pPr lvl="1"/>
            <a:r>
              <a:rPr lang="en-US" dirty="0"/>
              <a:t>Extra requirements to transition control modes can worsen this.</a:t>
            </a:r>
          </a:p>
          <a:p>
            <a:r>
              <a:rPr lang="en-US" dirty="0"/>
              <a:t>These issues/limitations can be avoided using PLL-free (e.g., GFM) control approaches</a:t>
            </a:r>
          </a:p>
          <a:p>
            <a:pPr lvl="1"/>
            <a:r>
              <a:rPr lang="en-US" dirty="0"/>
              <a:t>Long term solution; major control re-design</a:t>
            </a:r>
          </a:p>
        </p:txBody>
      </p:sp>
      <p:sp>
        <p:nvSpPr>
          <p:cNvPr id="5" name="TextBox 4">
            <a:extLst>
              <a:ext uri="{FF2B5EF4-FFF2-40B4-BE49-F238E27FC236}">
                <a16:creationId xmlns:a16="http://schemas.microsoft.com/office/drawing/2014/main" id="{5F17E6F4-CBA3-D456-A32C-238DC81165B3}"/>
              </a:ext>
            </a:extLst>
          </p:cNvPr>
          <p:cNvSpPr txBox="1"/>
          <p:nvPr/>
        </p:nvSpPr>
        <p:spPr>
          <a:xfrm>
            <a:off x="7456719" y="1684749"/>
            <a:ext cx="6555128" cy="424732"/>
          </a:xfrm>
          <a:prstGeom prst="rect">
            <a:avLst/>
          </a:prstGeom>
          <a:noFill/>
        </p:spPr>
        <p:txBody>
          <a:bodyPr wrap="none" rtlCol="0">
            <a:spAutoFit/>
          </a:bodyPr>
          <a:lstStyle/>
          <a:p>
            <a:r>
              <a:rPr lang="en-US" dirty="0"/>
              <a:t>PLL Loss of Synch Following L-L Fault in Weak Grid</a:t>
            </a:r>
          </a:p>
        </p:txBody>
      </p:sp>
    </p:spTree>
    <p:extLst>
      <p:ext uri="{BB962C8B-B14F-4D97-AF65-F5344CB8AC3E}">
        <p14:creationId xmlns:p14="http://schemas.microsoft.com/office/powerpoint/2010/main" val="17480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675816-4C2C-83EE-95B7-E9008B241EEE}"/>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Tree>
    <p:extLst>
      <p:ext uri="{BB962C8B-B14F-4D97-AF65-F5344CB8AC3E}">
        <p14:creationId xmlns:p14="http://schemas.microsoft.com/office/powerpoint/2010/main" val="2023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E9416-6C95-47CC-19E4-CFAB02F9457A}"/>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7" name="Title 6">
            <a:extLst>
              <a:ext uri="{FF2B5EF4-FFF2-40B4-BE49-F238E27FC236}">
                <a16:creationId xmlns:a16="http://schemas.microsoft.com/office/drawing/2014/main" id="{5EEF0458-C050-95FB-3F90-CF77D08D16F0}"/>
              </a:ext>
            </a:extLst>
          </p:cNvPr>
          <p:cNvSpPr>
            <a:spLocks noGrp="1"/>
          </p:cNvSpPr>
          <p:nvPr>
            <p:ph type="title"/>
          </p:nvPr>
        </p:nvSpPr>
        <p:spPr/>
        <p:txBody>
          <a:bodyPr/>
          <a:lstStyle/>
          <a:p>
            <a:r>
              <a:rPr lang="en-US" dirty="0"/>
              <a:t>Purpose</a:t>
            </a:r>
          </a:p>
        </p:txBody>
      </p:sp>
      <p:sp>
        <p:nvSpPr>
          <p:cNvPr id="8" name="Content Placeholder 7">
            <a:extLst>
              <a:ext uri="{FF2B5EF4-FFF2-40B4-BE49-F238E27FC236}">
                <a16:creationId xmlns:a16="http://schemas.microsoft.com/office/drawing/2014/main" id="{4A5DAE9D-4485-AB79-552D-A5A1B14CC332}"/>
              </a:ext>
            </a:extLst>
          </p:cNvPr>
          <p:cNvSpPr>
            <a:spLocks noGrp="1"/>
          </p:cNvSpPr>
          <p:nvPr>
            <p:ph sz="quarter" idx="20"/>
          </p:nvPr>
        </p:nvSpPr>
        <p:spPr/>
        <p:txBody>
          <a:bodyPr/>
          <a:lstStyle/>
          <a:p>
            <a:r>
              <a:rPr lang="en-US" u="sng" dirty="0"/>
              <a:t>What should the load current do during, immediately following the fault</a:t>
            </a:r>
            <a:r>
              <a:rPr lang="en-US" dirty="0"/>
              <a:t>?</a:t>
            </a:r>
          </a:p>
          <a:p>
            <a:pPr lvl="1"/>
            <a:r>
              <a:rPr lang="en-US" dirty="0"/>
              <a:t>I.e., what inverter controls do we actually use?</a:t>
            </a:r>
          </a:p>
          <a:p>
            <a:r>
              <a:rPr lang="en-US" u="sng" dirty="0"/>
              <a:t>A good solution will</a:t>
            </a:r>
            <a:r>
              <a:rPr lang="en-US" dirty="0"/>
              <a:t>:</a:t>
            </a:r>
          </a:p>
          <a:p>
            <a:pPr lvl="1"/>
            <a:r>
              <a:rPr lang="en-US" dirty="0"/>
              <a:t>Minimize need for tradeoff between voltage and frequency stability</a:t>
            </a:r>
          </a:p>
          <a:p>
            <a:pPr lvl="1"/>
            <a:r>
              <a:rPr lang="en-US" dirty="0"/>
              <a:t>Minimize need for site- or condition-specific settings/configuration</a:t>
            </a:r>
          </a:p>
          <a:p>
            <a:pPr lvl="1"/>
            <a:r>
              <a:rPr lang="en-US" dirty="0"/>
              <a:t>Minimize complexity of new feature development for OEMs (timeline, human performance risk)</a:t>
            </a:r>
          </a:p>
          <a:p>
            <a:pPr lvl="1"/>
            <a:r>
              <a:rPr lang="en-US" dirty="0"/>
              <a:t>Conform with IBR behaviors that power engineers are familiar with and can represent with existing models (e.g., REGC, REEC)</a:t>
            </a:r>
          </a:p>
          <a:p>
            <a:pPr lvl="1"/>
            <a:r>
              <a:rPr lang="en-US" dirty="0"/>
              <a:t>Avoid hardware modifications (firmware only)</a:t>
            </a:r>
          </a:p>
          <a:p>
            <a:pPr lvl="1"/>
            <a:r>
              <a:rPr lang="en-US" dirty="0"/>
              <a:t>Not impact load performance*</a:t>
            </a:r>
          </a:p>
        </p:txBody>
      </p:sp>
      <p:sp>
        <p:nvSpPr>
          <p:cNvPr id="9" name="TextBox 8">
            <a:extLst>
              <a:ext uri="{FF2B5EF4-FFF2-40B4-BE49-F238E27FC236}">
                <a16:creationId xmlns:a16="http://schemas.microsoft.com/office/drawing/2014/main" id="{EA41A30A-1C34-412F-1641-FF00232931ED}"/>
              </a:ext>
            </a:extLst>
          </p:cNvPr>
          <p:cNvSpPr txBox="1"/>
          <p:nvPr/>
        </p:nvSpPr>
        <p:spPr>
          <a:xfrm>
            <a:off x="1371600" y="7177414"/>
            <a:ext cx="12356926" cy="757130"/>
          </a:xfrm>
          <a:prstGeom prst="rect">
            <a:avLst/>
          </a:prstGeom>
          <a:noFill/>
        </p:spPr>
        <p:txBody>
          <a:bodyPr wrap="square" rtlCol="0">
            <a:spAutoFit/>
          </a:bodyPr>
          <a:lstStyle/>
          <a:p>
            <a:r>
              <a:rPr lang="en-US" dirty="0"/>
              <a:t>*Requires short-term energy storage downstream of the power electronics device that can support the load during the fault</a:t>
            </a:r>
          </a:p>
        </p:txBody>
      </p:sp>
    </p:spTree>
    <p:extLst>
      <p:ext uri="{BB962C8B-B14F-4D97-AF65-F5344CB8AC3E}">
        <p14:creationId xmlns:p14="http://schemas.microsoft.com/office/powerpoint/2010/main" val="292426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2BF4A7-7B64-49CB-0477-D32CD19870E0}"/>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A6FB441E-DBD8-04A2-90ED-E96027DDF46A}"/>
              </a:ext>
            </a:extLst>
          </p:cNvPr>
          <p:cNvSpPr>
            <a:spLocks noGrp="1"/>
          </p:cNvSpPr>
          <p:nvPr>
            <p:ph type="title"/>
          </p:nvPr>
        </p:nvSpPr>
        <p:spPr/>
        <p:txBody>
          <a:bodyPr/>
          <a:lstStyle/>
          <a:p>
            <a:r>
              <a:rPr lang="en-US" dirty="0"/>
              <a:t>Methodology</a:t>
            </a:r>
          </a:p>
        </p:txBody>
      </p:sp>
      <p:sp>
        <p:nvSpPr>
          <p:cNvPr id="4" name="Content Placeholder 3">
            <a:extLst>
              <a:ext uri="{FF2B5EF4-FFF2-40B4-BE49-F238E27FC236}">
                <a16:creationId xmlns:a16="http://schemas.microsoft.com/office/drawing/2014/main" id="{1B7E04E2-BEAB-2D69-2C72-65F5B5E7DA36}"/>
              </a:ext>
            </a:extLst>
          </p:cNvPr>
          <p:cNvSpPr>
            <a:spLocks noGrp="1"/>
          </p:cNvSpPr>
          <p:nvPr>
            <p:ph sz="quarter" idx="20"/>
          </p:nvPr>
        </p:nvSpPr>
        <p:spPr/>
        <p:txBody>
          <a:bodyPr/>
          <a:lstStyle/>
          <a:p>
            <a:r>
              <a:rPr lang="en-US" dirty="0"/>
              <a:t>Focus on UPS response to grid faults</a:t>
            </a:r>
          </a:p>
          <a:p>
            <a:pPr lvl="1"/>
            <a:r>
              <a:rPr lang="en-US" dirty="0"/>
              <a:t>3 phase, 150 ms fault, 0.5 pu fault voltage</a:t>
            </a:r>
          </a:p>
          <a:p>
            <a:r>
              <a:rPr lang="en-US" dirty="0"/>
              <a:t>150 MVA UPS capacity, loaded to 80 MW.</a:t>
            </a:r>
          </a:p>
          <a:p>
            <a:r>
              <a:rPr lang="en-US" dirty="0"/>
              <a:t>Fairly weak system</a:t>
            </a:r>
          </a:p>
        </p:txBody>
      </p:sp>
      <p:pic>
        <p:nvPicPr>
          <p:cNvPr id="6" name="Picture 5">
            <a:extLst>
              <a:ext uri="{FF2B5EF4-FFF2-40B4-BE49-F238E27FC236}">
                <a16:creationId xmlns:a16="http://schemas.microsoft.com/office/drawing/2014/main" id="{D9C40EC6-5ADF-AE3A-9C8C-FBAD676C8784}"/>
              </a:ext>
            </a:extLst>
          </p:cNvPr>
          <p:cNvPicPr>
            <a:picLocks noChangeAspect="1"/>
          </p:cNvPicPr>
          <p:nvPr/>
        </p:nvPicPr>
        <p:blipFill>
          <a:blip r:embed="rId2"/>
          <a:stretch>
            <a:fillRect/>
          </a:stretch>
        </p:blipFill>
        <p:spPr>
          <a:xfrm>
            <a:off x="3233104" y="3952275"/>
            <a:ext cx="9078592" cy="3372321"/>
          </a:xfrm>
          <a:prstGeom prst="rect">
            <a:avLst/>
          </a:prstGeom>
        </p:spPr>
      </p:pic>
    </p:spTree>
    <p:extLst>
      <p:ext uri="{BB962C8B-B14F-4D97-AF65-F5344CB8AC3E}">
        <p14:creationId xmlns:p14="http://schemas.microsoft.com/office/powerpoint/2010/main" val="7136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B8EBF-CFAA-EC09-1D8A-424EFB760D89}"/>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9E77AB64-8763-4484-9863-6D74182777AA}"/>
              </a:ext>
            </a:extLst>
          </p:cNvPr>
          <p:cNvSpPr>
            <a:spLocks noGrp="1"/>
          </p:cNvSpPr>
          <p:nvPr>
            <p:ph type="title"/>
          </p:nvPr>
        </p:nvSpPr>
        <p:spPr/>
        <p:txBody>
          <a:bodyPr/>
          <a:lstStyle/>
          <a:p>
            <a:r>
              <a:rPr lang="en-US" dirty="0"/>
              <a:t>Applicability</a:t>
            </a:r>
          </a:p>
        </p:txBody>
      </p:sp>
      <p:sp>
        <p:nvSpPr>
          <p:cNvPr id="4" name="Content Placeholder 3">
            <a:extLst>
              <a:ext uri="{FF2B5EF4-FFF2-40B4-BE49-F238E27FC236}">
                <a16:creationId xmlns:a16="http://schemas.microsoft.com/office/drawing/2014/main" id="{03BA61E4-AAE9-7A50-C573-658A1828AD3A}"/>
              </a:ext>
            </a:extLst>
          </p:cNvPr>
          <p:cNvSpPr>
            <a:spLocks noGrp="1"/>
          </p:cNvSpPr>
          <p:nvPr>
            <p:ph sz="quarter" idx="20"/>
          </p:nvPr>
        </p:nvSpPr>
        <p:spPr>
          <a:xfrm>
            <a:off x="1371600" y="2057399"/>
            <a:ext cx="9498269" cy="5486401"/>
          </a:xfrm>
        </p:spPr>
        <p:txBody>
          <a:bodyPr/>
          <a:lstStyle/>
          <a:p>
            <a:r>
              <a:rPr lang="en-US" dirty="0"/>
              <a:t>Supporting load for all faults unlikely to be tenable with traditional capacitors; batteries, supercapacitors, etc. required</a:t>
            </a:r>
          </a:p>
        </p:txBody>
      </p:sp>
      <p:sp>
        <p:nvSpPr>
          <p:cNvPr id="5" name="Rectangle 4">
            <a:extLst>
              <a:ext uri="{FF2B5EF4-FFF2-40B4-BE49-F238E27FC236}">
                <a16:creationId xmlns:a16="http://schemas.microsoft.com/office/drawing/2014/main" id="{2410D142-D349-7E7D-40D3-FFDB9EAA2C23}"/>
              </a:ext>
            </a:extLst>
          </p:cNvPr>
          <p:cNvSpPr/>
          <p:nvPr/>
        </p:nvSpPr>
        <p:spPr>
          <a:xfrm>
            <a:off x="8141918" y="6533535"/>
            <a:ext cx="2267211" cy="86156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Bidirectional 1 PH PSU</a:t>
            </a:r>
          </a:p>
        </p:txBody>
      </p:sp>
      <p:sp>
        <p:nvSpPr>
          <p:cNvPr id="6" name="Rectangle 5">
            <a:extLst>
              <a:ext uri="{FF2B5EF4-FFF2-40B4-BE49-F238E27FC236}">
                <a16:creationId xmlns:a16="http://schemas.microsoft.com/office/drawing/2014/main" id="{D862D107-D2FA-3FBA-EFD0-BE16FF5605B0}"/>
              </a:ext>
            </a:extLst>
          </p:cNvPr>
          <p:cNvSpPr/>
          <p:nvPr/>
        </p:nvSpPr>
        <p:spPr>
          <a:xfrm>
            <a:off x="8141917" y="4040144"/>
            <a:ext cx="2267211" cy="86156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Unidirectional 1 PH PSU</a:t>
            </a:r>
          </a:p>
        </p:txBody>
      </p:sp>
      <p:sp>
        <p:nvSpPr>
          <p:cNvPr id="7" name="Rectangle 6">
            <a:extLst>
              <a:ext uri="{FF2B5EF4-FFF2-40B4-BE49-F238E27FC236}">
                <a16:creationId xmlns:a16="http://schemas.microsoft.com/office/drawing/2014/main" id="{FE97398B-EDEB-BA4A-739E-847F91C2B179}"/>
              </a:ext>
            </a:extLst>
          </p:cNvPr>
          <p:cNvSpPr/>
          <p:nvPr/>
        </p:nvSpPr>
        <p:spPr>
          <a:xfrm>
            <a:off x="8141918" y="5018034"/>
            <a:ext cx="2267211" cy="131523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Double Conversion UPS</a:t>
            </a:r>
          </a:p>
        </p:txBody>
      </p:sp>
      <p:sp>
        <p:nvSpPr>
          <p:cNvPr id="8" name="Rectangle 7">
            <a:extLst>
              <a:ext uri="{FF2B5EF4-FFF2-40B4-BE49-F238E27FC236}">
                <a16:creationId xmlns:a16="http://schemas.microsoft.com/office/drawing/2014/main" id="{E151CD89-165A-C15A-CE21-2EEC52853B70}"/>
              </a:ext>
            </a:extLst>
          </p:cNvPr>
          <p:cNvSpPr/>
          <p:nvPr/>
        </p:nvSpPr>
        <p:spPr>
          <a:xfrm>
            <a:off x="8141918" y="7543800"/>
            <a:ext cx="2267211" cy="56417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3 PH Inverter</a:t>
            </a:r>
          </a:p>
        </p:txBody>
      </p:sp>
      <p:sp>
        <p:nvSpPr>
          <p:cNvPr id="9" name="TextBox 8">
            <a:extLst>
              <a:ext uri="{FF2B5EF4-FFF2-40B4-BE49-F238E27FC236}">
                <a16:creationId xmlns:a16="http://schemas.microsoft.com/office/drawing/2014/main" id="{1CC57BE1-99A8-29E1-56C2-871FE4E061C3}"/>
              </a:ext>
            </a:extLst>
          </p:cNvPr>
          <p:cNvSpPr txBox="1"/>
          <p:nvPr/>
        </p:nvSpPr>
        <p:spPr>
          <a:xfrm>
            <a:off x="2870435" y="4252424"/>
            <a:ext cx="4810741" cy="424732"/>
          </a:xfrm>
          <a:prstGeom prst="rect">
            <a:avLst/>
          </a:prstGeom>
          <a:noFill/>
        </p:spPr>
        <p:txBody>
          <a:bodyPr wrap="none" rtlCol="0">
            <a:spAutoFit/>
          </a:bodyPr>
          <a:lstStyle/>
          <a:p>
            <a:r>
              <a:rPr lang="en-US" dirty="0"/>
              <a:t>Non-critical IT load (e.g., </a:t>
            </a:r>
            <a:r>
              <a:rPr lang="en-US" dirty="0" err="1"/>
              <a:t>cryptominer</a:t>
            </a:r>
            <a:r>
              <a:rPr lang="en-US" dirty="0"/>
              <a:t>)</a:t>
            </a:r>
          </a:p>
        </p:txBody>
      </p:sp>
      <p:sp>
        <p:nvSpPr>
          <p:cNvPr id="10" name="TextBox 9">
            <a:extLst>
              <a:ext uri="{FF2B5EF4-FFF2-40B4-BE49-F238E27FC236}">
                <a16:creationId xmlns:a16="http://schemas.microsoft.com/office/drawing/2014/main" id="{E63A0147-FB2F-B7D0-3586-1CC967DB13FE}"/>
              </a:ext>
            </a:extLst>
          </p:cNvPr>
          <p:cNvSpPr txBox="1"/>
          <p:nvPr/>
        </p:nvSpPr>
        <p:spPr>
          <a:xfrm>
            <a:off x="3691095" y="5463284"/>
            <a:ext cx="3060453" cy="424732"/>
          </a:xfrm>
          <a:prstGeom prst="rect">
            <a:avLst/>
          </a:prstGeom>
          <a:noFill/>
        </p:spPr>
        <p:txBody>
          <a:bodyPr wrap="none" rtlCol="0">
            <a:spAutoFit/>
          </a:bodyPr>
          <a:lstStyle/>
          <a:p>
            <a:r>
              <a:rPr lang="en-US" dirty="0"/>
              <a:t>Most datacenters today</a:t>
            </a:r>
          </a:p>
        </p:txBody>
      </p:sp>
      <p:sp>
        <p:nvSpPr>
          <p:cNvPr id="11" name="TextBox 10">
            <a:extLst>
              <a:ext uri="{FF2B5EF4-FFF2-40B4-BE49-F238E27FC236}">
                <a16:creationId xmlns:a16="http://schemas.microsoft.com/office/drawing/2014/main" id="{0BEDB0FC-A58D-C980-D5DE-1EEE7FEE2914}"/>
              </a:ext>
            </a:extLst>
          </p:cNvPr>
          <p:cNvSpPr txBox="1"/>
          <p:nvPr/>
        </p:nvSpPr>
        <p:spPr>
          <a:xfrm>
            <a:off x="2415104" y="6674927"/>
            <a:ext cx="5612434" cy="424732"/>
          </a:xfrm>
          <a:prstGeom prst="rect">
            <a:avLst/>
          </a:prstGeom>
          <a:noFill/>
        </p:spPr>
        <p:txBody>
          <a:bodyPr wrap="none" rtlCol="0">
            <a:spAutoFit/>
          </a:bodyPr>
          <a:lstStyle/>
          <a:p>
            <a:r>
              <a:rPr lang="en-US" dirty="0"/>
              <a:t>Some datacenters today—rack-level backup</a:t>
            </a:r>
          </a:p>
        </p:txBody>
      </p:sp>
      <p:sp>
        <p:nvSpPr>
          <p:cNvPr id="12" name="TextBox 11">
            <a:extLst>
              <a:ext uri="{FF2B5EF4-FFF2-40B4-BE49-F238E27FC236}">
                <a16:creationId xmlns:a16="http://schemas.microsoft.com/office/drawing/2014/main" id="{4FE84ACE-E349-0942-001F-9FA30E6464BB}"/>
              </a:ext>
            </a:extLst>
          </p:cNvPr>
          <p:cNvSpPr txBox="1"/>
          <p:nvPr/>
        </p:nvSpPr>
        <p:spPr>
          <a:xfrm>
            <a:off x="2645116" y="7512132"/>
            <a:ext cx="5261377" cy="424732"/>
          </a:xfrm>
          <a:prstGeom prst="rect">
            <a:avLst/>
          </a:prstGeom>
          <a:noFill/>
        </p:spPr>
        <p:txBody>
          <a:bodyPr wrap="none" rtlCol="0">
            <a:spAutoFit/>
          </a:bodyPr>
          <a:lstStyle/>
          <a:p>
            <a:r>
              <a:rPr lang="en-US" dirty="0"/>
              <a:t>Future datacenters—DC-level distribution</a:t>
            </a:r>
          </a:p>
        </p:txBody>
      </p:sp>
      <p:sp>
        <p:nvSpPr>
          <p:cNvPr id="13" name="Right Brace 12">
            <a:extLst>
              <a:ext uri="{FF2B5EF4-FFF2-40B4-BE49-F238E27FC236}">
                <a16:creationId xmlns:a16="http://schemas.microsoft.com/office/drawing/2014/main" id="{CAB64E9B-525B-FD25-82F8-BE1E2BA76F1F}"/>
              </a:ext>
            </a:extLst>
          </p:cNvPr>
          <p:cNvSpPr/>
          <p:nvPr/>
        </p:nvSpPr>
        <p:spPr>
          <a:xfrm>
            <a:off x="10509337" y="6438378"/>
            <a:ext cx="360532" cy="16695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D9221BF-542E-45C0-B876-DB6A95129001}"/>
              </a:ext>
            </a:extLst>
          </p:cNvPr>
          <p:cNvSpPr txBox="1"/>
          <p:nvPr/>
        </p:nvSpPr>
        <p:spPr>
          <a:xfrm>
            <a:off x="10972800" y="6986773"/>
            <a:ext cx="3657600" cy="757130"/>
          </a:xfrm>
          <a:prstGeom prst="rect">
            <a:avLst/>
          </a:prstGeom>
          <a:noFill/>
        </p:spPr>
        <p:txBody>
          <a:bodyPr wrap="square" rtlCol="0">
            <a:spAutoFit/>
          </a:bodyPr>
          <a:lstStyle/>
          <a:p>
            <a:r>
              <a:rPr lang="en-US" dirty="0"/>
              <a:t>Needs short-term energy storage</a:t>
            </a:r>
          </a:p>
        </p:txBody>
      </p:sp>
      <p:sp>
        <p:nvSpPr>
          <p:cNvPr id="15" name="TextBox 14">
            <a:extLst>
              <a:ext uri="{FF2B5EF4-FFF2-40B4-BE49-F238E27FC236}">
                <a16:creationId xmlns:a16="http://schemas.microsoft.com/office/drawing/2014/main" id="{15599937-6471-EE78-FD24-0363EBA85E8C}"/>
              </a:ext>
            </a:extLst>
          </p:cNvPr>
          <p:cNvSpPr txBox="1"/>
          <p:nvPr/>
        </p:nvSpPr>
        <p:spPr>
          <a:xfrm>
            <a:off x="10972800" y="4252424"/>
            <a:ext cx="3657600" cy="424732"/>
          </a:xfrm>
          <a:prstGeom prst="rect">
            <a:avLst/>
          </a:prstGeom>
          <a:noFill/>
        </p:spPr>
        <p:txBody>
          <a:bodyPr wrap="square" rtlCol="0">
            <a:spAutoFit/>
          </a:bodyPr>
          <a:lstStyle/>
          <a:p>
            <a:r>
              <a:rPr lang="en-US" dirty="0"/>
              <a:t>Not feasible</a:t>
            </a:r>
          </a:p>
        </p:txBody>
      </p:sp>
      <p:sp>
        <p:nvSpPr>
          <p:cNvPr id="16" name="TextBox 15">
            <a:extLst>
              <a:ext uri="{FF2B5EF4-FFF2-40B4-BE49-F238E27FC236}">
                <a16:creationId xmlns:a16="http://schemas.microsoft.com/office/drawing/2014/main" id="{3D1B8E87-A0F0-E8DC-AF8E-8886CDFAA30D}"/>
              </a:ext>
            </a:extLst>
          </p:cNvPr>
          <p:cNvSpPr txBox="1"/>
          <p:nvPr/>
        </p:nvSpPr>
        <p:spPr>
          <a:xfrm>
            <a:off x="10972800" y="5407232"/>
            <a:ext cx="3657600" cy="424732"/>
          </a:xfrm>
          <a:prstGeom prst="rect">
            <a:avLst/>
          </a:prstGeom>
          <a:noFill/>
        </p:spPr>
        <p:txBody>
          <a:bodyPr wrap="square" rtlCol="0">
            <a:spAutoFit/>
          </a:bodyPr>
          <a:lstStyle/>
          <a:p>
            <a:r>
              <a:rPr lang="en-US" dirty="0"/>
              <a:t>Can rely on internal battery</a:t>
            </a:r>
          </a:p>
        </p:txBody>
      </p:sp>
    </p:spTree>
    <p:extLst>
      <p:ext uri="{BB962C8B-B14F-4D97-AF65-F5344CB8AC3E}">
        <p14:creationId xmlns:p14="http://schemas.microsoft.com/office/powerpoint/2010/main" val="26940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E222-4C32-E474-416B-D51B893CA6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B80BA-5243-3F23-1E28-A77AE24A132E}"/>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B570BF56-B36C-1212-5F7F-22AF1644A2D2}"/>
              </a:ext>
            </a:extLst>
          </p:cNvPr>
          <p:cNvSpPr>
            <a:spLocks noGrp="1"/>
          </p:cNvSpPr>
          <p:nvPr>
            <p:ph type="title"/>
          </p:nvPr>
        </p:nvSpPr>
        <p:spPr/>
        <p:txBody>
          <a:bodyPr/>
          <a:lstStyle/>
          <a:p>
            <a:r>
              <a:rPr lang="en-US" dirty="0"/>
              <a:t>Fast Trip</a:t>
            </a:r>
          </a:p>
        </p:txBody>
      </p:sp>
      <p:sp>
        <p:nvSpPr>
          <p:cNvPr id="4" name="Content Placeholder 3">
            <a:extLst>
              <a:ext uri="{FF2B5EF4-FFF2-40B4-BE49-F238E27FC236}">
                <a16:creationId xmlns:a16="http://schemas.microsoft.com/office/drawing/2014/main" id="{282A7F6E-D112-4335-E29F-44E627202088}"/>
              </a:ext>
            </a:extLst>
          </p:cNvPr>
          <p:cNvSpPr>
            <a:spLocks noGrp="1"/>
          </p:cNvSpPr>
          <p:nvPr>
            <p:ph sz="quarter" idx="20"/>
          </p:nvPr>
        </p:nvSpPr>
        <p:spPr>
          <a:xfrm>
            <a:off x="1371600" y="2057399"/>
            <a:ext cx="4402899" cy="5486401"/>
          </a:xfrm>
        </p:spPr>
        <p:txBody>
          <a:bodyPr/>
          <a:lstStyle/>
          <a:p>
            <a:r>
              <a:rPr lang="en-US" dirty="0"/>
              <a:t>Our “base case”</a:t>
            </a:r>
          </a:p>
          <a:p>
            <a:r>
              <a:rPr lang="en-US" dirty="0"/>
              <a:t>UPS simply trips offline during fault</a:t>
            </a:r>
          </a:p>
        </p:txBody>
      </p:sp>
      <p:pic>
        <p:nvPicPr>
          <p:cNvPr id="8" name="Graphic 7">
            <a:extLst>
              <a:ext uri="{FF2B5EF4-FFF2-40B4-BE49-F238E27FC236}">
                <a16:creationId xmlns:a16="http://schemas.microsoft.com/office/drawing/2014/main" id="{E7438B63-DB3A-641F-83A2-0DEBD3CA8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78675" y="1157034"/>
            <a:ext cx="9068844" cy="6801633"/>
          </a:xfrm>
          <a:prstGeom prst="rect">
            <a:avLst/>
          </a:prstGeom>
        </p:spPr>
      </p:pic>
    </p:spTree>
    <p:extLst>
      <p:ext uri="{BB962C8B-B14F-4D97-AF65-F5344CB8AC3E}">
        <p14:creationId xmlns:p14="http://schemas.microsoft.com/office/powerpoint/2010/main" val="335029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5D77110-60F3-14D0-4514-7E2D5607C5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8284" y="2048788"/>
            <a:ext cx="8241082" cy="6180812"/>
          </a:xfrm>
          <a:prstGeom prst="rect">
            <a:avLst/>
          </a:prstGeom>
        </p:spPr>
      </p:pic>
      <p:sp>
        <p:nvSpPr>
          <p:cNvPr id="2" name="Slide Number Placeholder 1">
            <a:extLst>
              <a:ext uri="{FF2B5EF4-FFF2-40B4-BE49-F238E27FC236}">
                <a16:creationId xmlns:a16="http://schemas.microsoft.com/office/drawing/2014/main" id="{ED189B7F-7E83-FB81-A490-1A792EE34F40}"/>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AA3C3A6B-1F19-E7B1-DABF-BD7E903DB737}"/>
              </a:ext>
            </a:extLst>
          </p:cNvPr>
          <p:cNvSpPr>
            <a:spLocks noGrp="1"/>
          </p:cNvSpPr>
          <p:nvPr>
            <p:ph type="title"/>
          </p:nvPr>
        </p:nvSpPr>
        <p:spPr/>
        <p:txBody>
          <a:bodyPr/>
          <a:lstStyle/>
          <a:p>
            <a:r>
              <a:rPr lang="en-US" dirty="0"/>
              <a:t>Current-Limited Constant Power</a:t>
            </a:r>
          </a:p>
        </p:txBody>
      </p:sp>
      <p:sp>
        <p:nvSpPr>
          <p:cNvPr id="4" name="Content Placeholder 3">
            <a:extLst>
              <a:ext uri="{FF2B5EF4-FFF2-40B4-BE49-F238E27FC236}">
                <a16:creationId xmlns:a16="http://schemas.microsoft.com/office/drawing/2014/main" id="{63AD2E46-C08D-8B3E-C20C-E1DC5CF903A6}"/>
              </a:ext>
            </a:extLst>
          </p:cNvPr>
          <p:cNvSpPr>
            <a:spLocks noGrp="1"/>
          </p:cNvSpPr>
          <p:nvPr>
            <p:ph sz="quarter" idx="20"/>
          </p:nvPr>
        </p:nvSpPr>
        <p:spPr>
          <a:xfrm>
            <a:off x="1371600" y="1719196"/>
            <a:ext cx="12801600" cy="5486401"/>
          </a:xfrm>
        </p:spPr>
        <p:txBody>
          <a:bodyPr/>
          <a:lstStyle/>
          <a:p>
            <a:r>
              <a:rPr lang="en-US" dirty="0"/>
              <a:t>The “default” behavior if the load doesn’t trip (least effort).</a:t>
            </a:r>
          </a:p>
        </p:txBody>
      </p:sp>
      <p:sp>
        <p:nvSpPr>
          <p:cNvPr id="7" name="Content Placeholder 3">
            <a:extLst>
              <a:ext uri="{FF2B5EF4-FFF2-40B4-BE49-F238E27FC236}">
                <a16:creationId xmlns:a16="http://schemas.microsoft.com/office/drawing/2014/main" id="{DD0FDFB2-50C5-989D-B09C-4DD0FCBCCC5F}"/>
              </a:ext>
            </a:extLst>
          </p:cNvPr>
          <p:cNvSpPr txBox="1">
            <a:spLocks/>
          </p:cNvSpPr>
          <p:nvPr/>
        </p:nvSpPr>
        <p:spPr>
          <a:xfrm>
            <a:off x="1371600" y="2571138"/>
            <a:ext cx="3889332" cy="548640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Supplies 2X normal load current</a:t>
            </a:r>
          </a:p>
          <a:p>
            <a:r>
              <a:rPr lang="en-US" dirty="0"/>
              <a:t>Will worsen voltage sags, postfault voltage recovery</a:t>
            </a:r>
          </a:p>
          <a:p>
            <a:r>
              <a:rPr lang="en-US" dirty="0"/>
              <a:t>Possible protection </a:t>
            </a:r>
            <a:r>
              <a:rPr lang="en-US" dirty="0" err="1"/>
              <a:t>misoperations</a:t>
            </a:r>
            <a:endParaRPr lang="en-US" dirty="0"/>
          </a:p>
        </p:txBody>
      </p:sp>
    </p:spTree>
    <p:extLst>
      <p:ext uri="{BB962C8B-B14F-4D97-AF65-F5344CB8AC3E}">
        <p14:creationId xmlns:p14="http://schemas.microsoft.com/office/powerpoint/2010/main" val="20893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FAAC16-7197-81D4-9E9C-55639161C9F5}"/>
              </a:ext>
            </a:extLst>
          </p:cNvPr>
          <p:cNvPicPr>
            <a:picLocks noChangeAspect="1"/>
          </p:cNvPicPr>
          <p:nvPr/>
        </p:nvPicPr>
        <p:blipFill>
          <a:blip r:embed="rId2"/>
          <a:stretch>
            <a:fillRect/>
          </a:stretch>
        </p:blipFill>
        <p:spPr>
          <a:xfrm>
            <a:off x="5737755" y="1581912"/>
            <a:ext cx="8709764" cy="6532323"/>
          </a:xfrm>
          <a:prstGeom prst="rect">
            <a:avLst/>
          </a:prstGeom>
        </p:spPr>
      </p:pic>
      <p:sp>
        <p:nvSpPr>
          <p:cNvPr id="2" name="Slide Number Placeholder 1">
            <a:extLst>
              <a:ext uri="{FF2B5EF4-FFF2-40B4-BE49-F238E27FC236}">
                <a16:creationId xmlns:a16="http://schemas.microsoft.com/office/drawing/2014/main" id="{671325A6-9D1E-D309-88DE-80466FAE16F5}"/>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5D789845-36D2-8670-9DFF-DD0F4B42A489}"/>
              </a:ext>
            </a:extLst>
          </p:cNvPr>
          <p:cNvSpPr>
            <a:spLocks noGrp="1"/>
          </p:cNvSpPr>
          <p:nvPr>
            <p:ph type="title"/>
          </p:nvPr>
        </p:nvSpPr>
        <p:spPr/>
        <p:txBody>
          <a:bodyPr/>
          <a:lstStyle/>
          <a:p>
            <a:r>
              <a:rPr lang="en-US" dirty="0"/>
              <a:t>Momentary Cessation</a:t>
            </a:r>
          </a:p>
        </p:txBody>
      </p:sp>
      <p:sp>
        <p:nvSpPr>
          <p:cNvPr id="4" name="Content Placeholder 3">
            <a:extLst>
              <a:ext uri="{FF2B5EF4-FFF2-40B4-BE49-F238E27FC236}">
                <a16:creationId xmlns:a16="http://schemas.microsoft.com/office/drawing/2014/main" id="{FCA9583F-40C5-74F7-9EE6-D12ABDF43CC2}"/>
              </a:ext>
            </a:extLst>
          </p:cNvPr>
          <p:cNvSpPr>
            <a:spLocks noGrp="1"/>
          </p:cNvSpPr>
          <p:nvPr>
            <p:ph sz="quarter" idx="20"/>
          </p:nvPr>
        </p:nvSpPr>
        <p:spPr>
          <a:xfrm>
            <a:off x="995820" y="2057397"/>
            <a:ext cx="4966570" cy="5486401"/>
          </a:xfrm>
        </p:spPr>
        <p:txBody>
          <a:bodyPr/>
          <a:lstStyle/>
          <a:p>
            <a:r>
              <a:rPr lang="en-US" dirty="0"/>
              <a:t>Proven IBR function in theory, but nontrivial to add</a:t>
            </a:r>
          </a:p>
          <a:p>
            <a:pPr lvl="1"/>
            <a:r>
              <a:rPr lang="en-US" dirty="0"/>
              <a:t>Ensuring stability, adequate current limiting under various fault/post-fault conditions</a:t>
            </a:r>
          </a:p>
          <a:p>
            <a:pPr lvl="1"/>
            <a:r>
              <a:rPr lang="en-US" dirty="0"/>
              <a:t>Lots of room for varying timings, interpretations, lots of settings</a:t>
            </a:r>
          </a:p>
        </p:txBody>
      </p:sp>
      <p:sp>
        <p:nvSpPr>
          <p:cNvPr id="5" name="Content Placeholder 3">
            <a:extLst>
              <a:ext uri="{FF2B5EF4-FFF2-40B4-BE49-F238E27FC236}">
                <a16:creationId xmlns:a16="http://schemas.microsoft.com/office/drawing/2014/main" id="{E37A9553-24B8-0DF3-C385-E4077DE9DCF3}"/>
              </a:ext>
            </a:extLst>
          </p:cNvPr>
          <p:cNvSpPr txBox="1">
            <a:spLocks/>
          </p:cNvSpPr>
          <p:nvPr/>
        </p:nvSpPr>
        <p:spPr>
          <a:xfrm>
            <a:off x="1255734" y="5232576"/>
            <a:ext cx="4431082" cy="299702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Timing configurable (used 50 ms dropout, 150 ms walk-in here)</a:t>
            </a:r>
          </a:p>
        </p:txBody>
      </p:sp>
    </p:spTree>
    <p:extLst>
      <p:ext uri="{BB962C8B-B14F-4D97-AF65-F5344CB8AC3E}">
        <p14:creationId xmlns:p14="http://schemas.microsoft.com/office/powerpoint/2010/main" val="206507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E7D29CC7-E6E8-5898-5427-B0D195C79E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6023" y="1457057"/>
            <a:ext cx="9030057" cy="6772543"/>
          </a:xfrm>
          <a:prstGeom prst="rect">
            <a:avLst/>
          </a:prstGeom>
        </p:spPr>
      </p:pic>
      <p:sp>
        <p:nvSpPr>
          <p:cNvPr id="2" name="Slide Number Placeholder 1">
            <a:extLst>
              <a:ext uri="{FF2B5EF4-FFF2-40B4-BE49-F238E27FC236}">
                <a16:creationId xmlns:a16="http://schemas.microsoft.com/office/drawing/2014/main" id="{BAC85BED-7D8B-3E5D-F564-143A2E372D2A}"/>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C89F3F81-676D-865B-76A3-3ACE504F6570}"/>
              </a:ext>
            </a:extLst>
          </p:cNvPr>
          <p:cNvSpPr>
            <a:spLocks noGrp="1"/>
          </p:cNvSpPr>
          <p:nvPr>
            <p:ph type="title"/>
          </p:nvPr>
        </p:nvSpPr>
        <p:spPr/>
        <p:txBody>
          <a:bodyPr/>
          <a:lstStyle/>
          <a:p>
            <a:r>
              <a:rPr lang="en-US" dirty="0"/>
              <a:t>Current Freeze</a:t>
            </a:r>
          </a:p>
        </p:txBody>
      </p:sp>
      <p:sp>
        <p:nvSpPr>
          <p:cNvPr id="4" name="Content Placeholder 3">
            <a:extLst>
              <a:ext uri="{FF2B5EF4-FFF2-40B4-BE49-F238E27FC236}">
                <a16:creationId xmlns:a16="http://schemas.microsoft.com/office/drawing/2014/main" id="{CF5819C0-0A87-F8C1-4197-EFDE590332BE}"/>
              </a:ext>
            </a:extLst>
          </p:cNvPr>
          <p:cNvSpPr>
            <a:spLocks noGrp="1"/>
          </p:cNvSpPr>
          <p:nvPr>
            <p:ph sz="quarter" idx="20"/>
          </p:nvPr>
        </p:nvSpPr>
        <p:spPr>
          <a:xfrm>
            <a:off x="1371600" y="2057399"/>
            <a:ext cx="5104356" cy="5486401"/>
          </a:xfrm>
        </p:spPr>
        <p:txBody>
          <a:bodyPr/>
          <a:lstStyle/>
          <a:p>
            <a:r>
              <a:rPr lang="en-US" dirty="0"/>
              <a:t>Not a common IBR approach, but technically feasible</a:t>
            </a:r>
          </a:p>
          <a:p>
            <a:r>
              <a:rPr lang="en-US" dirty="0"/>
              <a:t>Approximates a “constant current” load during fault</a:t>
            </a:r>
          </a:p>
          <a:p>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A40A94E-2115-5CE4-0CEF-5C3DC22B5EDA}"/>
                  </a:ext>
                </a:extLst>
              </p:cNvPr>
              <p:cNvSpPr/>
              <p:nvPr/>
            </p:nvSpPr>
            <p:spPr>
              <a:xfrm>
                <a:off x="2073058" y="5799048"/>
                <a:ext cx="1359074" cy="12150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LPF</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≈0.5 </m:t>
                      </m:r>
                      <m:r>
                        <a:rPr lang="en-US" b="0" i="1" smtClean="0">
                          <a:latin typeface="Cambria Math" panose="02040503050406030204" pitchFamily="18" charset="0"/>
                          <a:ea typeface="Cambria Math" panose="02040503050406030204" pitchFamily="18" charset="0"/>
                        </a:rPr>
                        <m:t>𝑠</m:t>
                      </m:r>
                    </m:oMath>
                  </m:oMathPara>
                </a14:m>
                <a:endParaRPr lang="en-US" dirty="0"/>
              </a:p>
            </p:txBody>
          </p:sp>
        </mc:Choice>
        <mc:Fallback xmlns="">
          <p:sp>
            <p:nvSpPr>
              <p:cNvPr id="5" name="Rectangle 4">
                <a:extLst>
                  <a:ext uri="{FF2B5EF4-FFF2-40B4-BE49-F238E27FC236}">
                    <a16:creationId xmlns:a16="http://schemas.microsoft.com/office/drawing/2014/main" id="{4A40A94E-2115-5CE4-0CEF-5C3DC22B5EDA}"/>
                  </a:ext>
                </a:extLst>
              </p:cNvPr>
              <p:cNvSpPr>
                <a:spLocks noRot="1" noChangeAspect="1" noMove="1" noResize="1" noEditPoints="1" noAdjustHandles="1" noChangeArrowheads="1" noChangeShapeType="1" noTextEdit="1"/>
              </p:cNvSpPr>
              <p:nvPr/>
            </p:nvSpPr>
            <p:spPr>
              <a:xfrm>
                <a:off x="2073058" y="5799048"/>
                <a:ext cx="1359074" cy="1215025"/>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6B45B27-91DB-2102-0119-8A1ABC11D917}"/>
              </a:ext>
            </a:extLst>
          </p:cNvPr>
          <p:cNvSpPr/>
          <p:nvPr/>
        </p:nvSpPr>
        <p:spPr>
          <a:xfrm>
            <a:off x="3901858" y="5799048"/>
            <a:ext cx="1215025" cy="12150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Sampler</a:t>
            </a:r>
          </a:p>
        </p:txBody>
      </p:sp>
      <p:cxnSp>
        <p:nvCxnSpPr>
          <p:cNvPr id="8" name="Straight Arrow Connector 7">
            <a:extLst>
              <a:ext uri="{FF2B5EF4-FFF2-40B4-BE49-F238E27FC236}">
                <a16:creationId xmlns:a16="http://schemas.microsoft.com/office/drawing/2014/main" id="{90CA328F-C9B1-0C2B-48EE-99300DDE1ED1}"/>
              </a:ext>
            </a:extLst>
          </p:cNvPr>
          <p:cNvCxnSpPr>
            <a:cxnSpLocks/>
          </p:cNvCxnSpPr>
          <p:nvPr/>
        </p:nvCxnSpPr>
        <p:spPr>
          <a:xfrm>
            <a:off x="1678488" y="6453533"/>
            <a:ext cx="3945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31EA54B5-8AEA-4603-2840-0650A17F95D4}"/>
              </a:ext>
            </a:extLst>
          </p:cNvPr>
          <p:cNvCxnSpPr>
            <a:cxnSpLocks/>
          </p:cNvCxnSpPr>
          <p:nvPr/>
        </p:nvCxnSpPr>
        <p:spPr>
          <a:xfrm>
            <a:off x="3432132" y="6453533"/>
            <a:ext cx="46972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E135F4-7854-EB82-1D55-780F9B8AED1A}"/>
                  </a:ext>
                </a:extLst>
              </p:cNvPr>
              <p:cNvSpPr txBox="1"/>
              <p:nvPr/>
            </p:nvSpPr>
            <p:spPr>
              <a:xfrm>
                <a:off x="1091253" y="6180857"/>
                <a:ext cx="618823" cy="459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𝑑𝑞</m:t>
                          </m:r>
                        </m:sub>
                        <m:sup>
                          <m:r>
                            <a:rPr lang="en-US" b="0" i="1" smtClean="0">
                              <a:latin typeface="Cambria Math" panose="02040503050406030204" pitchFamily="18" charset="0"/>
                            </a:rPr>
                            <m:t>∗</m:t>
                          </m:r>
                        </m:sup>
                      </m:sSubSup>
                    </m:oMath>
                  </m:oMathPara>
                </a14:m>
                <a:endParaRPr lang="en-US" dirty="0"/>
              </a:p>
            </p:txBody>
          </p:sp>
        </mc:Choice>
        <mc:Fallback xmlns="">
          <p:sp>
            <p:nvSpPr>
              <p:cNvPr id="15" name="TextBox 14">
                <a:extLst>
                  <a:ext uri="{FF2B5EF4-FFF2-40B4-BE49-F238E27FC236}">
                    <a16:creationId xmlns:a16="http://schemas.microsoft.com/office/drawing/2014/main" id="{99E135F4-7854-EB82-1D55-780F9B8AED1A}"/>
                  </a:ext>
                </a:extLst>
              </p:cNvPr>
              <p:cNvSpPr txBox="1">
                <a:spLocks noRot="1" noChangeAspect="1" noMove="1" noResize="1" noEditPoints="1" noAdjustHandles="1" noChangeArrowheads="1" noChangeShapeType="1" noTextEdit="1"/>
              </p:cNvSpPr>
              <p:nvPr/>
            </p:nvSpPr>
            <p:spPr>
              <a:xfrm>
                <a:off x="1091253" y="6180857"/>
                <a:ext cx="618823" cy="459165"/>
              </a:xfrm>
              <a:prstGeom prst="rect">
                <a:avLst/>
              </a:prstGeom>
              <a:blipFill>
                <a:blip r:embed="rId5"/>
                <a:stretch>
                  <a:fillRect b="-933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69339763-131F-9669-33F7-E487AFC25FBB}"/>
              </a:ext>
            </a:extLst>
          </p:cNvPr>
          <p:cNvCxnSpPr>
            <a:cxnSpLocks/>
          </p:cNvCxnSpPr>
          <p:nvPr/>
        </p:nvCxnSpPr>
        <p:spPr>
          <a:xfrm>
            <a:off x="5116883" y="6453533"/>
            <a:ext cx="3945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A4D9055-6F22-8438-9544-016C7CE80D7E}"/>
              </a:ext>
            </a:extLst>
          </p:cNvPr>
          <p:cNvSpPr txBox="1"/>
          <p:nvPr/>
        </p:nvSpPr>
        <p:spPr>
          <a:xfrm>
            <a:off x="4154930" y="6685912"/>
            <a:ext cx="822661" cy="338554"/>
          </a:xfrm>
          <a:prstGeom prst="rect">
            <a:avLst/>
          </a:prstGeom>
          <a:noFill/>
        </p:spPr>
        <p:txBody>
          <a:bodyPr wrap="none" rtlCol="0">
            <a:spAutoFit/>
          </a:bodyPr>
          <a:lstStyle/>
          <a:p>
            <a:r>
              <a:rPr lang="en-US" sz="1600" dirty="0">
                <a:solidFill>
                  <a:schemeClr val="bg1"/>
                </a:solidFill>
              </a:rPr>
              <a:t>Freeze</a:t>
            </a:r>
          </a:p>
        </p:txBody>
      </p:sp>
      <p:sp>
        <p:nvSpPr>
          <p:cNvPr id="21" name="Rectangle 20">
            <a:extLst>
              <a:ext uri="{FF2B5EF4-FFF2-40B4-BE49-F238E27FC236}">
                <a16:creationId xmlns:a16="http://schemas.microsoft.com/office/drawing/2014/main" id="{16307422-B7E6-9CBC-BFC2-AFD09350C742}"/>
              </a:ext>
            </a:extLst>
          </p:cNvPr>
          <p:cNvSpPr/>
          <p:nvPr/>
        </p:nvSpPr>
        <p:spPr>
          <a:xfrm>
            <a:off x="2073058" y="7317829"/>
            <a:ext cx="1828800" cy="701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Definite Time Undervoltage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25482F9-0D90-7CD5-0149-11B0247E61D1}"/>
                  </a:ext>
                </a:extLst>
              </p:cNvPr>
              <p:cNvSpPr txBox="1"/>
              <p:nvPr/>
            </p:nvSpPr>
            <p:spPr>
              <a:xfrm>
                <a:off x="1058638" y="7385098"/>
                <a:ext cx="619850" cy="424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225482F9-0D90-7CD5-0149-11B0247E61D1}"/>
                  </a:ext>
                </a:extLst>
              </p:cNvPr>
              <p:cNvSpPr txBox="1">
                <a:spLocks noRot="1" noChangeAspect="1" noMove="1" noResize="1" noEditPoints="1" noAdjustHandles="1" noChangeArrowheads="1" noChangeShapeType="1" noTextEdit="1"/>
              </p:cNvSpPr>
              <p:nvPr/>
            </p:nvSpPr>
            <p:spPr>
              <a:xfrm>
                <a:off x="1058638" y="7385098"/>
                <a:ext cx="619850" cy="424732"/>
              </a:xfrm>
              <a:prstGeom prst="rect">
                <a:avLst/>
              </a:prstGeom>
              <a:blipFill>
                <a:blip r:embed="rId6"/>
                <a:stretch>
                  <a:fillRect b="-15714"/>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8344389F-721D-9028-90AF-BE8F4D7022A3}"/>
              </a:ext>
            </a:extLst>
          </p:cNvPr>
          <p:cNvCxnSpPr>
            <a:cxnSpLocks/>
          </p:cNvCxnSpPr>
          <p:nvPr/>
        </p:nvCxnSpPr>
        <p:spPr>
          <a:xfrm>
            <a:off x="1678488" y="7668558"/>
            <a:ext cx="3945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Connector: Elbow 24">
            <a:extLst>
              <a:ext uri="{FF2B5EF4-FFF2-40B4-BE49-F238E27FC236}">
                <a16:creationId xmlns:a16="http://schemas.microsoft.com/office/drawing/2014/main" id="{4D898988-E592-653B-02E0-3C7952367E59}"/>
              </a:ext>
            </a:extLst>
          </p:cNvPr>
          <p:cNvCxnSpPr>
            <a:stCxn id="21" idx="3"/>
            <a:endCxn id="20" idx="2"/>
          </p:cNvCxnSpPr>
          <p:nvPr/>
        </p:nvCxnSpPr>
        <p:spPr>
          <a:xfrm flipV="1">
            <a:off x="3901858" y="7024466"/>
            <a:ext cx="664403" cy="64409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D0DA491-1EFC-DD07-3DFD-A2E97F7B3E48}"/>
              </a:ext>
            </a:extLst>
          </p:cNvPr>
          <p:cNvSpPr txBox="1"/>
          <p:nvPr/>
        </p:nvSpPr>
        <p:spPr>
          <a:xfrm>
            <a:off x="5511453" y="6187768"/>
            <a:ext cx="1095503" cy="584775"/>
          </a:xfrm>
          <a:prstGeom prst="rect">
            <a:avLst/>
          </a:prstGeom>
          <a:noFill/>
        </p:spPr>
        <p:txBody>
          <a:bodyPr wrap="square" rtlCol="0">
            <a:spAutoFit/>
          </a:bodyPr>
          <a:lstStyle/>
          <a:p>
            <a:r>
              <a:rPr lang="en-US" sz="1600" dirty="0"/>
              <a:t>To current regulator</a:t>
            </a:r>
          </a:p>
        </p:txBody>
      </p:sp>
    </p:spTree>
    <p:extLst>
      <p:ext uri="{BB962C8B-B14F-4D97-AF65-F5344CB8AC3E}">
        <p14:creationId xmlns:p14="http://schemas.microsoft.com/office/powerpoint/2010/main" val="367784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D1C6059-0D70-2277-6E43-75EDDE2AD6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4997" y="1475721"/>
            <a:ext cx="8866340" cy="6649755"/>
          </a:xfrm>
          <a:prstGeom prst="rect">
            <a:avLst/>
          </a:prstGeom>
        </p:spPr>
      </p:pic>
      <p:sp>
        <p:nvSpPr>
          <p:cNvPr id="2" name="Slide Number Placeholder 1">
            <a:extLst>
              <a:ext uri="{FF2B5EF4-FFF2-40B4-BE49-F238E27FC236}">
                <a16:creationId xmlns:a16="http://schemas.microsoft.com/office/drawing/2014/main" id="{E76E27BF-F0AB-8860-152F-49D2CBB30CC1}"/>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ADAC1337-7D50-BB3D-2684-952CC93B2EC8}"/>
              </a:ext>
            </a:extLst>
          </p:cNvPr>
          <p:cNvSpPr>
            <a:spLocks noGrp="1"/>
          </p:cNvSpPr>
          <p:nvPr>
            <p:ph type="title"/>
          </p:nvPr>
        </p:nvSpPr>
        <p:spPr/>
        <p:txBody>
          <a:bodyPr/>
          <a:lstStyle/>
          <a:p>
            <a:r>
              <a:rPr lang="en-US" dirty="0"/>
              <a:t>Dynamic Voltage Support</a:t>
            </a:r>
          </a:p>
        </p:txBody>
      </p:sp>
      <p:sp>
        <p:nvSpPr>
          <p:cNvPr id="4" name="Content Placeholder 3">
            <a:extLst>
              <a:ext uri="{FF2B5EF4-FFF2-40B4-BE49-F238E27FC236}">
                <a16:creationId xmlns:a16="http://schemas.microsoft.com/office/drawing/2014/main" id="{629AAB42-FF80-5DBC-CDEF-DEAA26394F9D}"/>
              </a:ext>
            </a:extLst>
          </p:cNvPr>
          <p:cNvSpPr>
            <a:spLocks noGrp="1"/>
          </p:cNvSpPr>
          <p:nvPr>
            <p:ph sz="quarter" idx="20"/>
          </p:nvPr>
        </p:nvSpPr>
        <p:spPr>
          <a:xfrm>
            <a:off x="1371600" y="2057399"/>
            <a:ext cx="5334000" cy="5486401"/>
          </a:xfrm>
        </p:spPr>
        <p:txBody>
          <a:bodyPr/>
          <a:lstStyle/>
          <a:p>
            <a:r>
              <a:rPr lang="en-US" dirty="0"/>
              <a:t>Current limiter prioritizes reactive power during voltage sags</a:t>
            </a:r>
          </a:p>
          <a:p>
            <a:r>
              <a:rPr lang="en-US" dirty="0"/>
              <a:t>Proven IBR function in theory, but nontrivial to add</a:t>
            </a:r>
          </a:p>
          <a:p>
            <a:pPr lvl="1"/>
            <a:r>
              <a:rPr lang="en-US" dirty="0"/>
              <a:t>Ensuring stability, adequate current limiting under various fault/post-fault conditions</a:t>
            </a:r>
          </a:p>
          <a:p>
            <a:r>
              <a:rPr lang="en-US" b="1" dirty="0"/>
              <a:t>Overhead UPS capacity permits significant voltage support</a:t>
            </a:r>
          </a:p>
          <a:p>
            <a:pPr lvl="1"/>
            <a:r>
              <a:rPr lang="en-US" dirty="0"/>
              <a:t>Sufficient to allow true constant power</a:t>
            </a:r>
          </a:p>
        </p:txBody>
      </p:sp>
    </p:spTree>
    <p:extLst>
      <p:ext uri="{BB962C8B-B14F-4D97-AF65-F5344CB8AC3E}">
        <p14:creationId xmlns:p14="http://schemas.microsoft.com/office/powerpoint/2010/main" val="39565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09" id="{DA5EEA46-39EA-4BFB-B622-A7F1292FDA83}" vid="{AC45F1C4-53DF-4E66-A72A-12EDABC717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PNNL_09</Template>
  <TotalTime>9936</TotalTime>
  <Words>873</Words>
  <Application>Microsoft Office PowerPoint</Application>
  <PresentationFormat>Custom</PresentationFormat>
  <Paragraphs>159</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 Math</vt:lpstr>
      <vt:lpstr>NimbusRomNo9L-Regu</vt:lpstr>
      <vt:lpstr>Wingdings</vt:lpstr>
      <vt:lpstr>PNNL_Option_4</vt:lpstr>
      <vt:lpstr>Considerations for Electronic Load Ride-Through</vt:lpstr>
      <vt:lpstr>Purpose</vt:lpstr>
      <vt:lpstr>Methodology</vt:lpstr>
      <vt:lpstr>Applicability</vt:lpstr>
      <vt:lpstr>Fast Trip</vt:lpstr>
      <vt:lpstr>Current-Limited Constant Power</vt:lpstr>
      <vt:lpstr>Momentary Cessation</vt:lpstr>
      <vt:lpstr>Current Freeze</vt:lpstr>
      <vt:lpstr>Dynamic Voltage Support</vt:lpstr>
      <vt:lpstr>Voltage-Dependent Current Limits</vt:lpstr>
      <vt:lpstr>Summary</vt:lpstr>
      <vt:lpstr>OEM-Level Concerns</vt:lpstr>
      <vt:lpstr>Unbalanced Faults</vt:lpstr>
      <vt:lpstr>PLL Stability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 Brett A</dc:creator>
  <cp:lastModifiedBy>Ross, Brett A</cp:lastModifiedBy>
  <cp:revision>1</cp:revision>
  <dcterms:created xsi:type="dcterms:W3CDTF">2025-08-27T20:11:27Z</dcterms:created>
  <dcterms:modified xsi:type="dcterms:W3CDTF">2025-10-27T16:54:20Z</dcterms:modified>
</cp:coreProperties>
</file>