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1"/>
  </p:notesMasterIdLst>
  <p:sldIdLst>
    <p:sldId id="1135" r:id="rId3"/>
    <p:sldId id="1134" r:id="rId4"/>
    <p:sldId id="1136" r:id="rId5"/>
    <p:sldId id="256" r:id="rId6"/>
    <p:sldId id="1132" r:id="rId7"/>
    <p:sldId id="1133" r:id="rId8"/>
    <p:sldId id="1172" r:id="rId9"/>
    <p:sldId id="114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AC456D-7395-474E-B508-17E3A3C64F87}" v="1" dt="2026-01-19T20:22:18.1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5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tt L. Price" userId="bea8a9ae-cdf2-42f9-afae-5db3c97259c3" providerId="ADAL" clId="{03A8F5DB-A8C4-4AEB-A193-BFD0426A7A5F}"/>
    <pc:docChg chg="custSel modSld">
      <pc:chgData name="Jett L. Price" userId="bea8a9ae-cdf2-42f9-afae-5db3c97259c3" providerId="ADAL" clId="{03A8F5DB-A8C4-4AEB-A193-BFD0426A7A5F}" dt="2026-01-19T20:34:30.131" v="755" actId="14100"/>
      <pc:docMkLst>
        <pc:docMk/>
      </pc:docMkLst>
      <pc:sldChg chg="modSp mod">
        <pc:chgData name="Jett L. Price" userId="bea8a9ae-cdf2-42f9-afae-5db3c97259c3" providerId="ADAL" clId="{03A8F5DB-A8C4-4AEB-A193-BFD0426A7A5F}" dt="2026-01-19T20:33:58.122" v="746" actId="2711"/>
        <pc:sldMkLst>
          <pc:docMk/>
          <pc:sldMk cId="473303827" sldId="256"/>
        </pc:sldMkLst>
        <pc:spChg chg="mod">
          <ac:chgData name="Jett L. Price" userId="bea8a9ae-cdf2-42f9-afae-5db3c97259c3" providerId="ADAL" clId="{03A8F5DB-A8C4-4AEB-A193-BFD0426A7A5F}" dt="2026-01-19T20:33:58.122" v="746" actId="2711"/>
          <ac:spMkLst>
            <pc:docMk/>
            <pc:sldMk cId="473303827" sldId="256"/>
            <ac:spMk id="2" creationId="{11ED38AC-05D9-4176-BBDB-E15B79F14695}"/>
          </ac:spMkLst>
        </pc:spChg>
        <pc:spChg chg="mod">
          <ac:chgData name="Jett L. Price" userId="bea8a9ae-cdf2-42f9-afae-5db3c97259c3" providerId="ADAL" clId="{03A8F5DB-A8C4-4AEB-A193-BFD0426A7A5F}" dt="2026-01-19T20:28:35.394" v="431" actId="948"/>
          <ac:spMkLst>
            <pc:docMk/>
            <pc:sldMk cId="473303827" sldId="256"/>
            <ac:spMk id="5" creationId="{CDCFF607-9103-4ED4-B8CA-ADCE0DAAEF4F}"/>
          </ac:spMkLst>
        </pc:spChg>
      </pc:sldChg>
      <pc:sldChg chg="addSp delSp modSp mod">
        <pc:chgData name="Jett L. Price" userId="bea8a9ae-cdf2-42f9-afae-5db3c97259c3" providerId="ADAL" clId="{03A8F5DB-A8C4-4AEB-A193-BFD0426A7A5F}" dt="2026-01-19T20:33:31.903" v="743" actId="14100"/>
        <pc:sldMkLst>
          <pc:docMk/>
          <pc:sldMk cId="1744205016" sldId="1132"/>
        </pc:sldMkLst>
        <pc:spChg chg="mod">
          <ac:chgData name="Jett L. Price" userId="bea8a9ae-cdf2-42f9-afae-5db3c97259c3" providerId="ADAL" clId="{03A8F5DB-A8C4-4AEB-A193-BFD0426A7A5F}" dt="2026-01-19T20:33:31.903" v="743" actId="14100"/>
          <ac:spMkLst>
            <pc:docMk/>
            <pc:sldMk cId="1744205016" sldId="1132"/>
            <ac:spMk id="2" creationId="{A00C2AA3-8A92-4E93-826D-4991323BFA0B}"/>
          </ac:spMkLst>
        </pc:spChg>
        <pc:spChg chg="add del mod">
          <ac:chgData name="Jett L. Price" userId="bea8a9ae-cdf2-42f9-afae-5db3c97259c3" providerId="ADAL" clId="{03A8F5DB-A8C4-4AEB-A193-BFD0426A7A5F}" dt="2026-01-19T20:25:58.766" v="115" actId="478"/>
          <ac:spMkLst>
            <pc:docMk/>
            <pc:sldMk cId="1744205016" sldId="1132"/>
            <ac:spMk id="5" creationId="{9B0B02CC-E86B-F916-231E-818D5D942B0F}"/>
          </ac:spMkLst>
        </pc:spChg>
        <pc:spChg chg="del">
          <ac:chgData name="Jett L. Price" userId="bea8a9ae-cdf2-42f9-afae-5db3c97259c3" providerId="ADAL" clId="{03A8F5DB-A8C4-4AEB-A193-BFD0426A7A5F}" dt="2026-01-19T20:26:00.998" v="116" actId="478"/>
          <ac:spMkLst>
            <pc:docMk/>
            <pc:sldMk cId="1744205016" sldId="1132"/>
            <ac:spMk id="8" creationId="{516ECFC8-AA70-44EE-BDF1-EA9AD9F28BAE}"/>
          </ac:spMkLst>
        </pc:spChg>
        <pc:picChg chg="del">
          <ac:chgData name="Jett L. Price" userId="bea8a9ae-cdf2-42f9-afae-5db3c97259c3" providerId="ADAL" clId="{03A8F5DB-A8C4-4AEB-A193-BFD0426A7A5F}" dt="2026-01-19T20:25:55.862" v="113" actId="478"/>
          <ac:picMkLst>
            <pc:docMk/>
            <pc:sldMk cId="1744205016" sldId="1132"/>
            <ac:picMk id="3" creationId="{1104D8CA-F843-75BD-F831-7E3D91839C43}"/>
          </ac:picMkLst>
        </pc:picChg>
        <pc:picChg chg="add">
          <ac:chgData name="Jett L. Price" userId="bea8a9ae-cdf2-42f9-afae-5db3c97259c3" providerId="ADAL" clId="{03A8F5DB-A8C4-4AEB-A193-BFD0426A7A5F}" dt="2026-01-19T20:25:56.200" v="114" actId="22"/>
          <ac:picMkLst>
            <pc:docMk/>
            <pc:sldMk cId="1744205016" sldId="1132"/>
            <ac:picMk id="7" creationId="{640F98CC-3B9A-0B5C-77D7-7A7ACAAA14B8}"/>
          </ac:picMkLst>
        </pc:picChg>
      </pc:sldChg>
      <pc:sldChg chg="addSp delSp modSp mod">
        <pc:chgData name="Jett L. Price" userId="bea8a9ae-cdf2-42f9-afae-5db3c97259c3" providerId="ADAL" clId="{03A8F5DB-A8C4-4AEB-A193-BFD0426A7A5F}" dt="2026-01-19T20:34:12.898" v="752" actId="403"/>
        <pc:sldMkLst>
          <pc:docMk/>
          <pc:sldMk cId="1994485191" sldId="1133"/>
        </pc:sldMkLst>
        <pc:spChg chg="mod">
          <ac:chgData name="Jett L. Price" userId="bea8a9ae-cdf2-42f9-afae-5db3c97259c3" providerId="ADAL" clId="{03A8F5DB-A8C4-4AEB-A193-BFD0426A7A5F}" dt="2026-01-19T20:34:12.898" v="752" actId="403"/>
          <ac:spMkLst>
            <pc:docMk/>
            <pc:sldMk cId="1994485191" sldId="1133"/>
            <ac:spMk id="2" creationId="{99463115-A32D-4B9A-B2FF-012E96271313}"/>
          </ac:spMkLst>
        </pc:spChg>
        <pc:picChg chg="del">
          <ac:chgData name="Jett L. Price" userId="bea8a9ae-cdf2-42f9-afae-5db3c97259c3" providerId="ADAL" clId="{03A8F5DB-A8C4-4AEB-A193-BFD0426A7A5F}" dt="2026-01-19T20:25:00.724" v="89" actId="478"/>
          <ac:picMkLst>
            <pc:docMk/>
            <pc:sldMk cId="1994485191" sldId="1133"/>
            <ac:picMk id="4" creationId="{D46403C5-2703-7488-B91A-B5509D9E795B}"/>
          </ac:picMkLst>
        </pc:picChg>
        <pc:picChg chg="add mod">
          <ac:chgData name="Jett L. Price" userId="bea8a9ae-cdf2-42f9-afae-5db3c97259c3" providerId="ADAL" clId="{03A8F5DB-A8C4-4AEB-A193-BFD0426A7A5F}" dt="2026-01-19T20:25:07.174" v="93" actId="14100"/>
          <ac:picMkLst>
            <pc:docMk/>
            <pc:sldMk cId="1994485191" sldId="1133"/>
            <ac:picMk id="5" creationId="{3296FF26-4D51-8627-A7FB-E8A7455D883A}"/>
          </ac:picMkLst>
        </pc:picChg>
      </pc:sldChg>
      <pc:sldChg chg="modSp mod">
        <pc:chgData name="Jett L. Price" userId="bea8a9ae-cdf2-42f9-afae-5db3c97259c3" providerId="ADAL" clId="{03A8F5DB-A8C4-4AEB-A193-BFD0426A7A5F}" dt="2026-01-19T20:34:30.131" v="755" actId="14100"/>
        <pc:sldMkLst>
          <pc:docMk/>
          <pc:sldMk cId="2712649147" sldId="1134"/>
        </pc:sldMkLst>
        <pc:spChg chg="mod">
          <ac:chgData name="Jett L. Price" userId="bea8a9ae-cdf2-42f9-afae-5db3c97259c3" providerId="ADAL" clId="{03A8F5DB-A8C4-4AEB-A193-BFD0426A7A5F}" dt="2026-01-19T20:34:30.131" v="755" actId="14100"/>
          <ac:spMkLst>
            <pc:docMk/>
            <pc:sldMk cId="2712649147" sldId="1134"/>
            <ac:spMk id="2" creationId="{2FBAEC8F-2D4F-4A40-B1DE-C737D9B7B006}"/>
          </ac:spMkLst>
        </pc:spChg>
        <pc:spChg chg="mod">
          <ac:chgData name="Jett L. Price" userId="bea8a9ae-cdf2-42f9-afae-5db3c97259c3" providerId="ADAL" clId="{03A8F5DB-A8C4-4AEB-A193-BFD0426A7A5F}" dt="2026-01-19T20:33:07.838" v="739" actId="948"/>
          <ac:spMkLst>
            <pc:docMk/>
            <pc:sldMk cId="2712649147" sldId="1134"/>
            <ac:spMk id="3" creationId="{3FFE9BD2-307A-4E7D-A5B1-8A2D4D3A467B}"/>
          </ac:spMkLst>
        </pc:spChg>
      </pc:sldChg>
      <pc:sldChg chg="modSp mod">
        <pc:chgData name="Jett L. Price" userId="bea8a9ae-cdf2-42f9-afae-5db3c97259c3" providerId="ADAL" clId="{03A8F5DB-A8C4-4AEB-A193-BFD0426A7A5F}" dt="2026-01-19T20:22:37.815" v="69" actId="20577"/>
        <pc:sldMkLst>
          <pc:docMk/>
          <pc:sldMk cId="3329429921" sldId="1135"/>
        </pc:sldMkLst>
        <pc:spChg chg="mod">
          <ac:chgData name="Jett L. Price" userId="bea8a9ae-cdf2-42f9-afae-5db3c97259c3" providerId="ADAL" clId="{03A8F5DB-A8C4-4AEB-A193-BFD0426A7A5F}" dt="2026-01-19T20:22:06.234" v="14" actId="20577"/>
          <ac:spMkLst>
            <pc:docMk/>
            <pc:sldMk cId="3329429921" sldId="1135"/>
            <ac:spMk id="3" creationId="{00000000-0000-0000-0000-000000000000}"/>
          </ac:spMkLst>
        </pc:spChg>
        <pc:spChg chg="mod">
          <ac:chgData name="Jett L. Price" userId="bea8a9ae-cdf2-42f9-afae-5db3c97259c3" providerId="ADAL" clId="{03A8F5DB-A8C4-4AEB-A193-BFD0426A7A5F}" dt="2026-01-19T20:22:37.815" v="69" actId="20577"/>
          <ac:spMkLst>
            <pc:docMk/>
            <pc:sldMk cId="3329429921" sldId="1135"/>
            <ac:spMk id="5" creationId="{00000000-0000-0000-0000-000000000000}"/>
          </ac:spMkLst>
        </pc:spChg>
      </pc:sldChg>
      <pc:sldChg chg="modSp mod">
        <pc:chgData name="Jett L. Price" userId="bea8a9ae-cdf2-42f9-afae-5db3c97259c3" providerId="ADAL" clId="{03A8F5DB-A8C4-4AEB-A193-BFD0426A7A5F}" dt="2026-01-19T20:30:38.129" v="644" actId="948"/>
        <pc:sldMkLst>
          <pc:docMk/>
          <pc:sldMk cId="2360931214" sldId="1136"/>
        </pc:sldMkLst>
        <pc:spChg chg="mod">
          <ac:chgData name="Jett L. Price" userId="bea8a9ae-cdf2-42f9-afae-5db3c97259c3" providerId="ADAL" clId="{03A8F5DB-A8C4-4AEB-A193-BFD0426A7A5F}" dt="2026-01-19T20:30:38.129" v="644" actId="948"/>
          <ac:spMkLst>
            <pc:docMk/>
            <pc:sldMk cId="2360931214" sldId="1136"/>
            <ac:spMk id="3" creationId="{4E2942D8-46C5-494A-A41B-18E9D3AF7D30}"/>
          </ac:spMkLst>
        </pc:spChg>
      </pc:sldChg>
      <pc:sldChg chg="addSp delSp modSp mod">
        <pc:chgData name="Jett L. Price" userId="bea8a9ae-cdf2-42f9-afae-5db3c97259c3" providerId="ADAL" clId="{03A8F5DB-A8C4-4AEB-A193-BFD0426A7A5F}" dt="2026-01-19T20:34:19.655" v="753" actId="404"/>
        <pc:sldMkLst>
          <pc:docMk/>
          <pc:sldMk cId="1463771511" sldId="1172"/>
        </pc:sldMkLst>
        <pc:spChg chg="mod">
          <ac:chgData name="Jett L. Price" userId="bea8a9ae-cdf2-42f9-afae-5db3c97259c3" providerId="ADAL" clId="{03A8F5DB-A8C4-4AEB-A193-BFD0426A7A5F}" dt="2026-01-19T20:34:19.655" v="753" actId="404"/>
          <ac:spMkLst>
            <pc:docMk/>
            <pc:sldMk cId="1463771511" sldId="1172"/>
            <ac:spMk id="2" creationId="{24B53CCC-6A3A-0D96-DF93-7C9BFCC002C8}"/>
          </ac:spMkLst>
        </pc:spChg>
        <pc:spChg chg="del">
          <ac:chgData name="Jett L. Price" userId="bea8a9ae-cdf2-42f9-afae-5db3c97259c3" providerId="ADAL" clId="{03A8F5DB-A8C4-4AEB-A193-BFD0426A7A5F}" dt="2026-01-19T20:24:25.853" v="71" actId="22"/>
          <ac:spMkLst>
            <pc:docMk/>
            <pc:sldMk cId="1463771511" sldId="1172"/>
            <ac:spMk id="4" creationId="{7D377BFA-3CF0-DCDE-C026-920A73BD0086}"/>
          </ac:spMkLst>
        </pc:spChg>
        <pc:picChg chg="add mod ord">
          <ac:chgData name="Jett L. Price" userId="bea8a9ae-cdf2-42f9-afae-5db3c97259c3" providerId="ADAL" clId="{03A8F5DB-A8C4-4AEB-A193-BFD0426A7A5F}" dt="2026-01-19T20:24:34.541" v="74" actId="1076"/>
          <ac:picMkLst>
            <pc:docMk/>
            <pc:sldMk cId="1463771511" sldId="1172"/>
            <ac:picMk id="5" creationId="{6DCD6F82-2B2F-7CC0-367C-375FCA1345F0}"/>
          </ac:picMkLst>
        </pc:picChg>
        <pc:picChg chg="del">
          <ac:chgData name="Jett L. Price" userId="bea8a9ae-cdf2-42f9-afae-5db3c97259c3" providerId="ADAL" clId="{03A8F5DB-A8C4-4AEB-A193-BFD0426A7A5F}" dt="2026-01-19T20:24:13.203" v="70" actId="478"/>
          <ac:picMkLst>
            <pc:docMk/>
            <pc:sldMk cId="1463771511" sldId="1172"/>
            <ac:picMk id="6" creationId="{7BD91B8C-C600-A0A5-103B-1D3FA9EEB6E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C4710B-2A8D-4608-B15A-1620BC8A888F}" type="datetimeFigureOut">
              <a:rPr lang="en-US" smtClean="0"/>
              <a:t>1/19/2026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35A3A-9FC9-44A2-9465-F34739611F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491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5C47D-1CE2-413C-A42F-8013714F2F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F07C4D-CD50-4CA7-9D6D-C74188DC9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129DF-DA0A-40DD-8EDE-43AD685CB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1/19/2026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5FF23-8721-4E50-9DB4-20ED06D5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DB3B2-2A1F-44BC-9111-A1D27F52F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7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61E69-42CD-471D-A39A-834B27B9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33CD8B-8404-4BB7-96C6-40E36052F9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A3DC2-DB8D-4909-A2E2-74461866D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1/19/2026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6C78D-DAB0-4909-8606-E3266B8E0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C8A75-AFEC-4D12-AE5F-9D8A48AAC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302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276F8D-2037-47E3-A74E-9F58D57FA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D6158-56FA-4493-85BC-EDAE355B8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CF1E7-CAA8-45D4-9B3A-CA9237B6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1/19/2026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CAD08-FCEF-4563-88A3-581A8F5C6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26FC-3564-4B0B-8D72-A68AF20C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04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1656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92DCE-F78D-4EC9-ABAB-28F5A10A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100DF-D0D1-4870-8CC2-79C106376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16D3A-2552-4982-87E0-6AC0BE19A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1/19/2026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EE84A-E2E9-40A8-9FDB-90A5D9F0F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B279D-5085-42A1-856E-63D32778F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04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CF7CC-4CD2-4B1C-8453-7BEE19D19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56FC-1A31-4323-8F73-C89060302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BD6E0-1DFB-4B60-A053-A170DF8B7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1/19/2026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3AD3E-67D1-455F-BAD9-D7DA783A0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0BC51-D5C9-4B30-95CA-EAA0499C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3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F7D2C-6F0C-4A8F-8CD6-1C89C10E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6E5BE-69D6-4DBC-A6B8-4D26A3214B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2FF47-CC70-454A-9EEB-76C9F6F48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112FC-912B-47EE-AB68-C65BADCC4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1/19/2026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F5D72-9E90-4871-B27B-DB93FD2AE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C402-678A-4537-B63D-33B3B3EF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01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06BDB-20CF-41C9-8C2E-E7984E47F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CBE24-03BD-401E-AF3A-0EE17F030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F3812-3F85-42D9-B48C-860D5CE52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F3F69C-BC30-4D1A-BD5F-A02331E56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5E5BE-B11C-4EF7-BF12-344BE0C11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12F1B-DDB6-47D7-9555-F899EA1B0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1/19/2026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FDB4BD-54B7-414D-8D5D-4C6F1482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3657D-6647-4119-B3E0-ED7719D0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46D78-0C5D-436E-8219-CDECD9AA9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BE3232-DE48-4131-9CF3-F43D8AFB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1/19/2026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7B1F46-0693-49A5-804C-09C59CF84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DF0D1-E545-41C5-A2AA-1DCE3FCC6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31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335D95-6F31-416C-B0E4-CFEB563D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1/19/2026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F940D4-DA7E-4AC1-93C7-03A3C963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B732E-5E4D-41F4-A80A-60C86E08D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907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D0511-6355-491A-9294-E83850FAB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0C296-91D3-4B69-9911-4CA851AC6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7B1D9-CB14-4619-9781-70C316F9EB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3FE32-930F-4B4E-8BFC-F7857599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1/19/2026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6187B-0564-4277-9C02-75884F059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848283-9961-4E4A-91E5-99EA941C3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79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C3FF-D6EE-4B9F-8657-B9AB324AA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446719-2938-426F-AE45-7A3751F3E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DB69C-35A0-4C97-A518-A33EA665E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C9F4C-0612-4E19-BE76-9BADA7BF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1/19/2026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B30CC-324D-4DAF-97B6-3F518EFD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18BE4-61DF-44F6-8ABC-FE001CAEE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6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5C4691-FAB5-44C7-991C-E554C5C1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C4B742-645D-46C5-A3C8-66AD51BDF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9D426-6B3B-4947-A9ED-9A343CBB7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D4F99-19F7-4184-8A3F-7D883BAD107F}" type="datetimeFigureOut">
              <a:rPr lang="en-US" smtClean="0"/>
              <a:t>1/19/2026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EB096-3D66-4D48-8EF0-DDBFA0C522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2A1-BA78-4A43-BE55-81E1FB45D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98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28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Credit Finance Sub Group Update to the Technical Advisory 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9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/>
              <a:t>January 21, 2026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97541" y="3962401"/>
            <a:ext cx="5655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Jett Price, Golden Spread Electric Cooperative, Chair</a:t>
            </a:r>
          </a:p>
          <a:p>
            <a:pPr algn="ctr"/>
            <a:r>
              <a:rPr lang="en-US" dirty="0"/>
              <a:t> </a:t>
            </a:r>
            <a:r>
              <a:rPr lang="en-US" b="1" dirty="0"/>
              <a:t>Loretto Martin, Reliant, Vice Chair</a:t>
            </a:r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AEC8F-2D4F-4A40-B1DE-C737D9B7B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118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General Update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E9BD2-307A-4E7D-A5B1-8A2D4D3A4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017256"/>
          </a:xfrm>
        </p:spPr>
        <p:txBody>
          <a:bodyPr>
            <a:noAutofit/>
          </a:bodyPr>
          <a:lstStyle/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200" dirty="0"/>
              <a:t>January 16</a:t>
            </a:r>
            <a:r>
              <a:rPr lang="en-US" sz="3200" baseline="30000" dirty="0"/>
              <a:t>th</a:t>
            </a:r>
            <a:r>
              <a:rPr lang="en-US" sz="3200" dirty="0"/>
              <a:t> CFSG meeting</a:t>
            </a:r>
            <a:endParaRPr lang="en-US" sz="32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200" dirty="0"/>
              <a:t>Voting matters:</a:t>
            </a:r>
          </a:p>
          <a:p>
            <a:pPr lvl="2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/>
              <a:t>NPRRs</a:t>
            </a:r>
          </a:p>
          <a:p>
            <a:pPr lvl="2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/>
              <a:t>Approval of minutes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200" dirty="0"/>
              <a:t>Leadership Change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200" dirty="0"/>
              <a:t>Regular credit exposure updates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200" dirty="0"/>
              <a:t>New Applicant – Darice Ridge, Tenaska Power Services Co. </a:t>
            </a:r>
          </a:p>
        </p:txBody>
      </p:sp>
    </p:spTree>
    <p:extLst>
      <p:ext uri="{BB962C8B-B14F-4D97-AF65-F5344CB8AC3E}">
        <p14:creationId xmlns:p14="http://schemas.microsoft.com/office/powerpoint/2010/main" val="271264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D3362-1899-4EC3-9D1B-D87355DB9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8057"/>
          </a:xfrm>
        </p:spPr>
        <p:txBody>
          <a:bodyPr/>
          <a:lstStyle/>
          <a:p>
            <a:pPr algn="ctr"/>
            <a:r>
              <a:rPr lang="en-US" b="1" dirty="0"/>
              <a:t>NPRR’s Reviewed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942D8-46C5-494A-A41B-18E9D3AF7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7406"/>
            <a:ext cx="10515600" cy="4809557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 1311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Correction to Real-Time Reliability Deployment Price Adders for Ancillary Services under Load Shed for RTC+B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 1314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Planning Guide Glossary Transition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</a:pPr>
            <a:endParaRPr lang="en-US" sz="2400" u="sng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93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D38AC-05D9-4176-BBDB-E15B79F14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014" y="179109"/>
            <a:ext cx="10821972" cy="853323"/>
          </a:xfrm>
        </p:spPr>
        <p:txBody>
          <a:bodyPr>
            <a:normAutofit/>
          </a:bodyPr>
          <a:lstStyle/>
          <a:p>
            <a:r>
              <a:rPr lang="en-US" sz="3600" b="1" dirty="0">
                <a:cs typeface="Times New Roman" panose="02020603050405020304" pitchFamily="18" charset="0"/>
              </a:rPr>
              <a:t>Monthly Highlights: November 2025 – December 2025</a:t>
            </a:r>
            <a:endParaRPr lang="en-US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CFF607-9103-4ED4-B8CA-ADCE0DAAEF4F}"/>
              </a:ext>
            </a:extLst>
          </p:cNvPr>
          <p:cNvSpPr txBox="1"/>
          <p:nvPr/>
        </p:nvSpPr>
        <p:spPr>
          <a:xfrm>
            <a:off x="563417" y="1638300"/>
            <a:ext cx="1125912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Market-wide average Total Potential Exposure (TPE) slightly decreased from $1.60 billion in November to $1.59 billion in December</a:t>
            </a:r>
          </a:p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Forward adjustment factors on average slightly decreased during the month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Discretionary Collateral is defined as Secured Collateral in excess of TPE,CRR Locked ACL and DAM Exposure</a:t>
            </a:r>
          </a:p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Average Discretionary Collateral increased from $3.74 billion in November to $3.93 billion in December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No unusual collateral call activity</a:t>
            </a:r>
          </a:p>
        </p:txBody>
      </p:sp>
    </p:spTree>
    <p:extLst>
      <p:ext uri="{BB962C8B-B14F-4D97-AF65-F5344CB8AC3E}">
        <p14:creationId xmlns:p14="http://schemas.microsoft.com/office/powerpoint/2010/main" val="473303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C2AA3-8A92-4E93-826D-4991323BF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053" y="317991"/>
            <a:ext cx="10248491" cy="549275"/>
          </a:xfrm>
        </p:spPr>
        <p:txBody>
          <a:bodyPr>
            <a:noAutofit/>
          </a:bodyPr>
          <a:lstStyle/>
          <a:p>
            <a:r>
              <a:rPr lang="en-US" sz="3200" b="1" dirty="0"/>
              <a:t>Available Credit by Type Compared to Total Potential Exposure (TPE): Dec. 2024 to Dec.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0F98CC-3B9A-0B5C-77D7-7A7ACAAA1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152" y="1042654"/>
            <a:ext cx="8573696" cy="477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05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3115-A32D-4B9A-B2FF-012E96271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92099"/>
            <a:ext cx="10923166" cy="10541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cs typeface="Times New Roman" panose="02020603050405020304" pitchFamily="18" charset="0"/>
              </a:rPr>
              <a:t>Discretionary Collateral November 2025 – December 2025</a:t>
            </a:r>
            <a:endParaRPr lang="en-US" sz="32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96FF26-4D51-8627-A7FB-E8A7455D8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473" y="1690689"/>
            <a:ext cx="9545053" cy="434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485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53CCC-6A3A-0D96-DF93-7C9BFCC00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Issuer Credit Limits vs Total LC Amounts Per Issuer: EOM - December 2025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DCD6F82-2B2F-7CC0-367C-375FCA1345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3307" y="1933576"/>
            <a:ext cx="10065386" cy="3472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771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4" descr="Question marks in a line and one question mark is lit">
            <a:extLst>
              <a:ext uri="{FF2B5EF4-FFF2-40B4-BE49-F238E27FC236}">
                <a16:creationId xmlns:a16="http://schemas.microsoft.com/office/drawing/2014/main" id="{6B2C015A-608E-460E-AEF9-3985F55107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0" r="23298" b="711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9" name="Rectangle 2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6D4A7F-F05A-475E-92CE-D3F0E16C2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Questions?</a:t>
            </a:r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749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487ff0d5-859f-4698-9b9b-079befd22fd5}" enabled="1" method="Standard" siteId="{482dc10d-9180-4c99-816e-70ee2557afd5}" removed="0"/>
  <clbl:label id="{f7f7157e-03dd-4df4-a10b-f59d8fe642d0}" enabled="0" method="" siteId="{f7f7157e-03dd-4df4-a10b-f59d8fe642d0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3136</TotalTime>
  <Words>213</Words>
  <Application>Microsoft Office PowerPoint</Application>
  <PresentationFormat>Widescreen</PresentationFormat>
  <Paragraphs>26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</vt:lpstr>
      <vt:lpstr>Arial</vt:lpstr>
      <vt:lpstr>Calibri</vt:lpstr>
      <vt:lpstr>Calibri Light</vt:lpstr>
      <vt:lpstr>Times New Roman</vt:lpstr>
      <vt:lpstr>Office Theme</vt:lpstr>
      <vt:lpstr>1_Custom Design</vt:lpstr>
      <vt:lpstr>Credit Finance Sub Group Update to the Technical Advisory Committee</vt:lpstr>
      <vt:lpstr>General Update</vt:lpstr>
      <vt:lpstr>NPRR’s Reviewed</vt:lpstr>
      <vt:lpstr>Monthly Highlights: November 2025 – December 2025</vt:lpstr>
      <vt:lpstr>Available Credit by Type Compared to Total Potential Exposure (TPE): Dec. 2024 to Dec. 2025</vt:lpstr>
      <vt:lpstr>Discretionary Collateral November 2025 – December 2025</vt:lpstr>
      <vt:lpstr>Issuer Credit Limits vs Total LC Amounts Per Issuer: EOM - December 2025</vt:lpstr>
      <vt:lpstr>Questions?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Another credit calculation adjustment proposal</dc:title>
  <dc:creator>Sager, Brenden</dc:creator>
  <cp:lastModifiedBy>Jett L. Price</cp:lastModifiedBy>
  <cp:revision>77</cp:revision>
  <dcterms:created xsi:type="dcterms:W3CDTF">2022-08-01T15:23:51Z</dcterms:created>
  <dcterms:modified xsi:type="dcterms:W3CDTF">2026-01-19T20:34:31Z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2024-09-18T20:41:41Z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fb0cf853-2bb6-46bc-b0a5-93f16a1c1c2c</vt:lpwstr>
  </property>
  <property fmtid="{D5CDD505-2E9C-101B-9397-08002B2CF9AE}" pid="8" name="MSIP_Label_7084cbda-52b8-46fb-a7b7-cb5bd465ed85_ContentBits">
    <vt:lpwstr>0</vt:lpwstr>
  </property>
</Properties>
</file>