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3"/>
  </p:notesMasterIdLst>
  <p:sldIdLst>
    <p:sldId id="270"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3300"/>
    <a:srgbClr val="FF6600"/>
    <a:srgbClr val="FF0000"/>
    <a:srgbClr val="0000FF"/>
    <a:srgbClr val="FF9900"/>
    <a:srgbClr val="99CCFF"/>
    <a:srgbClr val="00091A"/>
    <a:srgbClr val="996633"/>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EFCBBE-AAEC-4C4B-A9AF-84EA5AF7323E}" v="94" dt="2025-10-28T19:03:46.8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712" autoAdjust="0"/>
  </p:normalViewPr>
  <p:slideViewPr>
    <p:cSldViewPr snapToGrid="0">
      <p:cViewPr varScale="1">
        <p:scale>
          <a:sx n="59" d="100"/>
          <a:sy n="59" d="100"/>
        </p:scale>
        <p:origin x="1286" y="2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815DA-6878-42E1-9CCA-8BF1112152E7}" type="datetimeFigureOut">
              <a:rPr lang="en-US" smtClean="0"/>
              <a:t>1/16/2026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7DF8E-9A9F-4B81-9561-34F6552D108E}" type="slidenum">
              <a:rPr lang="en-US" smtClean="0"/>
              <a:t>‹#›</a:t>
            </a:fld>
            <a:endParaRPr lang="en-US"/>
          </a:p>
        </p:txBody>
      </p:sp>
    </p:spTree>
    <p:extLst>
      <p:ext uri="{BB962C8B-B14F-4D97-AF65-F5344CB8AC3E}">
        <p14:creationId xmlns:p14="http://schemas.microsoft.com/office/powerpoint/2010/main" val="126410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44326-3F96-4688-25E8-D9CFBCCB67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CA0265-6298-30B4-D682-E9458C8B3C18}"/>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1FAB66AD-403C-9E89-36FA-98621F824E54}"/>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8BE1C2F7-47A9-4204-E023-BC55FDAE3A6C}"/>
              </a:ext>
            </a:extLst>
          </p:cNvPr>
          <p:cNvSpPr txBox="1"/>
          <p:nvPr/>
        </p:nvSpPr>
        <p:spPr>
          <a:xfrm>
            <a:off x="3970937" y="8829967"/>
            <a:ext cx="3037837" cy="464816"/>
          </a:xfrm>
          <a:prstGeom prst="rect">
            <a:avLst/>
          </a:prstGeom>
          <a:noFill/>
          <a:ln cap="flat">
            <a:noFill/>
          </a:ln>
        </p:spPr>
        <p:txBody>
          <a:bodyPr vert="horz" wrap="square" lIns="93177" tIns="46588" rIns="93177" bIns="46588" anchor="b" anchorCtr="0" compatLnSpc="1">
            <a:noAutofit/>
          </a:bodyPr>
          <a:lstStyle/>
          <a:p>
            <a:pPr marL="0" marR="0" lvl="0" indent="0" algn="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fld id="{368A6517-B392-4BEA-8483-2254A7C9A201}" type="slidenum">
              <a:rPr kumimoji="0" sz="1800" b="0" i="0" u="none" strike="noStrike" kern="0" cap="none" spc="0" normalizeH="0" baseline="0" noProof="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t>1</a:t>
            </a:fld>
            <a:endParaRPr kumimoji="0" lang="en-US"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810750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11CF-45DD-E39A-2948-697A776659AE}"/>
              </a:ext>
            </a:extLst>
          </p:cNvPr>
          <p:cNvSpPr txBox="1">
            <a:spLocks noGrp="1"/>
          </p:cNvSpPr>
          <p:nvPr>
            <p:ph type="ctrTitle"/>
          </p:nvPr>
        </p:nvSpPr>
        <p:spPr>
          <a:xfrm>
            <a:off x="914400" y="2130423"/>
            <a:ext cx="10363200" cy="1470026"/>
          </a:xfrm>
          <a:prstGeom prst="rect">
            <a:avLst/>
          </a:prstGeom>
          <a:noFill/>
          <a:ln>
            <a:noFill/>
          </a:ln>
        </p:spPr>
        <p:txBody>
          <a:bodyPr vert="horz" wrap="square" lIns="91440" tIns="45720" rIns="91440" bIns="45720" anchor="t" anchorCtr="1" compatLnSpc="1">
            <a:noAutofit/>
          </a:bodyPr>
          <a:lstStyle>
            <a:lvl1pPr marL="0" marR="0" lvl="0" indent="0" algn="ctr" fontAlgn="auto">
              <a:lnSpc>
                <a:spcPct val="100000"/>
              </a:lnSpc>
              <a:spcBef>
                <a:spcPts val="0"/>
              </a:spcBef>
              <a:spcAft>
                <a:spcPts val="0"/>
              </a:spcAft>
              <a:tabLst/>
              <a:defRPr lang="en-US" b="0" i="0" u="none" strike="noStrike" cap="none" spc="0" baseline="0">
                <a:solidFill>
                  <a:srgbClr val="5B6770"/>
                </a:solidFill>
                <a:uFillTx/>
                <a:latin typeface="Arial"/>
              </a:defRPr>
            </a:lvl1pPr>
          </a:lstStyle>
          <a:p>
            <a:pPr lvl="0"/>
            <a:r>
              <a:rPr lang="en-US"/>
              <a:t>Click to edit Master title style</a:t>
            </a:r>
          </a:p>
        </p:txBody>
      </p:sp>
      <p:sp>
        <p:nvSpPr>
          <p:cNvPr id="3" name="Subtitle 2">
            <a:extLst>
              <a:ext uri="{FF2B5EF4-FFF2-40B4-BE49-F238E27FC236}">
                <a16:creationId xmlns:a16="http://schemas.microsoft.com/office/drawing/2014/main" id="{C5F9BE30-7EF1-A42A-C4F5-736DABDD9E77}"/>
              </a:ext>
            </a:extLst>
          </p:cNvPr>
          <p:cNvSpPr txBox="1">
            <a:spLocks noGrp="1"/>
          </p:cNvSpPr>
          <p:nvPr>
            <p:ph type="subTitle" idx="1"/>
          </p:nvPr>
        </p:nvSpPr>
        <p:spPr>
          <a:xfrm>
            <a:off x="1828800" y="3886201"/>
            <a:ext cx="8534400" cy="1752603"/>
          </a:xfrm>
          <a:prstGeom prst="rect">
            <a:avLst/>
          </a:prstGeom>
          <a:noFill/>
          <a:ln>
            <a:noFill/>
          </a:ln>
        </p:spPr>
        <p:txBody>
          <a:bodyPr vert="horz" wrap="square" lIns="91440" tIns="45720" rIns="91440" bIns="45720" anchor="t" anchorCtr="1" compatLnSpc="1">
            <a:noAutofit/>
          </a:bodyPr>
          <a:lstStyle>
            <a:lvl1pPr marL="0" marR="0" lvl="0" indent="0" algn="ctr" fontAlgn="auto">
              <a:lnSpc>
                <a:spcPct val="100000"/>
              </a:lnSpc>
              <a:spcBef>
                <a:spcPts val="800"/>
              </a:spcBef>
              <a:spcAft>
                <a:spcPts val="0"/>
              </a:spcAft>
              <a:buNone/>
              <a:tabLst/>
              <a:defRPr lang="en-US" sz="3200" b="0" i="0" u="none" strike="noStrike" cap="none" spc="0" baseline="0">
                <a:solidFill>
                  <a:srgbClr val="5B6770"/>
                </a:solidFill>
                <a:uFillTx/>
                <a:latin typeface="Arial"/>
              </a:defRPr>
            </a:lvl1pPr>
          </a:lstStyle>
          <a:p>
            <a:pPr lvl="0"/>
            <a:r>
              <a:rPr lang="en-US"/>
              <a:t>Click to edit Master subtitle style</a:t>
            </a:r>
          </a:p>
        </p:txBody>
      </p:sp>
      <p:sp>
        <p:nvSpPr>
          <p:cNvPr id="4" name="Footer Placeholder 4">
            <a:extLst>
              <a:ext uri="{FF2B5EF4-FFF2-40B4-BE49-F238E27FC236}">
                <a16:creationId xmlns:a16="http://schemas.microsoft.com/office/drawing/2014/main" id="{294200CB-9E77-6CDF-C1C4-4182B8E9D913}"/>
              </a:ext>
            </a:extLst>
          </p:cNvPr>
          <p:cNvSpPr txBox="1">
            <a:spLocks noGrp="1"/>
          </p:cNvSpPr>
          <p:nvPr>
            <p:ph type="ftr" sz="quarter" idx="9"/>
          </p:nvPr>
        </p:nvSpPr>
        <p:spPr/>
        <p:txBody>
          <a:bodyPr/>
          <a:lstStyle>
            <a:lvl1pPr>
              <a:defRPr/>
            </a:lvl1pPr>
          </a:lstStyle>
          <a:p>
            <a:pPr lvl="0"/>
            <a:r>
              <a:rPr lang="en-US"/>
              <a:t>Footer text goes here.</a:t>
            </a:r>
          </a:p>
        </p:txBody>
      </p:sp>
      <p:sp>
        <p:nvSpPr>
          <p:cNvPr id="5" name="Slide Number Placeholder 5">
            <a:extLst>
              <a:ext uri="{FF2B5EF4-FFF2-40B4-BE49-F238E27FC236}">
                <a16:creationId xmlns:a16="http://schemas.microsoft.com/office/drawing/2014/main" id="{37C2B422-4656-D023-0C2E-628138D321F4}"/>
              </a:ext>
            </a:extLst>
          </p:cNvPr>
          <p:cNvSpPr txBox="1">
            <a:spLocks noGrp="1"/>
          </p:cNvSpPr>
          <p:nvPr>
            <p:ph type="sldNum" sz="quarter" idx="8"/>
          </p:nvPr>
        </p:nvSpPr>
        <p:spPr/>
        <p:txBody>
          <a:bodyPr/>
          <a:lstStyle>
            <a:lvl1pPr>
              <a:defRPr/>
            </a:lvl1pPr>
          </a:lstStyle>
          <a:p>
            <a:pPr lvl="0"/>
            <a:fld id="{7E2D8589-0E26-4D52-8182-1F41A0CBCE60}" type="slidenum">
              <a:t>‹#›</a:t>
            </a:fld>
            <a:endParaRPr lang="en-US"/>
          </a:p>
        </p:txBody>
      </p:sp>
    </p:spTree>
    <p:extLst>
      <p:ext uri="{BB962C8B-B14F-4D97-AF65-F5344CB8AC3E}">
        <p14:creationId xmlns:p14="http://schemas.microsoft.com/office/powerpoint/2010/main" val="616056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0B1E3-367B-F27C-5800-A87FDD0091E6}"/>
              </a:ext>
            </a:extLst>
          </p:cNvPr>
          <p:cNvSpPr txBox="1">
            <a:spLocks noGrp="1"/>
          </p:cNvSpPr>
          <p:nvPr>
            <p:ph type="title"/>
          </p:nvPr>
        </p:nvSpPr>
        <p:spPr>
          <a:xfrm>
            <a:off x="508004" y="243678"/>
            <a:ext cx="11277600" cy="518318"/>
          </a:xfrm>
          <a:prstGeom prst="rect">
            <a:avLst/>
          </a:prstGeom>
          <a:noFill/>
          <a:ln>
            <a:noFill/>
          </a:ln>
        </p:spPr>
        <p:txBody>
          <a:bodyPr vert="horz" wrap="square" lIns="91440" tIns="45720" rIns="91440" bIns="45720" anchor="t" anchorCtr="0" compatLnSpc="1">
            <a:noAutofit/>
          </a:bodyPr>
          <a:lstStyle>
            <a:lvl1pPr marL="0" marR="0" lvl="0" indent="0" fontAlgn="auto">
              <a:lnSpc>
                <a:spcPct val="100000"/>
              </a:lnSpc>
              <a:spcBef>
                <a:spcPts val="0"/>
              </a:spcBef>
              <a:spcAft>
                <a:spcPts val="0"/>
              </a:spcAft>
              <a:tabLst/>
              <a:defRPr lang="en-US" sz="2800" b="1" i="0" u="none" strike="noStrike" cap="none" spc="0" baseline="0">
                <a:solidFill>
                  <a:srgbClr val="00AEC7"/>
                </a:solidFill>
                <a:uFillTx/>
                <a:latin typeface="Arial"/>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795D5C6E-6758-38A9-5F90-1A3DCC03B5C4}"/>
              </a:ext>
            </a:extLst>
          </p:cNvPr>
          <p:cNvSpPr txBox="1">
            <a:spLocks noGrp="1"/>
          </p:cNvSpPr>
          <p:nvPr>
            <p:ph idx="1"/>
          </p:nvPr>
        </p:nvSpPr>
        <p:spPr>
          <a:xfrm>
            <a:off x="406395" y="990596"/>
            <a:ext cx="11379195" cy="5052224"/>
          </a:xfrm>
          <a:prstGeom prst="rect">
            <a:avLst/>
          </a:prstGeom>
          <a:noFill/>
          <a:ln>
            <a:noFill/>
          </a:ln>
        </p:spPr>
        <p:txBody>
          <a:bodyPr vert="horz" wrap="square" lIns="91440" tIns="45720" rIns="91440" bIns="45720" anchor="t" anchorCtr="0" compatLnSpc="1">
            <a:noAutofit/>
          </a:bodyPr>
          <a:lstStyle>
            <a:lvl1pPr marL="342900" marR="0" lvl="0" indent="-342900" fontAlgn="auto">
              <a:lnSpc>
                <a:spcPct val="100000"/>
              </a:lnSpc>
              <a:spcBef>
                <a:spcPts val="600"/>
              </a:spcBef>
              <a:spcAft>
                <a:spcPts val="0"/>
              </a:spcAft>
              <a:buSzPct val="100000"/>
              <a:buFont typeface="Arial" pitchFamily="34"/>
              <a:tabLst/>
              <a:defRPr lang="en-US" sz="2600" b="0" i="0" u="none" strike="noStrike" cap="none" spc="0" baseline="0">
                <a:solidFill>
                  <a:srgbClr val="5B6770"/>
                </a:solidFill>
                <a:uFillTx/>
                <a:latin typeface="Arial"/>
              </a:defRPr>
            </a:lvl1pPr>
            <a:lvl2pPr marL="742950" marR="0" lvl="1" indent="-285750" fontAlgn="auto">
              <a:lnSpc>
                <a:spcPct val="100000"/>
              </a:lnSpc>
              <a:spcBef>
                <a:spcPts val="600"/>
              </a:spcBef>
              <a:spcAft>
                <a:spcPts val="0"/>
              </a:spcAft>
              <a:buSzPct val="100000"/>
              <a:buFont typeface="Arial" pitchFamily="34"/>
              <a:buChar char="–"/>
              <a:tabLst/>
              <a:defRPr lang="en-US" b="0" i="0" u="none" strike="noStrike" cap="none" spc="0" baseline="0">
                <a:solidFill>
                  <a:srgbClr val="5B6770"/>
                </a:solidFill>
                <a:uFillTx/>
                <a:latin typeface="Arial"/>
              </a:defRPr>
            </a:lvl2pPr>
            <a:lvl3pPr marR="0" lvl="2" fontAlgn="auto">
              <a:lnSpc>
                <a:spcPct val="100000"/>
              </a:lnSpc>
              <a:spcAft>
                <a:spcPts val="0"/>
              </a:spcAft>
              <a:buSzPct val="100000"/>
              <a:buFont typeface="Arial" pitchFamily="34"/>
              <a:tabLst/>
              <a:defRPr lang="en-US" sz="2200" b="0" i="0" u="none" strike="noStrike" cap="none" spc="0" baseline="0">
                <a:solidFill>
                  <a:srgbClr val="5B6770"/>
                </a:solidFill>
                <a:uFillTx/>
                <a:latin typeface="Arial"/>
              </a:defRPr>
            </a:lvl3pPr>
            <a:lvl4pPr marR="0" lvl="3" fontAlgn="auto">
              <a:lnSpc>
                <a:spcPct val="100000"/>
              </a:lnSpc>
              <a:spcAft>
                <a:spcPts val="0"/>
              </a:spcAft>
              <a:buSzPct val="100000"/>
              <a:buFont typeface="Arial" pitchFamily="34"/>
              <a:buChar char="–"/>
              <a:tabLst/>
              <a:defRPr lang="en-US" sz="2100" b="0" i="0" u="none" strike="noStrike" cap="none" spc="0" baseline="0">
                <a:solidFill>
                  <a:srgbClr val="5B6770"/>
                </a:solidFill>
                <a:uFillTx/>
                <a:latin typeface="Arial"/>
              </a:defRPr>
            </a:lvl4pPr>
            <a:lvl5pPr marR="0" lvl="4" fontAlgn="auto">
              <a:lnSpc>
                <a:spcPct val="100000"/>
              </a:lnSpc>
              <a:spcAft>
                <a:spcPts val="0"/>
              </a:spcAft>
              <a:buSzPct val="100000"/>
              <a:buFont typeface="Arial" pitchFamily="34"/>
              <a:buChar char="»"/>
              <a:tabLst/>
              <a:defRPr lang="en-US" sz="2000" b="0" i="0" u="none" strike="noStrike" cap="none" spc="0" baseline="0">
                <a:solidFill>
                  <a:srgbClr val="5B6770"/>
                </a:solidFill>
                <a:uFillTx/>
                <a:latin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17D7B9E6-9B73-B177-9EE1-F33ED8BAF90D}"/>
              </a:ext>
            </a:extLst>
          </p:cNvPr>
          <p:cNvSpPr/>
          <p:nvPr/>
        </p:nvSpPr>
        <p:spPr>
          <a:xfrm>
            <a:off x="406395" y="243678"/>
            <a:ext cx="101595" cy="518318"/>
          </a:xfrm>
          <a:prstGeom prst="rect">
            <a:avLst/>
          </a:prstGeom>
          <a:solidFill>
            <a:srgbClr val="5B6770"/>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rial"/>
            </a:endParaRPr>
          </a:p>
        </p:txBody>
      </p:sp>
      <p:sp>
        <p:nvSpPr>
          <p:cNvPr id="5" name="Footer Placeholder 4">
            <a:extLst>
              <a:ext uri="{FF2B5EF4-FFF2-40B4-BE49-F238E27FC236}">
                <a16:creationId xmlns:a16="http://schemas.microsoft.com/office/drawing/2014/main" id="{16282527-3EE6-993B-6D45-BDC02259F5B2}"/>
              </a:ext>
            </a:extLst>
          </p:cNvPr>
          <p:cNvSpPr txBox="1">
            <a:spLocks noGrp="1"/>
          </p:cNvSpPr>
          <p:nvPr>
            <p:ph type="ftr" sz="quarter" idx="9"/>
          </p:nvPr>
        </p:nvSpPr>
        <p:spPr/>
        <p:txBody>
          <a:bodyPr/>
          <a:lstStyle>
            <a:lvl1pPr>
              <a:defRPr/>
            </a:lvl1pPr>
          </a:lstStyle>
          <a:p>
            <a:pPr lvl="0"/>
            <a:r>
              <a:rPr lang="en-US"/>
              <a:t>Footer text goes here.</a:t>
            </a:r>
          </a:p>
        </p:txBody>
      </p:sp>
      <p:cxnSp>
        <p:nvCxnSpPr>
          <p:cNvPr id="6" name="Straight Connector 4">
            <a:extLst>
              <a:ext uri="{FF2B5EF4-FFF2-40B4-BE49-F238E27FC236}">
                <a16:creationId xmlns:a16="http://schemas.microsoft.com/office/drawing/2014/main" id="{EA0AEF0E-26EF-AB28-C52F-4AC0EA15B239}"/>
              </a:ext>
            </a:extLst>
          </p:cNvPr>
          <p:cNvCxnSpPr/>
          <p:nvPr/>
        </p:nvCxnSpPr>
        <p:spPr>
          <a:xfrm>
            <a:off x="406396" y="243678"/>
            <a:ext cx="1320809" cy="0"/>
          </a:xfrm>
          <a:prstGeom prst="straightConnector1">
            <a:avLst/>
          </a:prstGeom>
          <a:noFill/>
          <a:ln w="9528" cap="flat">
            <a:solidFill>
              <a:srgbClr val="5B6770"/>
            </a:solidFill>
            <a:prstDash val="solid"/>
            <a:miter/>
          </a:ln>
        </p:spPr>
      </p:cxnSp>
      <p:sp>
        <p:nvSpPr>
          <p:cNvPr id="7" name="Slide Number Placeholder 5">
            <a:extLst>
              <a:ext uri="{FF2B5EF4-FFF2-40B4-BE49-F238E27FC236}">
                <a16:creationId xmlns:a16="http://schemas.microsoft.com/office/drawing/2014/main" id="{FBDB30EA-A203-CD48-33C5-39C89EDDAF57}"/>
              </a:ext>
            </a:extLst>
          </p:cNvPr>
          <p:cNvSpPr txBox="1">
            <a:spLocks noGrp="1"/>
          </p:cNvSpPr>
          <p:nvPr>
            <p:ph type="sldNum" sz="quarter" idx="8"/>
          </p:nvPr>
        </p:nvSpPr>
        <p:spPr/>
        <p:txBody>
          <a:bodyPr/>
          <a:lstStyle>
            <a:lvl1pPr>
              <a:defRPr/>
            </a:lvl1pPr>
          </a:lstStyle>
          <a:p>
            <a:pPr lvl="0"/>
            <a:fld id="{EA79D501-11DD-409C-AF37-52AE82E400A4}" type="slidenum">
              <a:t>‹#›</a:t>
            </a:fld>
            <a:endParaRPr lang="en-US"/>
          </a:p>
        </p:txBody>
      </p:sp>
    </p:spTree>
    <p:extLst>
      <p:ext uri="{BB962C8B-B14F-4D97-AF65-F5344CB8AC3E}">
        <p14:creationId xmlns:p14="http://schemas.microsoft.com/office/powerpoint/2010/main" val="316254793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6A286B36-5F24-6862-B5B3-077DD6AF5B44}"/>
              </a:ext>
            </a:extLst>
          </p:cNvPr>
          <p:cNvSpPr txBox="1">
            <a:spLocks noGrp="1"/>
          </p:cNvSpPr>
          <p:nvPr>
            <p:ph type="ftr" sz="quarter" idx="9"/>
          </p:nvPr>
        </p:nvSpPr>
        <p:spPr/>
        <p:txBody>
          <a:bodyPr/>
          <a:lstStyle>
            <a:lvl1pPr>
              <a:defRPr/>
            </a:lvl1pPr>
          </a:lstStyle>
          <a:p>
            <a:pPr lvl="0"/>
            <a:r>
              <a:rPr lang="en-US"/>
              <a:t>Footer text goes here.</a:t>
            </a:r>
          </a:p>
        </p:txBody>
      </p:sp>
      <p:sp>
        <p:nvSpPr>
          <p:cNvPr id="3" name="Slide Number Placeholder 3">
            <a:extLst>
              <a:ext uri="{FF2B5EF4-FFF2-40B4-BE49-F238E27FC236}">
                <a16:creationId xmlns:a16="http://schemas.microsoft.com/office/drawing/2014/main" id="{410B538B-1B6D-2746-4E16-9BA45A6F9D08}"/>
              </a:ext>
            </a:extLst>
          </p:cNvPr>
          <p:cNvSpPr txBox="1">
            <a:spLocks noGrp="1"/>
          </p:cNvSpPr>
          <p:nvPr>
            <p:ph type="sldNum" sz="quarter" idx="8"/>
          </p:nvPr>
        </p:nvSpPr>
        <p:spPr/>
        <p:txBody>
          <a:bodyPr/>
          <a:lstStyle>
            <a:lvl1pPr>
              <a:defRPr/>
            </a:lvl1pPr>
          </a:lstStyle>
          <a:p>
            <a:pPr lvl="0"/>
            <a:fld id="{9331AF62-1639-4B7A-AF86-1560AE1E0D66}" type="slidenum">
              <a:t>‹#›</a:t>
            </a:fld>
            <a:endParaRPr lang="en-US"/>
          </a:p>
        </p:txBody>
      </p:sp>
      <p:sp>
        <p:nvSpPr>
          <p:cNvPr id="4" name="Content Placeholder 4">
            <a:extLst>
              <a:ext uri="{FF2B5EF4-FFF2-40B4-BE49-F238E27FC236}">
                <a16:creationId xmlns:a16="http://schemas.microsoft.com/office/drawing/2014/main" id="{8D491EF7-1334-A2B7-19B6-AB8B4830AA9E}"/>
              </a:ext>
            </a:extLst>
          </p:cNvPr>
          <p:cNvSpPr txBox="1">
            <a:spLocks noGrp="1"/>
          </p:cNvSpPr>
          <p:nvPr>
            <p:ph sz="quarter" idx="4294967295"/>
          </p:nvPr>
        </p:nvSpPr>
        <p:spPr>
          <a:xfrm>
            <a:off x="838200" y="990596"/>
            <a:ext cx="5181600" cy="4800600"/>
          </a:xfrm>
          <a:prstGeom prst="rect">
            <a:avLst/>
          </a:prstGeom>
          <a:noFill/>
          <a:ln>
            <a:noFill/>
          </a:ln>
        </p:spPr>
        <p:txBody>
          <a:bodyPr vert="horz" wrap="square" lIns="91440" tIns="45720" rIns="91440" bIns="45720" anchor="t" anchorCtr="0" compatLnSpc="1">
            <a:noAutofit/>
          </a:bodyPr>
          <a:lstStyle>
            <a:lvl1pPr marL="342900" marR="0" lvl="0" indent="-342900" fontAlgn="auto">
              <a:lnSpc>
                <a:spcPct val="100000"/>
              </a:lnSpc>
              <a:spcBef>
                <a:spcPts val="600"/>
              </a:spcBef>
              <a:spcAft>
                <a:spcPts val="0"/>
              </a:spcAft>
              <a:buSzPct val="100000"/>
              <a:buFont typeface="Arial" pitchFamily="34"/>
              <a:tabLst/>
              <a:defRPr lang="en-US" sz="2400" b="0" i="0" u="none" strike="noStrike" cap="none" spc="0" baseline="0">
                <a:solidFill>
                  <a:srgbClr val="5B6770"/>
                </a:solidFill>
                <a:uFillTx/>
                <a:latin typeface="Arial"/>
              </a:defRPr>
            </a:lvl1pPr>
          </a:lstStyle>
          <a:p>
            <a:pPr lvl="0"/>
            <a:endParaRPr lang="en-US"/>
          </a:p>
        </p:txBody>
      </p:sp>
      <p:sp>
        <p:nvSpPr>
          <p:cNvPr id="5" name="Content Placeholder 5">
            <a:extLst>
              <a:ext uri="{FF2B5EF4-FFF2-40B4-BE49-F238E27FC236}">
                <a16:creationId xmlns:a16="http://schemas.microsoft.com/office/drawing/2014/main" id="{3AAB64DD-AB70-DA76-46FB-79D556EAC6BD}"/>
              </a:ext>
            </a:extLst>
          </p:cNvPr>
          <p:cNvSpPr txBox="1">
            <a:spLocks noGrp="1"/>
          </p:cNvSpPr>
          <p:nvPr>
            <p:ph sz="quarter" idx="4294967295"/>
          </p:nvPr>
        </p:nvSpPr>
        <p:spPr>
          <a:xfrm>
            <a:off x="6172199" y="990596"/>
            <a:ext cx="5181600" cy="4800600"/>
          </a:xfrm>
          <a:prstGeom prst="rect">
            <a:avLst/>
          </a:prstGeom>
          <a:noFill/>
          <a:ln>
            <a:noFill/>
          </a:ln>
        </p:spPr>
        <p:txBody>
          <a:bodyPr vert="horz" wrap="square" lIns="91440" tIns="45720" rIns="91440" bIns="45720" anchor="t" anchorCtr="0" compatLnSpc="1">
            <a:noAutofit/>
          </a:bodyPr>
          <a:lstStyle>
            <a:lvl1pPr marL="342900" marR="0" lvl="0" indent="-342900" fontAlgn="auto">
              <a:lnSpc>
                <a:spcPct val="100000"/>
              </a:lnSpc>
              <a:spcBef>
                <a:spcPts val="600"/>
              </a:spcBef>
              <a:spcAft>
                <a:spcPts val="0"/>
              </a:spcAft>
              <a:buSzPct val="100000"/>
              <a:buFont typeface="Arial" pitchFamily="34"/>
              <a:tabLst/>
              <a:defRPr lang="en-US" sz="2400" b="0" i="0" u="none" strike="noStrike" cap="none" spc="0" baseline="0">
                <a:solidFill>
                  <a:srgbClr val="5B6770"/>
                </a:solidFill>
                <a:uFillTx/>
                <a:latin typeface="Arial"/>
              </a:defRPr>
            </a:lvl1pPr>
          </a:lstStyle>
          <a:p>
            <a:pPr lvl="0"/>
            <a:endParaRPr lang="en-US"/>
          </a:p>
        </p:txBody>
      </p:sp>
      <p:sp>
        <p:nvSpPr>
          <p:cNvPr id="6" name="Title 1">
            <a:extLst>
              <a:ext uri="{FF2B5EF4-FFF2-40B4-BE49-F238E27FC236}">
                <a16:creationId xmlns:a16="http://schemas.microsoft.com/office/drawing/2014/main" id="{8CBFA4D1-7FBA-2326-0BDA-77DC9729EC41}"/>
              </a:ext>
            </a:extLst>
          </p:cNvPr>
          <p:cNvSpPr txBox="1">
            <a:spLocks noGrp="1"/>
          </p:cNvSpPr>
          <p:nvPr>
            <p:ph type="title"/>
          </p:nvPr>
        </p:nvSpPr>
        <p:spPr>
          <a:xfrm>
            <a:off x="508004" y="243678"/>
            <a:ext cx="11277600" cy="518318"/>
          </a:xfrm>
          <a:prstGeom prst="rect">
            <a:avLst/>
          </a:prstGeom>
          <a:noFill/>
          <a:ln>
            <a:noFill/>
          </a:ln>
        </p:spPr>
        <p:txBody>
          <a:bodyPr vert="horz" wrap="square" lIns="91440" tIns="45720" rIns="91440" bIns="45720" anchor="t" anchorCtr="0" compatLnSpc="1">
            <a:noAutofit/>
          </a:bodyPr>
          <a:lstStyle>
            <a:lvl1pPr marL="0" marR="0" lvl="0" indent="0" fontAlgn="auto">
              <a:lnSpc>
                <a:spcPct val="100000"/>
              </a:lnSpc>
              <a:spcBef>
                <a:spcPts val="0"/>
              </a:spcBef>
              <a:spcAft>
                <a:spcPts val="0"/>
              </a:spcAft>
              <a:tabLst/>
              <a:defRPr lang="en-US" sz="2800" b="1" i="0" u="none" strike="noStrike" cap="none" spc="0" baseline="0">
                <a:solidFill>
                  <a:srgbClr val="00AEC7"/>
                </a:solidFill>
                <a:uFillTx/>
                <a:latin typeface="Arial"/>
              </a:defRPr>
            </a:lvl1pPr>
          </a:lstStyle>
          <a:p>
            <a:pPr lvl="0"/>
            <a:r>
              <a:rPr lang="en-US"/>
              <a:t>Click to edit Master title style</a:t>
            </a:r>
          </a:p>
        </p:txBody>
      </p:sp>
      <p:sp>
        <p:nvSpPr>
          <p:cNvPr id="7" name="Rectangle 7">
            <a:extLst>
              <a:ext uri="{FF2B5EF4-FFF2-40B4-BE49-F238E27FC236}">
                <a16:creationId xmlns:a16="http://schemas.microsoft.com/office/drawing/2014/main" id="{B298E1F4-D580-7D2C-77A0-BA979EE78DF8}"/>
              </a:ext>
            </a:extLst>
          </p:cNvPr>
          <p:cNvSpPr/>
          <p:nvPr/>
        </p:nvSpPr>
        <p:spPr>
          <a:xfrm>
            <a:off x="406395" y="243678"/>
            <a:ext cx="101595" cy="518318"/>
          </a:xfrm>
          <a:prstGeom prst="rect">
            <a:avLst/>
          </a:prstGeom>
          <a:solidFill>
            <a:srgbClr val="5B6770"/>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rial"/>
            </a:endParaRPr>
          </a:p>
        </p:txBody>
      </p:sp>
      <p:cxnSp>
        <p:nvCxnSpPr>
          <p:cNvPr id="8" name="Straight Connector 8">
            <a:extLst>
              <a:ext uri="{FF2B5EF4-FFF2-40B4-BE49-F238E27FC236}">
                <a16:creationId xmlns:a16="http://schemas.microsoft.com/office/drawing/2014/main" id="{1F33DECC-20B5-604F-FA43-9264730902CA}"/>
              </a:ext>
            </a:extLst>
          </p:cNvPr>
          <p:cNvCxnSpPr/>
          <p:nvPr/>
        </p:nvCxnSpPr>
        <p:spPr>
          <a:xfrm>
            <a:off x="406396" y="243678"/>
            <a:ext cx="1320809" cy="0"/>
          </a:xfrm>
          <a:prstGeom prst="straightConnector1">
            <a:avLst/>
          </a:prstGeom>
          <a:noFill/>
          <a:ln w="9528" cap="flat">
            <a:solidFill>
              <a:srgbClr val="5B6770"/>
            </a:solidFill>
            <a:prstDash val="solid"/>
            <a:miter/>
          </a:ln>
        </p:spPr>
      </p:cxnSp>
    </p:spTree>
    <p:extLst>
      <p:ext uri="{BB962C8B-B14F-4D97-AF65-F5344CB8AC3E}">
        <p14:creationId xmlns:p14="http://schemas.microsoft.com/office/powerpoint/2010/main" val="36574414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35BE982C-4137-2FC7-0D0D-D7DF2886453E}"/>
              </a:ext>
            </a:extLst>
          </p:cNvPr>
          <p:cNvSpPr txBox="1">
            <a:spLocks noGrp="1"/>
          </p:cNvSpPr>
          <p:nvPr>
            <p:ph type="ftr" sz="quarter" idx="3"/>
          </p:nvPr>
        </p:nvSpPr>
        <p:spPr>
          <a:xfrm>
            <a:off x="3657601" y="6553203"/>
            <a:ext cx="5384804" cy="228600"/>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Arial"/>
              </a:defRPr>
            </a:lvl1pPr>
          </a:lstStyle>
          <a:p>
            <a:pPr lvl="0"/>
            <a:r>
              <a:rPr lang="en-US"/>
              <a:t>Footer text goes here.</a:t>
            </a:r>
          </a:p>
        </p:txBody>
      </p:sp>
      <p:cxnSp>
        <p:nvCxnSpPr>
          <p:cNvPr id="3" name="Straight Connector 6">
            <a:extLst>
              <a:ext uri="{FF2B5EF4-FFF2-40B4-BE49-F238E27FC236}">
                <a16:creationId xmlns:a16="http://schemas.microsoft.com/office/drawing/2014/main" id="{E9700629-016E-B200-11BA-DCC6A78C9DC3}"/>
              </a:ext>
            </a:extLst>
          </p:cNvPr>
          <p:cNvCxnSpPr/>
          <p:nvPr/>
        </p:nvCxnSpPr>
        <p:spPr>
          <a:xfrm>
            <a:off x="101595" y="6476996"/>
            <a:ext cx="792480" cy="0"/>
          </a:xfrm>
          <a:prstGeom prst="straightConnector1">
            <a:avLst/>
          </a:prstGeom>
          <a:noFill/>
          <a:ln w="9528" cap="flat">
            <a:solidFill>
              <a:srgbClr val="5B6770"/>
            </a:solidFill>
            <a:prstDash val="solid"/>
            <a:miter/>
          </a:ln>
        </p:spPr>
      </p:cxnSp>
      <p:cxnSp>
        <p:nvCxnSpPr>
          <p:cNvPr id="4" name="Straight Connector 7">
            <a:extLst>
              <a:ext uri="{FF2B5EF4-FFF2-40B4-BE49-F238E27FC236}">
                <a16:creationId xmlns:a16="http://schemas.microsoft.com/office/drawing/2014/main" id="{3CDE8BD3-009D-B4CB-AD64-5406E0E3B59A}"/>
              </a:ext>
            </a:extLst>
          </p:cNvPr>
          <p:cNvCxnSpPr/>
          <p:nvPr/>
        </p:nvCxnSpPr>
        <p:spPr>
          <a:xfrm>
            <a:off x="2926080" y="6476996"/>
            <a:ext cx="9144000" cy="0"/>
          </a:xfrm>
          <a:prstGeom prst="straightConnector1">
            <a:avLst/>
          </a:prstGeom>
          <a:noFill/>
          <a:ln w="9528" cap="flat">
            <a:solidFill>
              <a:srgbClr val="5B6770"/>
            </a:solidFill>
            <a:prstDash val="solid"/>
            <a:miter/>
          </a:ln>
        </p:spPr>
      </p:cxnSp>
      <p:pic>
        <p:nvPicPr>
          <p:cNvPr id="5" name="Picture 9">
            <a:extLst>
              <a:ext uri="{FF2B5EF4-FFF2-40B4-BE49-F238E27FC236}">
                <a16:creationId xmlns:a16="http://schemas.microsoft.com/office/drawing/2014/main" id="{3ACF88C5-B7C4-2B2C-0DAD-903DC7520F3D}"/>
              </a:ext>
            </a:extLst>
          </p:cNvPr>
          <p:cNvPicPr>
            <a:picLocks noChangeAspect="1"/>
          </p:cNvPicPr>
          <p:nvPr/>
        </p:nvPicPr>
        <p:blipFill>
          <a:blip r:embed="rId5"/>
          <a:stretch>
            <a:fillRect/>
          </a:stretch>
        </p:blipFill>
        <p:spPr>
          <a:xfrm>
            <a:off x="1117605" y="6248396"/>
            <a:ext cx="1575828" cy="457200"/>
          </a:xfrm>
          <a:prstGeom prst="rect">
            <a:avLst/>
          </a:prstGeom>
          <a:noFill/>
          <a:ln cap="flat">
            <a:noFill/>
          </a:ln>
        </p:spPr>
      </p:pic>
      <p:sp>
        <p:nvSpPr>
          <p:cNvPr id="6" name="TextBox 8">
            <a:extLst>
              <a:ext uri="{FF2B5EF4-FFF2-40B4-BE49-F238E27FC236}">
                <a16:creationId xmlns:a16="http://schemas.microsoft.com/office/drawing/2014/main" id="{3AC6F531-23C4-6AA8-04CA-115CAEA9F059}"/>
              </a:ext>
            </a:extLst>
          </p:cNvPr>
          <p:cNvSpPr txBox="1"/>
          <p:nvPr/>
        </p:nvSpPr>
        <p:spPr>
          <a:xfrm>
            <a:off x="72895" y="6553204"/>
            <a:ext cx="943099" cy="25391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000" b="1" i="0" u="none" strike="noStrike" kern="1200" cap="none" spc="0" baseline="0">
                <a:solidFill>
                  <a:srgbClr val="5B6770"/>
                </a:solidFill>
                <a:uFillTx/>
                <a:latin typeface="Arial"/>
              </a:rPr>
              <a:t>PUBLIC</a:t>
            </a:r>
          </a:p>
        </p:txBody>
      </p:sp>
      <p:sp>
        <p:nvSpPr>
          <p:cNvPr id="7" name="Slide Number Placeholder 5">
            <a:extLst>
              <a:ext uri="{FF2B5EF4-FFF2-40B4-BE49-F238E27FC236}">
                <a16:creationId xmlns:a16="http://schemas.microsoft.com/office/drawing/2014/main" id="{824FD0F8-4961-6064-DA7A-958847CE3528}"/>
              </a:ext>
            </a:extLst>
          </p:cNvPr>
          <p:cNvSpPr txBox="1">
            <a:spLocks noGrp="1"/>
          </p:cNvSpPr>
          <p:nvPr>
            <p:ph type="sldNum" sz="quarter" idx="4"/>
          </p:nvPr>
        </p:nvSpPr>
        <p:spPr>
          <a:xfrm>
            <a:off x="11379195" y="6561141"/>
            <a:ext cx="711195" cy="220663"/>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Arial"/>
              </a:defRPr>
            </a:lvl1pPr>
          </a:lstStyle>
          <a:p>
            <a:pPr lvl="0"/>
            <a:fld id="{6957820D-DF57-4DC6-8F9B-5AB858A974FB}" type="slidenum">
              <a:t>‹#›</a:t>
            </a:fld>
            <a:endParaRPr lang="en-US"/>
          </a:p>
        </p:txBody>
      </p:sp>
    </p:spTree>
    <p:extLst>
      <p:ext uri="{BB962C8B-B14F-4D97-AF65-F5344CB8AC3E}">
        <p14:creationId xmlns:p14="http://schemas.microsoft.com/office/powerpoint/2010/main" val="3848985357"/>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9DF89-720B-C080-4D7E-BB747A8C3736}"/>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BB0C089-0E07-0C48-709C-D80650EC04A9}"/>
              </a:ext>
            </a:extLst>
          </p:cNvPr>
          <p:cNvSpPr>
            <a:spLocks noGrp="1"/>
          </p:cNvSpPr>
          <p:nvPr>
            <p:ph sz="quarter" idx="4294967295"/>
          </p:nvPr>
        </p:nvSpPr>
        <p:spPr>
          <a:xfrm>
            <a:off x="508003" y="990595"/>
            <a:ext cx="10726053" cy="5175073"/>
          </a:xfrm>
        </p:spPr>
        <p:txBody>
          <a:bodyPr/>
          <a:lstStyle/>
          <a:p>
            <a:pPr marL="0" indent="0">
              <a:buNone/>
            </a:pPr>
            <a:r>
              <a:rPr lang="en-US" sz="2000" dirty="0">
                <a:solidFill>
                  <a:schemeClr val="tx1"/>
                </a:solidFill>
              </a:rPr>
              <a:t>Texas Standard Electronic Transactions/Load Profiling Working Group (TX SET/LP WG) reporting to the Retail Market Subcommittee (RMS) shall:</a:t>
            </a:r>
          </a:p>
          <a:p>
            <a:r>
              <a:rPr lang="en-US" sz="2000" dirty="0">
                <a:solidFill>
                  <a:schemeClr val="tx1"/>
                </a:solidFill>
              </a:rPr>
              <a:t>Act as a forum in which Market Participants may design new, or modify existing, transactions to improve the customer experience in the ERCOT Market via TX SET Change Controls;   </a:t>
            </a:r>
          </a:p>
          <a:p>
            <a:r>
              <a:rPr lang="en-US" sz="2000" dirty="0">
                <a:solidFill>
                  <a:schemeClr val="tx1"/>
                </a:solidFill>
              </a:rPr>
              <a:t>Control the publication and version management of TX SET documentation;</a:t>
            </a:r>
          </a:p>
          <a:p>
            <a:r>
              <a:rPr lang="en-US" sz="2000" dirty="0">
                <a:solidFill>
                  <a:schemeClr val="tx1"/>
                </a:solidFill>
              </a:rPr>
              <a:t>Collaborate with the ERCOT Flight Administrator to ensure testing processes and procedures are defined for the market in the Texas Market Test Plan (TMTP);</a:t>
            </a:r>
          </a:p>
          <a:p>
            <a:r>
              <a:rPr lang="en-US" sz="2000" dirty="0">
                <a:solidFill>
                  <a:schemeClr val="tx1"/>
                </a:solidFill>
              </a:rPr>
              <a:t>Facilitate changes to be reflected in the ERCOT Protocols and the Load Profiling Guide (LPG) upon review of requested changes to Load Profiles, evaluation of Load Profiling methodologies, and coordination with ERCOT in developing Load Profiles; and</a:t>
            </a:r>
          </a:p>
          <a:p>
            <a:r>
              <a:rPr lang="en-US" sz="2000" dirty="0">
                <a:solidFill>
                  <a:schemeClr val="tx1"/>
                </a:solidFill>
              </a:rPr>
              <a:t>Update business practices and processes through the submission of: Nodal Protocol Revision Requests (NPRRs), Retail Market Guide Revision Requests (RMGRRs), and Load Profiling Guide Revision Requests (LPGRRs).</a:t>
            </a:r>
          </a:p>
          <a:p>
            <a:pPr marL="0" indent="0">
              <a:buNone/>
            </a:pPr>
            <a:endParaRPr lang="en-US" dirty="0"/>
          </a:p>
        </p:txBody>
      </p:sp>
      <p:sp>
        <p:nvSpPr>
          <p:cNvPr id="2" name="Title 1">
            <a:extLst>
              <a:ext uri="{FF2B5EF4-FFF2-40B4-BE49-F238E27FC236}">
                <a16:creationId xmlns:a16="http://schemas.microsoft.com/office/drawing/2014/main" id="{926D8670-0F6B-4DB8-BB52-66F25C5859CC}"/>
              </a:ext>
            </a:extLst>
          </p:cNvPr>
          <p:cNvSpPr txBox="1">
            <a:spLocks noGrp="1"/>
          </p:cNvSpPr>
          <p:nvPr>
            <p:ph type="title"/>
          </p:nvPr>
        </p:nvSpPr>
        <p:spPr/>
        <p:txBody>
          <a:bodyPr/>
          <a:lstStyle/>
          <a:p>
            <a:pPr lvl="0"/>
            <a:r>
              <a:rPr lang="en-US" dirty="0"/>
              <a:t>Texas SET/LP Working Group Scope</a:t>
            </a:r>
          </a:p>
        </p:txBody>
      </p:sp>
      <p:sp>
        <p:nvSpPr>
          <p:cNvPr id="4" name="Slide Number Placeholder 3">
            <a:extLst>
              <a:ext uri="{FF2B5EF4-FFF2-40B4-BE49-F238E27FC236}">
                <a16:creationId xmlns:a16="http://schemas.microsoft.com/office/drawing/2014/main" id="{D9E495BB-DAAE-801D-D565-808EE021F86A}"/>
              </a:ext>
            </a:extLst>
          </p:cNvPr>
          <p:cNvSpPr txBox="1"/>
          <p:nvPr/>
        </p:nvSpPr>
        <p:spPr>
          <a:xfrm>
            <a:off x="10058396" y="6561141"/>
            <a:ext cx="533396" cy="220663"/>
          </a:xfrm>
          <a:prstGeom prst="rect">
            <a:avLst/>
          </a:prstGeom>
          <a:noFill/>
          <a:ln cap="flat">
            <a:noFill/>
          </a:ln>
        </p:spPr>
        <p:txBody>
          <a:bodyPr vert="horz" wrap="square" lIns="91440" tIns="45720" rIns="91440" bIns="45720" anchor="ctr" anchorCtr="1" compatLnSpc="1">
            <a:noAutofit/>
          </a:bodyPr>
          <a:lstStyle/>
          <a:p>
            <a:pPr algn="ctr" defTabSz="914400">
              <a:defRPr sz="1800" b="0" i="0" u="none" strike="noStrike" kern="0" cap="none" spc="0" baseline="0">
                <a:solidFill>
                  <a:srgbClr val="000000"/>
                </a:solidFill>
                <a:uFillTx/>
              </a:defRPr>
            </a:pPr>
            <a:endParaRPr lang="en-US" sz="1200" dirty="0">
              <a:solidFill>
                <a:srgbClr val="898989"/>
              </a:solidFill>
              <a:latin typeface="Arial"/>
            </a:endParaRPr>
          </a:p>
        </p:txBody>
      </p:sp>
    </p:spTree>
    <p:extLst>
      <p:ext uri="{BB962C8B-B14F-4D97-AF65-F5344CB8AC3E}">
        <p14:creationId xmlns:p14="http://schemas.microsoft.com/office/powerpoint/2010/main" val="41186617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7f7157e-03dd-4df4-a10b-f59d8fe642d0}" enabled="0" method="" siteId="{f7f7157e-03dd-4df4-a10b-f59d8fe642d0}" removed="1"/>
</clbl:labelList>
</file>

<file path=docProps/app.xml><?xml version="1.0" encoding="utf-8"?>
<Properties xmlns="http://schemas.openxmlformats.org/officeDocument/2006/extended-properties" xmlns:vt="http://schemas.openxmlformats.org/officeDocument/2006/docPropsVTypes">
  <Template>TM04033917[[fn=Berlin]]</Template>
  <TotalTime>27254</TotalTime>
  <Words>180</Words>
  <Application>Microsoft Office PowerPoint</Application>
  <PresentationFormat>Widescreen</PresentationFormat>
  <Paragraphs>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Texas SET/LP Working Group Scope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SET UPDATE</dc:title>
  <dc:creator>Patrick, Kyle</dc:creator>
  <cp:lastModifiedBy>Gonzales, Nathan</cp:lastModifiedBy>
  <cp:revision>212</cp:revision>
  <dcterms:created xsi:type="dcterms:W3CDTF">2023-01-06T15:32:23Z</dcterms:created>
  <dcterms:modified xsi:type="dcterms:W3CDTF">2026-01-16T20:35:47Z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2026-01-09T18:20:28Z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3db48799-71a9-49d6-a5a6-920e5631069b</vt:lpwstr>
  </property>
  <property fmtid="{D5CDD505-2E9C-101B-9397-08002B2CF9AE}" pid="8" name="MSIP_Label_7084cbda-52b8-46fb-a7b7-cb5bd465ed85_ContentBits">
    <vt:lpwstr>0</vt:lpwstr>
  </property>
  <property fmtid="{D5CDD505-2E9C-101B-9397-08002B2CF9AE}" pid="9" name="MSIP_Label_7084cbda-52b8-46fb-a7b7-cb5bd465ed85_Tag">
    <vt:lpwstr>10, 3, 0, 1</vt:lpwstr>
  </property>
</Properties>
</file>