
<file path=[Content_Types].xml><?xml version="1.0" encoding="utf-8"?>
<Types xmlns="http://schemas.openxmlformats.org/package/2006/content-types">
  <Default Extension="jpeg" ContentType="image/jpeg"/>
  <Default Extension="rels" ContentType="application/vnd.openxmlformats-package.relationships+xml"/>
  <Default Extension="xml" ContentType="application/xml"/>
  <Override PartName="/ppt/presentation.xml" ContentType="application/vnd.openxmlformats-officedocument.presentationml.presentation.main+xml"/>
  <Override PartName="/ppt/slideMasters/slideMaster1.xml" ContentType="application/vnd.openxmlformats-officedocument.presentationml.slideMaster+xml"/>
  <Override PartName="/ppt/slides/slide1.xml" ContentType="application/vnd.openxmlformats-officedocument.presentationml.slide+xml"/>
  <Override PartName="/ppt/notesMasters/notesMaster1.xml" ContentType="application/vnd.openxmlformats-officedocument.presentationml.notesMaster+xml"/>
  <Override PartName="/ppt/presProps.xml" ContentType="application/vnd.openxmlformats-officedocument.presentationml.presProps+xml"/>
  <Override PartName="/ppt/viewProps.xml" ContentType="application/vnd.openxmlformats-officedocument.presentationml.viewProps+xml"/>
  <Override PartName="/ppt/theme/theme1.xml" ContentType="application/vnd.openxmlformats-officedocument.theme+xml"/>
  <Override PartName="/ppt/tableStyles.xml" ContentType="application/vnd.openxmlformats-officedocument.presentationml.tableStyles+xml"/>
  <Override PartName="/ppt/slideLayouts/slideLayout1.xml" ContentType="application/vnd.openxmlformats-officedocument.presentationml.slideLayout+xml"/>
  <Override PartName="/ppt/slideLayouts/slideLayout2.xml" ContentType="application/vnd.openxmlformats-officedocument.presentationml.slideLayout+xml"/>
  <Override PartName="/ppt/slideLayouts/slideLayout3.xml" ContentType="application/vnd.openxmlformats-officedocument.presentationml.slideLayout+xml"/>
  <Override PartName="/ppt/slideLayouts/slideLayout4.xml" ContentType="application/vnd.openxmlformats-officedocument.presentationml.slideLayout+xml"/>
  <Override PartName="/ppt/slideLayouts/slideLayout5.xml" ContentType="application/vnd.openxmlformats-officedocument.presentationml.slideLayout+xml"/>
  <Override PartName="/ppt/slideLayouts/slideLayout6.xml" ContentType="application/vnd.openxmlformats-officedocument.presentationml.slideLayout+xml"/>
  <Override PartName="/ppt/slideLayouts/slideLayout7.xml" ContentType="application/vnd.openxmlformats-officedocument.presentationml.slideLayout+xml"/>
  <Override PartName="/ppt/slideLayouts/slideLayout8.xml" ContentType="application/vnd.openxmlformats-officedocument.presentationml.slideLayout+xml"/>
  <Override PartName="/ppt/slideLayouts/slideLayout9.xml" ContentType="application/vnd.openxmlformats-officedocument.presentationml.slideLayout+xml"/>
  <Override PartName="/ppt/slideLayouts/slideLayout10.xml" ContentType="application/vnd.openxmlformats-officedocument.presentationml.slideLayout+xml"/>
  <Override PartName="/ppt/slideLayouts/slideLayout11.xml" ContentType="application/vnd.openxmlformats-officedocument.presentationml.slideLayout+xml"/>
  <Override PartName="/ppt/theme/theme2.xml" ContentType="application/vnd.openxmlformats-officedocument.theme+xml"/>
  <Override PartName="/docProps/core.xml" ContentType="application/vnd.openxmlformats-package.core-properties+xml"/>
  <Override PartName="/docProps/app.xml" ContentType="application/vnd.openxmlformats-officedocument.extended-properties+xml"/>
  <Override PartName="/docProps/custom.xml" ContentType="application/vnd.openxmlformats-officedocument.custom-properties+xml"/>
</Types>
</file>

<file path=_rels/.rels><?xml version="1.0" encoding="UTF-8" standalone="yes"?>
<Relationships xmlns="http://schemas.openxmlformats.org/package/2006/relationships"><Relationship Id="rId3" Type="http://schemas.openxmlformats.org/package/2006/relationships/metadata/core-properties" Target="docProps/core.xml"/><Relationship Id="rId2" Type="http://schemas.openxmlformats.org/package/2006/relationships/metadata/thumbnail" Target="docProps/thumbnail.jpeg"/><Relationship Id="rId1" Type="http://schemas.openxmlformats.org/officeDocument/2006/relationships/officeDocument" Target="ppt/presentation.xml"/><Relationship Id="rId5" Type="http://schemas.openxmlformats.org/officeDocument/2006/relationships/custom-properties" Target="docProps/custom.xml"/><Relationship Id="rId4" Type="http://schemas.openxmlformats.org/officeDocument/2006/relationships/extended-properties" Target="docProps/app.xml"/></Relationships>
</file>

<file path=ppt/presentation.xml><?xml version="1.0" encoding="utf-8"?>
<p:presentation xmlns:a="http://schemas.openxmlformats.org/drawingml/2006/main" xmlns:r="http://schemas.openxmlformats.org/officeDocument/2006/relationships" xmlns:p="http://schemas.openxmlformats.org/presentationml/2006/main" saveSubsetFonts="1">
  <p:sldMasterIdLst>
    <p:sldMasterId id="2147483648" r:id="rId1"/>
  </p:sldMasterIdLst>
  <p:notesMasterIdLst>
    <p:notesMasterId r:id="rId3"/>
  </p:notesMasterIdLst>
  <p:sldIdLst>
    <p:sldId id="256" r:id="rId2"/>
  </p:sldIdLst>
  <p:sldSz cx="12192000" cy="6858000"/>
  <p:notesSz cx="6858000" cy="9144000"/>
  <p:defaultText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defaultTextStyle>
  <p:extLst>
    <p:ext uri="{EFAFB233-063F-42B5-8137-9DF3F51BA10A}">
      <p15:sldGuideLst xmlns:p15="http://schemas.microsoft.com/office/powerpoint/2012/main"/>
    </p:ext>
  </p:extLst>
</p:presentation>
</file>

<file path=ppt/presProps.xml><?xml version="1.0" encoding="utf-8"?>
<p:presentationPr xmlns:a="http://schemas.openxmlformats.org/drawingml/2006/main" xmlns:r="http://schemas.openxmlformats.org/officeDocument/2006/relationships" xmlns:p="http://schemas.openxmlformats.org/presentationml/2006/main">
  <p:extLst>
    <p:ext uri="{E76CE94A-603C-4142-B9EB-6D1370010A27}">
      <p14:discardImageEditData xmlns:p14="http://schemas.microsoft.com/office/powerpoint/2010/main" val="0"/>
    </p:ext>
    <p:ext uri="{D31A062A-798A-4329-ABDD-BBA856620510}">
      <p14:defaultImageDpi xmlns:p14="http://schemas.microsoft.com/office/powerpoint/2010/main" val="32767"/>
    </p:ext>
    <p:ext uri="{FD5EFAAD-0ECE-453E-9831-46B23BE46B34}">
      <p15:chartTrackingRefBased xmlns:p15="http://schemas.microsoft.com/office/powerpoint/2012/main" val="1"/>
    </p:ext>
  </p:extLst>
</p:presentationPr>
</file>

<file path=ppt/tableStyles.xml><?xml version="1.0" encoding="utf-8"?>
<a:tblStyleLst xmlns:a="http://schemas.openxmlformats.org/drawingml/2006/main" def="{5C22544A-7EE6-4342-B048-85BDC9FD1C3A}"/>
</file>

<file path=ppt/viewProps.xml><?xml version="1.0" encoding="utf-8"?>
<p:viewPr xmlns:a="http://schemas.openxmlformats.org/drawingml/2006/main" xmlns:r="http://schemas.openxmlformats.org/officeDocument/2006/relationships" xmlns:p="http://schemas.openxmlformats.org/presentationml/2006/main">
  <p:normalViewPr snapVertSplitter="1" vertBarState="minimized" horzBarState="maximized">
    <p:restoredLeft sz="9954" autoAdjust="0"/>
    <p:restoredTop sz="94660"/>
  </p:normalViewPr>
  <p:slideViewPr>
    <p:cSldViewPr snapToGrid="0">
      <p:cViewPr varScale="1">
        <p:scale>
          <a:sx n="82" d="100"/>
          <a:sy n="82" d="100"/>
        </p:scale>
        <p:origin x="1190" y="72"/>
      </p:cViewPr>
      <p:guideLst/>
    </p:cSldViewPr>
  </p:slideViewPr>
  <p:notesTextViewPr>
    <p:cViewPr>
      <p:scale>
        <a:sx n="1" d="1"/>
        <a:sy n="1" d="1"/>
      </p:scale>
      <p:origin x="0" y="0"/>
    </p:cViewPr>
  </p:notesTextViewPr>
  <p:gridSpacing cx="76200" cy="76200"/>
</p:viewPr>
</file>

<file path=ppt/_rels/presentation.xml.rels><?xml version="1.0" encoding="UTF-8" standalone="yes"?>
<Relationships xmlns="http://schemas.openxmlformats.org/package/2006/relationships"><Relationship Id="rId3" Type="http://schemas.openxmlformats.org/officeDocument/2006/relationships/notesMaster" Target="notesMasters/notesMaster1.xml"/><Relationship Id="rId7" Type="http://schemas.openxmlformats.org/officeDocument/2006/relationships/tableStyles" Target="tableStyles.xml"/><Relationship Id="rId2" Type="http://schemas.openxmlformats.org/officeDocument/2006/relationships/slide" Target="slides/slide1.xml"/><Relationship Id="rId1" Type="http://schemas.openxmlformats.org/officeDocument/2006/relationships/slideMaster" Target="slideMasters/slideMaster1.xml"/><Relationship Id="rId6" Type="http://schemas.openxmlformats.org/officeDocument/2006/relationships/theme" Target="theme/theme1.xml"/><Relationship Id="rId5" Type="http://schemas.openxmlformats.org/officeDocument/2006/relationships/viewProps" Target="viewProps.xml"/><Relationship Id="rId4" Type="http://schemas.openxmlformats.org/officeDocument/2006/relationships/presProps" Target="presProps.xml"/></Relationships>
</file>

<file path=ppt/notesMasters/_rels/notesMaster1.xml.rels><?xml version="1.0" encoding="UTF-8" standalone="yes"?>
<Relationships xmlns="http://schemas.openxmlformats.org/package/2006/relationships"><Relationship Id="rId1" Type="http://schemas.openxmlformats.org/officeDocument/2006/relationships/theme" Target="../theme/theme2.xml"/></Relationships>
</file>

<file path=ppt/notesMasters/notesMaster1.xml><?xml version="1.0" encoding="utf-8"?>
<p:notes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Header Placeholder 1"/>
          <p:cNvSpPr>
            <a:spLocks noGrp="1"/>
          </p:cNvSpPr>
          <p:nvPr>
            <p:ph type="hdr" sz="quarter"/>
          </p:nvPr>
        </p:nvSpPr>
        <p:spPr>
          <a:xfrm>
            <a:off x="0" y="0"/>
            <a:ext cx="2971800" cy="458788"/>
          </a:xfrm>
          <a:prstGeom prst="rect">
            <a:avLst/>
          </a:prstGeom>
        </p:spPr>
        <p:txBody>
          <a:bodyPr vert="horz" lIns="91440" tIns="45720" rIns="91440" bIns="45720" rtlCol="0"/>
          <a:lstStyle>
            <a:lvl1pPr algn="l">
              <a:defRPr sz="1200"/>
            </a:lvl1pPr>
          </a:lstStyle>
          <a:p>
            <a:endParaRPr lang="en-US"/>
          </a:p>
        </p:txBody>
      </p:sp>
      <p:sp>
        <p:nvSpPr>
          <p:cNvPr id="3" name="Date Placeholder 2"/>
          <p:cNvSpPr>
            <a:spLocks noGrp="1"/>
          </p:cNvSpPr>
          <p:nvPr>
            <p:ph type="dt" idx="1"/>
          </p:nvPr>
        </p:nvSpPr>
        <p:spPr>
          <a:xfrm>
            <a:off x="3884613" y="0"/>
            <a:ext cx="2971800" cy="458788"/>
          </a:xfrm>
          <a:prstGeom prst="rect">
            <a:avLst/>
          </a:prstGeom>
        </p:spPr>
        <p:txBody>
          <a:bodyPr vert="horz" lIns="91440" tIns="45720" rIns="91440" bIns="45720" rtlCol="0"/>
          <a:lstStyle>
            <a:lvl1pPr algn="r">
              <a:defRPr sz="1200"/>
            </a:lvl1pPr>
          </a:lstStyle>
          <a:p>
            <a:fld id="{BDFF4AC4-087E-4111-9EDF-57D2AC604FC9}" type="datetimeFigureOut">
              <a:rPr lang="en-US" smtClean="0"/>
              <a:t>2/27/2025</a:t>
            </a:fld>
            <a:endParaRPr lang="en-US"/>
          </a:p>
        </p:txBody>
      </p:sp>
      <p:sp>
        <p:nvSpPr>
          <p:cNvPr id="4" name="Slide Image Placeholder 3"/>
          <p:cNvSpPr>
            <a:spLocks noGrp="1" noRot="1" noChangeAspect="1"/>
          </p:cNvSpPr>
          <p:nvPr>
            <p:ph type="sldImg" idx="2"/>
          </p:nvPr>
        </p:nvSpPr>
        <p:spPr>
          <a:xfrm>
            <a:off x="685800" y="1143000"/>
            <a:ext cx="5486400" cy="3086100"/>
          </a:xfrm>
          <a:prstGeom prst="rect">
            <a:avLst/>
          </a:prstGeom>
          <a:noFill/>
          <a:ln w="12700">
            <a:solidFill>
              <a:prstClr val="black"/>
            </a:solidFill>
          </a:ln>
        </p:spPr>
        <p:txBody>
          <a:bodyPr vert="horz" lIns="91440" tIns="45720" rIns="91440" bIns="45720" rtlCol="0" anchor="ctr"/>
          <a:lstStyle/>
          <a:p>
            <a:endParaRPr lang="en-US"/>
          </a:p>
        </p:txBody>
      </p:sp>
      <p:sp>
        <p:nvSpPr>
          <p:cNvPr id="5" name="Notes Placeholder 4"/>
          <p:cNvSpPr>
            <a:spLocks noGrp="1"/>
          </p:cNvSpPr>
          <p:nvPr>
            <p:ph type="body" sz="quarter" idx="3"/>
          </p:nvPr>
        </p:nvSpPr>
        <p:spPr>
          <a:xfrm>
            <a:off x="685800" y="4400550"/>
            <a:ext cx="5486400" cy="3600450"/>
          </a:xfrm>
          <a:prstGeom prst="rect">
            <a:avLst/>
          </a:prstGeom>
        </p:spPr>
        <p:txBody>
          <a:bodyPr vert="horz" lIns="91440" tIns="45720" rIns="91440" bIns="45720" rtlCol="0"/>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6" name="Footer Placeholder 5"/>
          <p:cNvSpPr>
            <a:spLocks noGrp="1"/>
          </p:cNvSpPr>
          <p:nvPr>
            <p:ph type="ftr" sz="quarter" idx="4"/>
          </p:nvPr>
        </p:nvSpPr>
        <p:spPr>
          <a:xfrm>
            <a:off x="0" y="8685213"/>
            <a:ext cx="2971800" cy="458787"/>
          </a:xfrm>
          <a:prstGeom prst="rect">
            <a:avLst/>
          </a:prstGeom>
        </p:spPr>
        <p:txBody>
          <a:bodyPr vert="horz" lIns="91440" tIns="45720" rIns="91440" bIns="45720" rtlCol="0" anchor="b"/>
          <a:lstStyle>
            <a:lvl1pPr algn="l">
              <a:defRPr sz="1200"/>
            </a:lvl1pPr>
          </a:lstStyle>
          <a:p>
            <a:endParaRPr lang="en-US"/>
          </a:p>
        </p:txBody>
      </p:sp>
      <p:sp>
        <p:nvSpPr>
          <p:cNvPr id="7" name="Slide Number Placeholder 6"/>
          <p:cNvSpPr>
            <a:spLocks noGrp="1"/>
          </p:cNvSpPr>
          <p:nvPr>
            <p:ph type="sldNum" sz="quarter" idx="5"/>
          </p:nvPr>
        </p:nvSpPr>
        <p:spPr>
          <a:xfrm>
            <a:off x="3884613" y="8685213"/>
            <a:ext cx="2971800" cy="458787"/>
          </a:xfrm>
          <a:prstGeom prst="rect">
            <a:avLst/>
          </a:prstGeom>
        </p:spPr>
        <p:txBody>
          <a:bodyPr vert="horz" lIns="91440" tIns="45720" rIns="91440" bIns="45720" rtlCol="0" anchor="b"/>
          <a:lstStyle>
            <a:lvl1pPr algn="r">
              <a:defRPr sz="1200"/>
            </a:lvl1pPr>
          </a:lstStyle>
          <a:p>
            <a:fld id="{D0F66C91-D3E0-42D7-9EB7-88983E857B50}" type="slidenum">
              <a:rPr lang="en-US" smtClean="0"/>
              <a:t>‹#›</a:t>
            </a:fld>
            <a:endParaRPr lang="en-US"/>
          </a:p>
        </p:txBody>
      </p:sp>
    </p:spTree>
    <p:extLst>
      <p:ext uri="{BB962C8B-B14F-4D97-AF65-F5344CB8AC3E}">
        <p14:creationId xmlns:p14="http://schemas.microsoft.com/office/powerpoint/2010/main" val="1400639519"/>
      </p:ext>
    </p:extLst>
  </p:cSld>
  <p:clrMap bg1="lt1" tx1="dk1" bg2="lt2" tx2="dk2" accent1="accent1" accent2="accent2" accent3="accent3" accent4="accent4" accent5="accent5" accent6="accent6" hlink="hlink" folHlink="folHlink"/>
  <p:notesStyle>
    <a:lvl1pPr marL="0" algn="l" defTabSz="914400" rtl="0" eaLnBrk="1" latinLnBrk="0" hangingPunct="1">
      <a:defRPr sz="1200" kern="1200">
        <a:solidFill>
          <a:schemeClr val="tx1"/>
        </a:solidFill>
        <a:latin typeface="+mn-lt"/>
        <a:ea typeface="+mn-ea"/>
        <a:cs typeface="+mn-cs"/>
      </a:defRPr>
    </a:lvl1pPr>
    <a:lvl2pPr marL="457200" algn="l" defTabSz="914400" rtl="0" eaLnBrk="1" latinLnBrk="0" hangingPunct="1">
      <a:defRPr sz="1200" kern="1200">
        <a:solidFill>
          <a:schemeClr val="tx1"/>
        </a:solidFill>
        <a:latin typeface="+mn-lt"/>
        <a:ea typeface="+mn-ea"/>
        <a:cs typeface="+mn-cs"/>
      </a:defRPr>
    </a:lvl2pPr>
    <a:lvl3pPr marL="914400" algn="l" defTabSz="914400" rtl="0" eaLnBrk="1" latinLnBrk="0" hangingPunct="1">
      <a:defRPr sz="1200" kern="1200">
        <a:solidFill>
          <a:schemeClr val="tx1"/>
        </a:solidFill>
        <a:latin typeface="+mn-lt"/>
        <a:ea typeface="+mn-ea"/>
        <a:cs typeface="+mn-cs"/>
      </a:defRPr>
    </a:lvl3pPr>
    <a:lvl4pPr marL="1371600" algn="l" defTabSz="914400" rtl="0" eaLnBrk="1" latinLnBrk="0" hangingPunct="1">
      <a:defRPr sz="1200" kern="1200">
        <a:solidFill>
          <a:schemeClr val="tx1"/>
        </a:solidFill>
        <a:latin typeface="+mn-lt"/>
        <a:ea typeface="+mn-ea"/>
        <a:cs typeface="+mn-cs"/>
      </a:defRPr>
    </a:lvl4pPr>
    <a:lvl5pPr marL="1828800" algn="l" defTabSz="914400" rtl="0" eaLnBrk="1" latinLnBrk="0" hangingPunct="1">
      <a:defRPr sz="1200" kern="1200">
        <a:solidFill>
          <a:schemeClr val="tx1"/>
        </a:solidFill>
        <a:latin typeface="+mn-lt"/>
        <a:ea typeface="+mn-ea"/>
        <a:cs typeface="+mn-cs"/>
      </a:defRPr>
    </a:lvl5pPr>
    <a:lvl6pPr marL="2286000" algn="l" defTabSz="914400" rtl="0" eaLnBrk="1" latinLnBrk="0" hangingPunct="1">
      <a:defRPr sz="1200" kern="1200">
        <a:solidFill>
          <a:schemeClr val="tx1"/>
        </a:solidFill>
        <a:latin typeface="+mn-lt"/>
        <a:ea typeface="+mn-ea"/>
        <a:cs typeface="+mn-cs"/>
      </a:defRPr>
    </a:lvl6pPr>
    <a:lvl7pPr marL="2743200" algn="l" defTabSz="914400" rtl="0" eaLnBrk="1" latinLnBrk="0" hangingPunct="1">
      <a:defRPr sz="1200" kern="1200">
        <a:solidFill>
          <a:schemeClr val="tx1"/>
        </a:solidFill>
        <a:latin typeface="+mn-lt"/>
        <a:ea typeface="+mn-ea"/>
        <a:cs typeface="+mn-cs"/>
      </a:defRPr>
    </a:lvl7pPr>
    <a:lvl8pPr marL="3200400" algn="l" defTabSz="914400" rtl="0" eaLnBrk="1" latinLnBrk="0" hangingPunct="1">
      <a:defRPr sz="1200" kern="1200">
        <a:solidFill>
          <a:schemeClr val="tx1"/>
        </a:solidFill>
        <a:latin typeface="+mn-lt"/>
        <a:ea typeface="+mn-ea"/>
        <a:cs typeface="+mn-cs"/>
      </a:defRPr>
    </a:lvl8pPr>
    <a:lvl9pPr marL="3657600" algn="l" defTabSz="914400" rtl="0" eaLnBrk="1" latinLnBrk="0" hangingPunct="1">
      <a:defRPr sz="1200" kern="1200">
        <a:solidFill>
          <a:schemeClr val="tx1"/>
        </a:solidFill>
        <a:latin typeface="+mn-lt"/>
        <a:ea typeface="+mn-ea"/>
        <a:cs typeface="+mn-cs"/>
      </a:defRPr>
    </a:lvl9pPr>
  </p:notesStyle>
</p:notesMaster>
</file>

<file path=ppt/slideLayouts/_rels/slideLayout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0.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11.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2.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3.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4.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5.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6.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7.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8.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_rels/slideLayout9.xml.rels><?xml version="1.0" encoding="UTF-8" standalone="yes"?>
<Relationships xmlns="http://schemas.openxmlformats.org/package/2006/relationships"><Relationship Id="rId1" Type="http://schemas.openxmlformats.org/officeDocument/2006/relationships/slideMaster" Target="../slideMasters/slideMaster1.xml"/></Relationships>
</file>

<file path=ppt/slideLayouts/slideLayout1.xml><?xml version="1.0" encoding="utf-8"?>
<p:sldLayout xmlns:a="http://schemas.openxmlformats.org/drawingml/2006/main" xmlns:r="http://schemas.openxmlformats.org/officeDocument/2006/relationships" xmlns:p="http://schemas.openxmlformats.org/presentationml/2006/main" type="title" preserve="1">
  <p:cSld name="Title Slide">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CD1C01E1-DBA5-4E5A-9E3A-520831B8965A}"/>
              </a:ext>
            </a:extLst>
          </p:cNvPr>
          <p:cNvSpPr>
            <a:spLocks noGrp="1"/>
          </p:cNvSpPr>
          <p:nvPr>
            <p:ph type="ctrTitle"/>
          </p:nvPr>
        </p:nvSpPr>
        <p:spPr>
          <a:xfrm>
            <a:off x="1524000" y="1122363"/>
            <a:ext cx="9144000" cy="2387600"/>
          </a:xfrm>
        </p:spPr>
        <p:txBody>
          <a:bodyPr anchor="b"/>
          <a:lstStyle>
            <a:lvl1pPr algn="ctr">
              <a:defRPr sz="6000"/>
            </a:lvl1pPr>
          </a:lstStyle>
          <a:p>
            <a:r>
              <a:rPr lang="en-US"/>
              <a:t>Click to edit Master title style</a:t>
            </a:r>
          </a:p>
        </p:txBody>
      </p:sp>
      <p:sp>
        <p:nvSpPr>
          <p:cNvPr id="3" name="Subtitle 2">
            <a:extLst>
              <a:ext uri="{FF2B5EF4-FFF2-40B4-BE49-F238E27FC236}">
                <a16:creationId xmlns:a16="http://schemas.microsoft.com/office/drawing/2014/main" id="{B36A3833-C74B-4841-87F3-6DA1C43472DB}"/>
              </a:ext>
            </a:extLst>
          </p:cNvPr>
          <p:cNvSpPr>
            <a:spLocks noGrp="1"/>
          </p:cNvSpPr>
          <p:nvPr>
            <p:ph type="subTitle" idx="1"/>
          </p:nvPr>
        </p:nvSpPr>
        <p:spPr>
          <a:xfrm>
            <a:off x="1524000" y="3602038"/>
            <a:ext cx="9144000" cy="1655762"/>
          </a:xfrm>
        </p:spPr>
        <p:txBody>
          <a:bodyPr/>
          <a:lstStyle>
            <a:lvl1pPr marL="0" indent="0" algn="ctr">
              <a:buNone/>
              <a:defRPr sz="2400"/>
            </a:lvl1pPr>
            <a:lvl2pPr marL="457200" indent="0" algn="ctr">
              <a:buNone/>
              <a:defRPr sz="2000"/>
            </a:lvl2pPr>
            <a:lvl3pPr marL="914400" indent="0" algn="ctr">
              <a:buNone/>
              <a:defRPr sz="1800"/>
            </a:lvl3pPr>
            <a:lvl4pPr marL="1371600" indent="0" algn="ctr">
              <a:buNone/>
              <a:defRPr sz="1600"/>
            </a:lvl4pPr>
            <a:lvl5pPr marL="1828800" indent="0" algn="ctr">
              <a:buNone/>
              <a:defRPr sz="1600"/>
            </a:lvl5pPr>
            <a:lvl6pPr marL="2286000" indent="0" algn="ctr">
              <a:buNone/>
              <a:defRPr sz="1600"/>
            </a:lvl6pPr>
            <a:lvl7pPr marL="2743200" indent="0" algn="ctr">
              <a:buNone/>
              <a:defRPr sz="1600"/>
            </a:lvl7pPr>
            <a:lvl8pPr marL="3200400" indent="0" algn="ctr">
              <a:buNone/>
              <a:defRPr sz="1600"/>
            </a:lvl8pPr>
            <a:lvl9pPr marL="3657600" indent="0" algn="ctr">
              <a:buNone/>
              <a:defRPr sz="1600"/>
            </a:lvl9pPr>
          </a:lstStyle>
          <a:p>
            <a:r>
              <a:rPr lang="en-US"/>
              <a:t>Click to edit Master subtitle style</a:t>
            </a:r>
          </a:p>
        </p:txBody>
      </p:sp>
      <p:sp>
        <p:nvSpPr>
          <p:cNvPr id="4" name="Date Placeholder 3">
            <a:extLst>
              <a:ext uri="{FF2B5EF4-FFF2-40B4-BE49-F238E27FC236}">
                <a16:creationId xmlns:a16="http://schemas.microsoft.com/office/drawing/2014/main" id="{944D340B-CEA6-469A-A7E9-CBB753230EF4}"/>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5" name="Footer Placeholder 4">
            <a:extLst>
              <a:ext uri="{FF2B5EF4-FFF2-40B4-BE49-F238E27FC236}">
                <a16:creationId xmlns:a16="http://schemas.microsoft.com/office/drawing/2014/main" id="{1F821E54-07EF-4800-A3F6-03AB5C0C753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359B65E4-C604-466C-B7D4-6484A407B989}"/>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2461133253"/>
      </p:ext>
    </p:extLst>
  </p:cSld>
  <p:clrMapOvr>
    <a:masterClrMapping/>
  </p:clrMapOvr>
</p:sldLayout>
</file>

<file path=ppt/slideLayouts/slideLayout10.xml><?xml version="1.0" encoding="utf-8"?>
<p:sldLayout xmlns:a="http://schemas.openxmlformats.org/drawingml/2006/main" xmlns:r="http://schemas.openxmlformats.org/officeDocument/2006/relationships" xmlns:p="http://schemas.openxmlformats.org/presentationml/2006/main" type="vertTx" preserve="1">
  <p:cSld name="Title and Vertical Tex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88DBC744-C06E-40C0-BD0F-A8A88142CD68}"/>
              </a:ext>
            </a:extLst>
          </p:cNvPr>
          <p:cNvSpPr>
            <a:spLocks noGrp="1"/>
          </p:cNvSpPr>
          <p:nvPr>
            <p:ph type="title"/>
          </p:nvPr>
        </p:nvSpPr>
        <p:spPr/>
        <p:txBody>
          <a:bodyPr/>
          <a:lstStyle/>
          <a:p>
            <a:r>
              <a:rPr lang="en-US"/>
              <a:t>Click to edit Master title style</a:t>
            </a:r>
          </a:p>
        </p:txBody>
      </p:sp>
      <p:sp>
        <p:nvSpPr>
          <p:cNvPr id="3" name="Vertical Text Placeholder 2">
            <a:extLst>
              <a:ext uri="{FF2B5EF4-FFF2-40B4-BE49-F238E27FC236}">
                <a16:creationId xmlns:a16="http://schemas.microsoft.com/office/drawing/2014/main" id="{FC26D3B2-6F2A-41BD-864E-BED444668087}"/>
              </a:ext>
            </a:extLst>
          </p:cNvPr>
          <p:cNvSpPr>
            <a:spLocks noGrp="1"/>
          </p:cNvSpPr>
          <p:nvPr>
            <p:ph type="body" orient="vert" idx="1"/>
          </p:nvPr>
        </p:nvSpPr>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69FB6ABB-4D3D-4882-8E9D-8DFBE5DA7FF7}"/>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5" name="Footer Placeholder 4">
            <a:extLst>
              <a:ext uri="{FF2B5EF4-FFF2-40B4-BE49-F238E27FC236}">
                <a16:creationId xmlns:a16="http://schemas.microsoft.com/office/drawing/2014/main" id="{FB8B9B89-4F7F-4E00-BA7D-8C6CB96405EF}"/>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5E0955F7-5A48-414E-904E-FAD03BBE7EC4}"/>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3194841291"/>
      </p:ext>
    </p:extLst>
  </p:cSld>
  <p:clrMapOvr>
    <a:masterClrMapping/>
  </p:clrMapOvr>
</p:sldLayout>
</file>

<file path=ppt/slideLayouts/slideLayout11.xml><?xml version="1.0" encoding="utf-8"?>
<p:sldLayout xmlns:a="http://schemas.openxmlformats.org/drawingml/2006/main" xmlns:r="http://schemas.openxmlformats.org/officeDocument/2006/relationships" xmlns:p="http://schemas.openxmlformats.org/presentationml/2006/main" type="vertTitleAndTx" preserve="1">
  <p:cSld name="Vertical Title and Text">
    <p:spTree>
      <p:nvGrpSpPr>
        <p:cNvPr id="1" name=""/>
        <p:cNvGrpSpPr/>
        <p:nvPr/>
      </p:nvGrpSpPr>
      <p:grpSpPr>
        <a:xfrm>
          <a:off x="0" y="0"/>
          <a:ext cx="0" cy="0"/>
          <a:chOff x="0" y="0"/>
          <a:chExt cx="0" cy="0"/>
        </a:xfrm>
      </p:grpSpPr>
      <p:sp>
        <p:nvSpPr>
          <p:cNvPr id="2" name="Vertical Title 1">
            <a:extLst>
              <a:ext uri="{FF2B5EF4-FFF2-40B4-BE49-F238E27FC236}">
                <a16:creationId xmlns:a16="http://schemas.microsoft.com/office/drawing/2014/main" id="{37F132B3-7FEA-4767-AD9B-87430BBC4CD6}"/>
              </a:ext>
            </a:extLst>
          </p:cNvPr>
          <p:cNvSpPr>
            <a:spLocks noGrp="1"/>
          </p:cNvSpPr>
          <p:nvPr>
            <p:ph type="title" orient="vert"/>
          </p:nvPr>
        </p:nvSpPr>
        <p:spPr>
          <a:xfrm>
            <a:off x="8724900" y="365125"/>
            <a:ext cx="2628900" cy="5811838"/>
          </a:xfrm>
        </p:spPr>
        <p:txBody>
          <a:bodyPr vert="eaVert"/>
          <a:lstStyle/>
          <a:p>
            <a:r>
              <a:rPr lang="en-US"/>
              <a:t>Click to edit Master title style</a:t>
            </a:r>
          </a:p>
        </p:txBody>
      </p:sp>
      <p:sp>
        <p:nvSpPr>
          <p:cNvPr id="3" name="Vertical Text Placeholder 2">
            <a:extLst>
              <a:ext uri="{FF2B5EF4-FFF2-40B4-BE49-F238E27FC236}">
                <a16:creationId xmlns:a16="http://schemas.microsoft.com/office/drawing/2014/main" id="{C636AB51-BD74-4DEA-9307-419F369E3088}"/>
              </a:ext>
            </a:extLst>
          </p:cNvPr>
          <p:cNvSpPr>
            <a:spLocks noGrp="1"/>
          </p:cNvSpPr>
          <p:nvPr>
            <p:ph type="body" orient="vert" idx="1"/>
          </p:nvPr>
        </p:nvSpPr>
        <p:spPr>
          <a:xfrm>
            <a:off x="838200" y="365125"/>
            <a:ext cx="7734300" cy="5811838"/>
          </a:xfrm>
        </p:spPr>
        <p:txBody>
          <a:bodyPr vert="eaVert"/>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87C74A0F-419E-4689-AA50-1320776A6048}"/>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5" name="Footer Placeholder 4">
            <a:extLst>
              <a:ext uri="{FF2B5EF4-FFF2-40B4-BE49-F238E27FC236}">
                <a16:creationId xmlns:a16="http://schemas.microsoft.com/office/drawing/2014/main" id="{F22F347E-8534-4B4B-8619-8B3AFCBFB6C5}"/>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EA2959D8-A440-41AC-8A70-C105A659C824}"/>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3702294813"/>
      </p:ext>
    </p:extLst>
  </p:cSld>
  <p:clrMapOvr>
    <a:masterClrMapping/>
  </p:clrMapOvr>
</p:sldLayout>
</file>

<file path=ppt/slideLayouts/slideLayout2.xml><?xml version="1.0" encoding="utf-8"?>
<p:sldLayout xmlns:a="http://schemas.openxmlformats.org/drawingml/2006/main" xmlns:r="http://schemas.openxmlformats.org/officeDocument/2006/relationships" xmlns:p="http://schemas.openxmlformats.org/presentationml/2006/main" type="obj" preserve="1">
  <p:cSld name="Title and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0EFC748-1522-4558-893B-E0481ABE00EA}"/>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16174492-D932-4E48-B1FF-C05C19CA6E09}"/>
              </a:ext>
            </a:extLst>
          </p:cNvPr>
          <p:cNvSpPr>
            <a:spLocks noGrp="1"/>
          </p:cNvSpPr>
          <p:nvPr>
            <p:ph idx="1"/>
          </p:nvPr>
        </p:nvSpPr>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0C347A11-7026-41A7-8BC7-1BADFB886DEF}"/>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5" name="Footer Placeholder 4">
            <a:extLst>
              <a:ext uri="{FF2B5EF4-FFF2-40B4-BE49-F238E27FC236}">
                <a16:creationId xmlns:a16="http://schemas.microsoft.com/office/drawing/2014/main" id="{FE84B78B-4675-4069-ACA6-6A3A987BDF69}"/>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2C5E279E-B9EB-4439-9D0E-6CF6A3E41B51}"/>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3434699812"/>
      </p:ext>
    </p:extLst>
  </p:cSld>
  <p:clrMapOvr>
    <a:masterClrMapping/>
  </p:clrMapOvr>
</p:sldLayout>
</file>

<file path=ppt/slideLayouts/slideLayout3.xml><?xml version="1.0" encoding="utf-8"?>
<p:sldLayout xmlns:a="http://schemas.openxmlformats.org/drawingml/2006/main" xmlns:r="http://schemas.openxmlformats.org/officeDocument/2006/relationships" xmlns:p="http://schemas.openxmlformats.org/presentationml/2006/main" type="secHead" preserve="1">
  <p:cSld name="Section Header">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6995C9CD-D5C4-479D-BBB7-31F4FDCF033B}"/>
              </a:ext>
            </a:extLst>
          </p:cNvPr>
          <p:cNvSpPr>
            <a:spLocks noGrp="1"/>
          </p:cNvSpPr>
          <p:nvPr>
            <p:ph type="title"/>
          </p:nvPr>
        </p:nvSpPr>
        <p:spPr>
          <a:xfrm>
            <a:off x="831850" y="1709738"/>
            <a:ext cx="10515600" cy="2852737"/>
          </a:xfrm>
        </p:spPr>
        <p:txBody>
          <a:bodyPr anchor="b"/>
          <a:lstStyle>
            <a:lvl1pPr>
              <a:defRPr sz="6000"/>
            </a:lvl1pPr>
          </a:lstStyle>
          <a:p>
            <a:r>
              <a:rPr lang="en-US"/>
              <a:t>Click to edit Master title style</a:t>
            </a:r>
          </a:p>
        </p:txBody>
      </p:sp>
      <p:sp>
        <p:nvSpPr>
          <p:cNvPr id="3" name="Text Placeholder 2">
            <a:extLst>
              <a:ext uri="{FF2B5EF4-FFF2-40B4-BE49-F238E27FC236}">
                <a16:creationId xmlns:a16="http://schemas.microsoft.com/office/drawing/2014/main" id="{E1092192-6381-4DFB-9884-BB0A7285C21E}"/>
              </a:ext>
            </a:extLst>
          </p:cNvPr>
          <p:cNvSpPr>
            <a:spLocks noGrp="1"/>
          </p:cNvSpPr>
          <p:nvPr>
            <p:ph type="body" idx="1"/>
          </p:nvPr>
        </p:nvSpPr>
        <p:spPr>
          <a:xfrm>
            <a:off x="831850" y="4589463"/>
            <a:ext cx="10515600" cy="1500187"/>
          </a:xfrm>
        </p:spPr>
        <p:txBody>
          <a:bodyPr/>
          <a:lstStyle>
            <a:lvl1pPr marL="0" indent="0">
              <a:buNone/>
              <a:defRPr sz="2400">
                <a:solidFill>
                  <a:schemeClr val="tx1">
                    <a:tint val="75000"/>
                  </a:schemeClr>
                </a:solidFill>
              </a:defRPr>
            </a:lvl1pPr>
            <a:lvl2pPr marL="457200" indent="0">
              <a:buNone/>
              <a:defRPr sz="2000">
                <a:solidFill>
                  <a:schemeClr val="tx1">
                    <a:tint val="75000"/>
                  </a:schemeClr>
                </a:solidFill>
              </a:defRPr>
            </a:lvl2pPr>
            <a:lvl3pPr marL="914400" indent="0">
              <a:buNone/>
              <a:defRPr sz="1800">
                <a:solidFill>
                  <a:schemeClr val="tx1">
                    <a:tint val="75000"/>
                  </a:schemeClr>
                </a:solidFill>
              </a:defRPr>
            </a:lvl3pPr>
            <a:lvl4pPr marL="1371600" indent="0">
              <a:buNone/>
              <a:defRPr sz="1600">
                <a:solidFill>
                  <a:schemeClr val="tx1">
                    <a:tint val="75000"/>
                  </a:schemeClr>
                </a:solidFill>
              </a:defRPr>
            </a:lvl4pPr>
            <a:lvl5pPr marL="1828800" indent="0">
              <a:buNone/>
              <a:defRPr sz="1600">
                <a:solidFill>
                  <a:schemeClr val="tx1">
                    <a:tint val="75000"/>
                  </a:schemeClr>
                </a:solidFill>
              </a:defRPr>
            </a:lvl5pPr>
            <a:lvl6pPr marL="2286000" indent="0">
              <a:buNone/>
              <a:defRPr sz="1600">
                <a:solidFill>
                  <a:schemeClr val="tx1">
                    <a:tint val="75000"/>
                  </a:schemeClr>
                </a:solidFill>
              </a:defRPr>
            </a:lvl6pPr>
            <a:lvl7pPr marL="2743200" indent="0">
              <a:buNone/>
              <a:defRPr sz="1600">
                <a:solidFill>
                  <a:schemeClr val="tx1">
                    <a:tint val="75000"/>
                  </a:schemeClr>
                </a:solidFill>
              </a:defRPr>
            </a:lvl7pPr>
            <a:lvl8pPr marL="3200400" indent="0">
              <a:buNone/>
              <a:defRPr sz="1600">
                <a:solidFill>
                  <a:schemeClr val="tx1">
                    <a:tint val="75000"/>
                  </a:schemeClr>
                </a:solidFill>
              </a:defRPr>
            </a:lvl8pPr>
            <a:lvl9pPr marL="3657600" indent="0">
              <a:buNone/>
              <a:defRPr sz="1600">
                <a:solidFill>
                  <a:schemeClr val="tx1">
                    <a:tint val="75000"/>
                  </a:schemeClr>
                </a:solidFill>
              </a:defRPr>
            </a:lvl9pPr>
          </a:lstStyle>
          <a:p>
            <a:pPr lvl="0"/>
            <a:r>
              <a:rPr lang="en-US"/>
              <a:t>Click to edit Master text styles</a:t>
            </a:r>
          </a:p>
        </p:txBody>
      </p:sp>
      <p:sp>
        <p:nvSpPr>
          <p:cNvPr id="4" name="Date Placeholder 3">
            <a:extLst>
              <a:ext uri="{FF2B5EF4-FFF2-40B4-BE49-F238E27FC236}">
                <a16:creationId xmlns:a16="http://schemas.microsoft.com/office/drawing/2014/main" id="{29D99021-FAB2-426F-8AC8-C683510EB7D1}"/>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5" name="Footer Placeholder 4">
            <a:extLst>
              <a:ext uri="{FF2B5EF4-FFF2-40B4-BE49-F238E27FC236}">
                <a16:creationId xmlns:a16="http://schemas.microsoft.com/office/drawing/2014/main" id="{43658B09-870C-421C-9AEC-7B98C586AD7B}"/>
              </a:ext>
            </a:extLst>
          </p:cNvPr>
          <p:cNvSpPr>
            <a:spLocks noGrp="1"/>
          </p:cNvSpPr>
          <p:nvPr>
            <p:ph type="ftr" sz="quarter" idx="11"/>
          </p:nvPr>
        </p:nvSpPr>
        <p:spPr/>
        <p:txBody>
          <a:bodyPr/>
          <a:lstStyle/>
          <a:p>
            <a:endParaRPr lang="en-US"/>
          </a:p>
        </p:txBody>
      </p:sp>
      <p:sp>
        <p:nvSpPr>
          <p:cNvPr id="6" name="Slide Number Placeholder 5">
            <a:extLst>
              <a:ext uri="{FF2B5EF4-FFF2-40B4-BE49-F238E27FC236}">
                <a16:creationId xmlns:a16="http://schemas.microsoft.com/office/drawing/2014/main" id="{CE3EA87F-A167-42CC-986D-8183FD851C2A}"/>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3876176907"/>
      </p:ext>
    </p:extLst>
  </p:cSld>
  <p:clrMapOvr>
    <a:masterClrMapping/>
  </p:clrMapOvr>
</p:sldLayout>
</file>

<file path=ppt/slideLayouts/slideLayout4.xml><?xml version="1.0" encoding="utf-8"?>
<p:sldLayout xmlns:a="http://schemas.openxmlformats.org/drawingml/2006/main" xmlns:r="http://schemas.openxmlformats.org/officeDocument/2006/relationships" xmlns:p="http://schemas.openxmlformats.org/presentationml/2006/main" type="twoObj" preserve="1">
  <p:cSld name="Two Content">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572CEABD-AD09-4D77-89B1-093D4657069E}"/>
              </a:ext>
            </a:extLst>
          </p:cNvPr>
          <p:cNvSpPr>
            <a:spLocks noGrp="1"/>
          </p:cNvSpPr>
          <p:nvPr>
            <p:ph type="title"/>
          </p:nvPr>
        </p:nvSpPr>
        <p:spPr/>
        <p:txBody>
          <a:bodyPr/>
          <a:lstStyle/>
          <a:p>
            <a:r>
              <a:rPr lang="en-US"/>
              <a:t>Click to edit Master title style</a:t>
            </a:r>
          </a:p>
        </p:txBody>
      </p:sp>
      <p:sp>
        <p:nvSpPr>
          <p:cNvPr id="3" name="Content Placeholder 2">
            <a:extLst>
              <a:ext uri="{FF2B5EF4-FFF2-40B4-BE49-F238E27FC236}">
                <a16:creationId xmlns:a16="http://schemas.microsoft.com/office/drawing/2014/main" id="{3BAEA9DE-059A-49D4-9112-A0F2D27215CA}"/>
              </a:ext>
            </a:extLst>
          </p:cNvPr>
          <p:cNvSpPr>
            <a:spLocks noGrp="1"/>
          </p:cNvSpPr>
          <p:nvPr>
            <p:ph sz="half" idx="1"/>
          </p:nvPr>
        </p:nvSpPr>
        <p:spPr>
          <a:xfrm>
            <a:off x="838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Content Placeholder 3">
            <a:extLst>
              <a:ext uri="{FF2B5EF4-FFF2-40B4-BE49-F238E27FC236}">
                <a16:creationId xmlns:a16="http://schemas.microsoft.com/office/drawing/2014/main" id="{7C0A08CB-9496-47BB-A00E-EE0FCC02FA68}"/>
              </a:ext>
            </a:extLst>
          </p:cNvPr>
          <p:cNvSpPr>
            <a:spLocks noGrp="1"/>
          </p:cNvSpPr>
          <p:nvPr>
            <p:ph sz="half" idx="2"/>
          </p:nvPr>
        </p:nvSpPr>
        <p:spPr>
          <a:xfrm>
            <a:off x="6172200" y="1825625"/>
            <a:ext cx="5181600" cy="435133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Date Placeholder 4">
            <a:extLst>
              <a:ext uri="{FF2B5EF4-FFF2-40B4-BE49-F238E27FC236}">
                <a16:creationId xmlns:a16="http://schemas.microsoft.com/office/drawing/2014/main" id="{D42EB32F-410A-4EE1-8016-99A80BC98F22}"/>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6" name="Footer Placeholder 5">
            <a:extLst>
              <a:ext uri="{FF2B5EF4-FFF2-40B4-BE49-F238E27FC236}">
                <a16:creationId xmlns:a16="http://schemas.microsoft.com/office/drawing/2014/main" id="{ED51C21E-F3D0-4BA2-8AB4-BDF1CF6C25D5}"/>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7FB990EF-8348-4245-9FED-5805064E14EA}"/>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1573080320"/>
      </p:ext>
    </p:extLst>
  </p:cSld>
  <p:clrMapOvr>
    <a:masterClrMapping/>
  </p:clrMapOvr>
</p:sldLayout>
</file>

<file path=ppt/slideLayouts/slideLayout5.xml><?xml version="1.0" encoding="utf-8"?>
<p:sldLayout xmlns:a="http://schemas.openxmlformats.org/drawingml/2006/main" xmlns:r="http://schemas.openxmlformats.org/officeDocument/2006/relationships" xmlns:p="http://schemas.openxmlformats.org/presentationml/2006/main" type="twoTxTwoObj" preserve="1">
  <p:cSld name="Comparis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3DA91E0-5F29-410B-AACB-D374E72340DA}"/>
              </a:ext>
            </a:extLst>
          </p:cNvPr>
          <p:cNvSpPr>
            <a:spLocks noGrp="1"/>
          </p:cNvSpPr>
          <p:nvPr>
            <p:ph type="title"/>
          </p:nvPr>
        </p:nvSpPr>
        <p:spPr>
          <a:xfrm>
            <a:off x="839788" y="365125"/>
            <a:ext cx="10515600" cy="1325563"/>
          </a:xfrm>
        </p:spPr>
        <p:txBody>
          <a:bodyPr/>
          <a:lstStyle/>
          <a:p>
            <a:r>
              <a:rPr lang="en-US"/>
              <a:t>Click to edit Master title style</a:t>
            </a:r>
          </a:p>
        </p:txBody>
      </p:sp>
      <p:sp>
        <p:nvSpPr>
          <p:cNvPr id="3" name="Text Placeholder 2">
            <a:extLst>
              <a:ext uri="{FF2B5EF4-FFF2-40B4-BE49-F238E27FC236}">
                <a16:creationId xmlns:a16="http://schemas.microsoft.com/office/drawing/2014/main" id="{C450DDF3-7A6A-4263-9DC1-1CFD63E40C9D}"/>
              </a:ext>
            </a:extLst>
          </p:cNvPr>
          <p:cNvSpPr>
            <a:spLocks noGrp="1"/>
          </p:cNvSpPr>
          <p:nvPr>
            <p:ph type="body" idx="1"/>
          </p:nvPr>
        </p:nvSpPr>
        <p:spPr>
          <a:xfrm>
            <a:off x="839788" y="1681163"/>
            <a:ext cx="5157787"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4" name="Content Placeholder 3">
            <a:extLst>
              <a:ext uri="{FF2B5EF4-FFF2-40B4-BE49-F238E27FC236}">
                <a16:creationId xmlns:a16="http://schemas.microsoft.com/office/drawing/2014/main" id="{E5B0B9AE-7576-4630-BF9B-323383A1C87E}"/>
              </a:ext>
            </a:extLst>
          </p:cNvPr>
          <p:cNvSpPr>
            <a:spLocks noGrp="1"/>
          </p:cNvSpPr>
          <p:nvPr>
            <p:ph sz="half" idx="2"/>
          </p:nvPr>
        </p:nvSpPr>
        <p:spPr>
          <a:xfrm>
            <a:off x="839788" y="2505075"/>
            <a:ext cx="5157787"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5" name="Text Placeholder 4">
            <a:extLst>
              <a:ext uri="{FF2B5EF4-FFF2-40B4-BE49-F238E27FC236}">
                <a16:creationId xmlns:a16="http://schemas.microsoft.com/office/drawing/2014/main" id="{C561C00F-0B32-4B31-B989-97F595C52BE2}"/>
              </a:ext>
            </a:extLst>
          </p:cNvPr>
          <p:cNvSpPr>
            <a:spLocks noGrp="1"/>
          </p:cNvSpPr>
          <p:nvPr>
            <p:ph type="body" sz="quarter" idx="3"/>
          </p:nvPr>
        </p:nvSpPr>
        <p:spPr>
          <a:xfrm>
            <a:off x="6172200" y="1681163"/>
            <a:ext cx="5183188" cy="823912"/>
          </a:xfrm>
        </p:spPr>
        <p:txBody>
          <a:bodyPr anchor="b"/>
          <a:lstStyle>
            <a:lvl1pPr marL="0" indent="0">
              <a:buNone/>
              <a:defRPr sz="2400" b="1"/>
            </a:lvl1pPr>
            <a:lvl2pPr marL="457200" indent="0">
              <a:buNone/>
              <a:defRPr sz="2000" b="1"/>
            </a:lvl2pPr>
            <a:lvl3pPr marL="914400" indent="0">
              <a:buNone/>
              <a:defRPr sz="1800" b="1"/>
            </a:lvl3pPr>
            <a:lvl4pPr marL="1371600" indent="0">
              <a:buNone/>
              <a:defRPr sz="1600" b="1"/>
            </a:lvl4pPr>
            <a:lvl5pPr marL="1828800" indent="0">
              <a:buNone/>
              <a:defRPr sz="1600" b="1"/>
            </a:lvl5pPr>
            <a:lvl6pPr marL="2286000" indent="0">
              <a:buNone/>
              <a:defRPr sz="1600" b="1"/>
            </a:lvl6pPr>
            <a:lvl7pPr marL="2743200" indent="0">
              <a:buNone/>
              <a:defRPr sz="1600" b="1"/>
            </a:lvl7pPr>
            <a:lvl8pPr marL="3200400" indent="0">
              <a:buNone/>
              <a:defRPr sz="1600" b="1"/>
            </a:lvl8pPr>
            <a:lvl9pPr marL="3657600" indent="0">
              <a:buNone/>
              <a:defRPr sz="1600" b="1"/>
            </a:lvl9pPr>
          </a:lstStyle>
          <a:p>
            <a:pPr lvl="0"/>
            <a:r>
              <a:rPr lang="en-US"/>
              <a:t>Click to edit Master text styles</a:t>
            </a:r>
          </a:p>
        </p:txBody>
      </p:sp>
      <p:sp>
        <p:nvSpPr>
          <p:cNvPr id="6" name="Content Placeholder 5">
            <a:extLst>
              <a:ext uri="{FF2B5EF4-FFF2-40B4-BE49-F238E27FC236}">
                <a16:creationId xmlns:a16="http://schemas.microsoft.com/office/drawing/2014/main" id="{2A4DBDA7-18E3-47F4-97CC-DB3E6BCC9F55}"/>
              </a:ext>
            </a:extLst>
          </p:cNvPr>
          <p:cNvSpPr>
            <a:spLocks noGrp="1"/>
          </p:cNvSpPr>
          <p:nvPr>
            <p:ph sz="quarter" idx="4"/>
          </p:nvPr>
        </p:nvSpPr>
        <p:spPr>
          <a:xfrm>
            <a:off x="6172200" y="2505075"/>
            <a:ext cx="5183188" cy="3684588"/>
          </a:xfrm>
        </p:spPr>
        <p:txBody>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7" name="Date Placeholder 6">
            <a:extLst>
              <a:ext uri="{FF2B5EF4-FFF2-40B4-BE49-F238E27FC236}">
                <a16:creationId xmlns:a16="http://schemas.microsoft.com/office/drawing/2014/main" id="{B04EAAAC-C6FD-4525-B535-00068596A4D6}"/>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8" name="Footer Placeholder 7">
            <a:extLst>
              <a:ext uri="{FF2B5EF4-FFF2-40B4-BE49-F238E27FC236}">
                <a16:creationId xmlns:a16="http://schemas.microsoft.com/office/drawing/2014/main" id="{110BF2F1-6713-4E91-B03A-E3E3B0A26E18}"/>
              </a:ext>
            </a:extLst>
          </p:cNvPr>
          <p:cNvSpPr>
            <a:spLocks noGrp="1"/>
          </p:cNvSpPr>
          <p:nvPr>
            <p:ph type="ftr" sz="quarter" idx="11"/>
          </p:nvPr>
        </p:nvSpPr>
        <p:spPr/>
        <p:txBody>
          <a:bodyPr/>
          <a:lstStyle/>
          <a:p>
            <a:endParaRPr lang="en-US"/>
          </a:p>
        </p:txBody>
      </p:sp>
      <p:sp>
        <p:nvSpPr>
          <p:cNvPr id="9" name="Slide Number Placeholder 8">
            <a:extLst>
              <a:ext uri="{FF2B5EF4-FFF2-40B4-BE49-F238E27FC236}">
                <a16:creationId xmlns:a16="http://schemas.microsoft.com/office/drawing/2014/main" id="{DD2AFE83-6BD4-43BE-8347-E86293380512}"/>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1963663148"/>
      </p:ext>
    </p:extLst>
  </p:cSld>
  <p:clrMapOvr>
    <a:masterClrMapping/>
  </p:clrMapOvr>
</p:sldLayout>
</file>

<file path=ppt/slideLayouts/slideLayout6.xml><?xml version="1.0" encoding="utf-8"?>
<p:sldLayout xmlns:a="http://schemas.openxmlformats.org/drawingml/2006/main" xmlns:r="http://schemas.openxmlformats.org/officeDocument/2006/relationships" xmlns:p="http://schemas.openxmlformats.org/presentationml/2006/main" type="titleOnly" preserve="1">
  <p:cSld name="Title Only">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2C732C63-39DB-4418-9305-989C2E5934B0}"/>
              </a:ext>
            </a:extLst>
          </p:cNvPr>
          <p:cNvSpPr>
            <a:spLocks noGrp="1"/>
          </p:cNvSpPr>
          <p:nvPr>
            <p:ph type="title"/>
          </p:nvPr>
        </p:nvSpPr>
        <p:spPr/>
        <p:txBody>
          <a:bodyPr/>
          <a:lstStyle/>
          <a:p>
            <a:r>
              <a:rPr lang="en-US"/>
              <a:t>Click to edit Master title style</a:t>
            </a:r>
          </a:p>
        </p:txBody>
      </p:sp>
      <p:sp>
        <p:nvSpPr>
          <p:cNvPr id="3" name="Date Placeholder 2">
            <a:extLst>
              <a:ext uri="{FF2B5EF4-FFF2-40B4-BE49-F238E27FC236}">
                <a16:creationId xmlns:a16="http://schemas.microsoft.com/office/drawing/2014/main" id="{0E81E522-781B-4289-B110-095DCFF16955}"/>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4" name="Footer Placeholder 3">
            <a:extLst>
              <a:ext uri="{FF2B5EF4-FFF2-40B4-BE49-F238E27FC236}">
                <a16:creationId xmlns:a16="http://schemas.microsoft.com/office/drawing/2014/main" id="{818E3C54-3C52-4012-94F9-4496619D35EF}"/>
              </a:ext>
            </a:extLst>
          </p:cNvPr>
          <p:cNvSpPr>
            <a:spLocks noGrp="1"/>
          </p:cNvSpPr>
          <p:nvPr>
            <p:ph type="ftr" sz="quarter" idx="11"/>
          </p:nvPr>
        </p:nvSpPr>
        <p:spPr/>
        <p:txBody>
          <a:bodyPr/>
          <a:lstStyle/>
          <a:p>
            <a:endParaRPr lang="en-US"/>
          </a:p>
        </p:txBody>
      </p:sp>
      <p:sp>
        <p:nvSpPr>
          <p:cNvPr id="5" name="Slide Number Placeholder 4">
            <a:extLst>
              <a:ext uri="{FF2B5EF4-FFF2-40B4-BE49-F238E27FC236}">
                <a16:creationId xmlns:a16="http://schemas.microsoft.com/office/drawing/2014/main" id="{E0919395-2B60-42C5-B554-20E2BC20BCE5}"/>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465291028"/>
      </p:ext>
    </p:extLst>
  </p:cSld>
  <p:clrMapOvr>
    <a:masterClrMapping/>
  </p:clrMapOvr>
</p:sldLayout>
</file>

<file path=ppt/slideLayouts/slideLayout7.xml><?xml version="1.0" encoding="utf-8"?>
<p:sldLayout xmlns:a="http://schemas.openxmlformats.org/drawingml/2006/main" xmlns:r="http://schemas.openxmlformats.org/officeDocument/2006/relationships" xmlns:p="http://schemas.openxmlformats.org/presentationml/2006/main" type="blank" preserve="1">
  <p:cSld name="Blank">
    <p:spTree>
      <p:nvGrpSpPr>
        <p:cNvPr id="1" name=""/>
        <p:cNvGrpSpPr/>
        <p:nvPr/>
      </p:nvGrpSpPr>
      <p:grpSpPr>
        <a:xfrm>
          <a:off x="0" y="0"/>
          <a:ext cx="0" cy="0"/>
          <a:chOff x="0" y="0"/>
          <a:chExt cx="0" cy="0"/>
        </a:xfrm>
      </p:grpSpPr>
      <p:sp>
        <p:nvSpPr>
          <p:cNvPr id="2" name="Date Placeholder 1">
            <a:extLst>
              <a:ext uri="{FF2B5EF4-FFF2-40B4-BE49-F238E27FC236}">
                <a16:creationId xmlns:a16="http://schemas.microsoft.com/office/drawing/2014/main" id="{13DD6D8F-BF81-463A-8AF9-0E8C0DBD9CF0}"/>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3" name="Footer Placeholder 2">
            <a:extLst>
              <a:ext uri="{FF2B5EF4-FFF2-40B4-BE49-F238E27FC236}">
                <a16:creationId xmlns:a16="http://schemas.microsoft.com/office/drawing/2014/main" id="{ACCD10B4-6764-4BEE-A092-C8A110B9F9CA}"/>
              </a:ext>
            </a:extLst>
          </p:cNvPr>
          <p:cNvSpPr>
            <a:spLocks noGrp="1"/>
          </p:cNvSpPr>
          <p:nvPr>
            <p:ph type="ftr" sz="quarter" idx="11"/>
          </p:nvPr>
        </p:nvSpPr>
        <p:spPr/>
        <p:txBody>
          <a:bodyPr/>
          <a:lstStyle/>
          <a:p>
            <a:endParaRPr lang="en-US"/>
          </a:p>
        </p:txBody>
      </p:sp>
      <p:sp>
        <p:nvSpPr>
          <p:cNvPr id="4" name="Slide Number Placeholder 3">
            <a:extLst>
              <a:ext uri="{FF2B5EF4-FFF2-40B4-BE49-F238E27FC236}">
                <a16:creationId xmlns:a16="http://schemas.microsoft.com/office/drawing/2014/main" id="{E62552A7-2306-45B5-9F9A-E302095D3FAD}"/>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3517447028"/>
      </p:ext>
    </p:extLst>
  </p:cSld>
  <p:clrMapOvr>
    <a:masterClrMapping/>
  </p:clrMapOvr>
</p:sldLayout>
</file>

<file path=ppt/slideLayouts/slideLayout8.xml><?xml version="1.0" encoding="utf-8"?>
<p:sldLayout xmlns:a="http://schemas.openxmlformats.org/drawingml/2006/main" xmlns:r="http://schemas.openxmlformats.org/officeDocument/2006/relationships" xmlns:p="http://schemas.openxmlformats.org/presentationml/2006/main" type="objTx" preserve="1">
  <p:cSld name="Content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77DC7F66-6055-4AD3-821D-D4B608CC570D}"/>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Content Placeholder 2">
            <a:extLst>
              <a:ext uri="{FF2B5EF4-FFF2-40B4-BE49-F238E27FC236}">
                <a16:creationId xmlns:a16="http://schemas.microsoft.com/office/drawing/2014/main" id="{4CE26E25-5C59-41E3-BB20-6C67BBCCCFDB}"/>
              </a:ext>
            </a:extLst>
          </p:cNvPr>
          <p:cNvSpPr>
            <a:spLocks noGrp="1"/>
          </p:cNvSpPr>
          <p:nvPr>
            <p:ph idx="1"/>
          </p:nvPr>
        </p:nvSpPr>
        <p:spPr>
          <a:xfrm>
            <a:off x="5183188" y="987425"/>
            <a:ext cx="6172200" cy="4873625"/>
          </a:xfrm>
        </p:spPr>
        <p:txBody>
          <a:bodyPr/>
          <a:lstStyle>
            <a:lvl1pPr>
              <a:defRPr sz="3200"/>
            </a:lvl1pPr>
            <a:lvl2pPr>
              <a:defRPr sz="2800"/>
            </a:lvl2pPr>
            <a:lvl3pPr>
              <a:defRPr sz="2400"/>
            </a:lvl3pPr>
            <a:lvl4pPr>
              <a:defRPr sz="2000"/>
            </a:lvl4pPr>
            <a:lvl5pPr>
              <a:defRPr sz="2000"/>
            </a:lvl5pPr>
            <a:lvl6pPr>
              <a:defRPr sz="2000"/>
            </a:lvl6pPr>
            <a:lvl7pPr>
              <a:defRPr sz="2000"/>
            </a:lvl7pPr>
            <a:lvl8pPr>
              <a:defRPr sz="2000"/>
            </a:lvl8pPr>
            <a:lvl9pPr>
              <a:defRPr sz="2000"/>
            </a:lvl9p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Text Placeholder 3">
            <a:extLst>
              <a:ext uri="{FF2B5EF4-FFF2-40B4-BE49-F238E27FC236}">
                <a16:creationId xmlns:a16="http://schemas.microsoft.com/office/drawing/2014/main" id="{A4646959-8900-4A10-8611-BC695C7100A8}"/>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C894B6CF-0F7E-47FF-95AE-6D9B44CE7A5C}"/>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6" name="Footer Placeholder 5">
            <a:extLst>
              <a:ext uri="{FF2B5EF4-FFF2-40B4-BE49-F238E27FC236}">
                <a16:creationId xmlns:a16="http://schemas.microsoft.com/office/drawing/2014/main" id="{8B46AD0B-3AC1-4429-8DDC-550DC99F92AC}"/>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A7B4200C-0A9C-4046-AF1C-1512D4FE5B27}"/>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2853243129"/>
      </p:ext>
    </p:extLst>
  </p:cSld>
  <p:clrMapOvr>
    <a:masterClrMapping/>
  </p:clrMapOvr>
</p:sldLayout>
</file>

<file path=ppt/slideLayouts/slideLayout9.xml><?xml version="1.0" encoding="utf-8"?>
<p:sldLayout xmlns:a="http://schemas.openxmlformats.org/drawingml/2006/main" xmlns:r="http://schemas.openxmlformats.org/officeDocument/2006/relationships" xmlns:p="http://schemas.openxmlformats.org/presentationml/2006/main" type="picTx" preserve="1">
  <p:cSld name="Picture with Caption">
    <p:spTree>
      <p:nvGrpSpPr>
        <p:cNvPr id="1" name=""/>
        <p:cNvGrpSpPr/>
        <p:nvPr/>
      </p:nvGrpSpPr>
      <p:grpSpPr>
        <a:xfrm>
          <a:off x="0" y="0"/>
          <a:ext cx="0" cy="0"/>
          <a:chOff x="0" y="0"/>
          <a:chExt cx="0" cy="0"/>
        </a:xfrm>
      </p:grpSpPr>
      <p:sp>
        <p:nvSpPr>
          <p:cNvPr id="2" name="Title 1">
            <a:extLst>
              <a:ext uri="{FF2B5EF4-FFF2-40B4-BE49-F238E27FC236}">
                <a16:creationId xmlns:a16="http://schemas.microsoft.com/office/drawing/2014/main" id="{19A28283-182D-4E2C-AC6E-B7A4F2D4DAD5}"/>
              </a:ext>
            </a:extLst>
          </p:cNvPr>
          <p:cNvSpPr>
            <a:spLocks noGrp="1"/>
          </p:cNvSpPr>
          <p:nvPr>
            <p:ph type="title"/>
          </p:nvPr>
        </p:nvSpPr>
        <p:spPr>
          <a:xfrm>
            <a:off x="839788" y="457200"/>
            <a:ext cx="3932237" cy="1600200"/>
          </a:xfrm>
        </p:spPr>
        <p:txBody>
          <a:bodyPr anchor="b"/>
          <a:lstStyle>
            <a:lvl1pPr>
              <a:defRPr sz="3200"/>
            </a:lvl1pPr>
          </a:lstStyle>
          <a:p>
            <a:r>
              <a:rPr lang="en-US"/>
              <a:t>Click to edit Master title style</a:t>
            </a:r>
          </a:p>
        </p:txBody>
      </p:sp>
      <p:sp>
        <p:nvSpPr>
          <p:cNvPr id="3" name="Picture Placeholder 2">
            <a:extLst>
              <a:ext uri="{FF2B5EF4-FFF2-40B4-BE49-F238E27FC236}">
                <a16:creationId xmlns:a16="http://schemas.microsoft.com/office/drawing/2014/main" id="{2058E3C7-CE47-4B82-B2B5-410CD402FF2A}"/>
              </a:ext>
            </a:extLst>
          </p:cNvPr>
          <p:cNvSpPr>
            <a:spLocks noGrp="1"/>
          </p:cNvSpPr>
          <p:nvPr>
            <p:ph type="pic" idx="1"/>
          </p:nvPr>
        </p:nvSpPr>
        <p:spPr>
          <a:xfrm>
            <a:off x="5183188" y="987425"/>
            <a:ext cx="6172200" cy="4873625"/>
          </a:xfrm>
        </p:spPr>
        <p:txBody>
          <a:bodyPr/>
          <a:lstStyle>
            <a:lvl1pPr marL="0" indent="0">
              <a:buNone/>
              <a:defRPr sz="3200"/>
            </a:lvl1pPr>
            <a:lvl2pPr marL="457200" indent="0">
              <a:buNone/>
              <a:defRPr sz="2800"/>
            </a:lvl2pPr>
            <a:lvl3pPr marL="914400" indent="0">
              <a:buNone/>
              <a:defRPr sz="2400"/>
            </a:lvl3pPr>
            <a:lvl4pPr marL="1371600" indent="0">
              <a:buNone/>
              <a:defRPr sz="2000"/>
            </a:lvl4pPr>
            <a:lvl5pPr marL="1828800" indent="0">
              <a:buNone/>
              <a:defRPr sz="2000"/>
            </a:lvl5pPr>
            <a:lvl6pPr marL="2286000" indent="0">
              <a:buNone/>
              <a:defRPr sz="2000"/>
            </a:lvl6pPr>
            <a:lvl7pPr marL="2743200" indent="0">
              <a:buNone/>
              <a:defRPr sz="2000"/>
            </a:lvl7pPr>
            <a:lvl8pPr marL="3200400" indent="0">
              <a:buNone/>
              <a:defRPr sz="2000"/>
            </a:lvl8pPr>
            <a:lvl9pPr marL="3657600" indent="0">
              <a:buNone/>
              <a:defRPr sz="2000"/>
            </a:lvl9pPr>
          </a:lstStyle>
          <a:p>
            <a:endParaRPr lang="en-US"/>
          </a:p>
        </p:txBody>
      </p:sp>
      <p:sp>
        <p:nvSpPr>
          <p:cNvPr id="4" name="Text Placeholder 3">
            <a:extLst>
              <a:ext uri="{FF2B5EF4-FFF2-40B4-BE49-F238E27FC236}">
                <a16:creationId xmlns:a16="http://schemas.microsoft.com/office/drawing/2014/main" id="{47E3DFF2-578B-4E88-92AD-D8296C923E8F}"/>
              </a:ext>
            </a:extLst>
          </p:cNvPr>
          <p:cNvSpPr>
            <a:spLocks noGrp="1"/>
          </p:cNvSpPr>
          <p:nvPr>
            <p:ph type="body" sz="half" idx="2"/>
          </p:nvPr>
        </p:nvSpPr>
        <p:spPr>
          <a:xfrm>
            <a:off x="839788" y="2057400"/>
            <a:ext cx="3932237" cy="3811588"/>
          </a:xfrm>
        </p:spPr>
        <p:txBody>
          <a:bodyPr/>
          <a:lstStyle>
            <a:lvl1pPr marL="0" indent="0">
              <a:buNone/>
              <a:defRPr sz="1600"/>
            </a:lvl1pPr>
            <a:lvl2pPr marL="457200" indent="0">
              <a:buNone/>
              <a:defRPr sz="1400"/>
            </a:lvl2pPr>
            <a:lvl3pPr marL="914400" indent="0">
              <a:buNone/>
              <a:defRPr sz="1200"/>
            </a:lvl3pPr>
            <a:lvl4pPr marL="1371600" indent="0">
              <a:buNone/>
              <a:defRPr sz="1000"/>
            </a:lvl4pPr>
            <a:lvl5pPr marL="1828800" indent="0">
              <a:buNone/>
              <a:defRPr sz="1000"/>
            </a:lvl5pPr>
            <a:lvl6pPr marL="2286000" indent="0">
              <a:buNone/>
              <a:defRPr sz="1000"/>
            </a:lvl6pPr>
            <a:lvl7pPr marL="2743200" indent="0">
              <a:buNone/>
              <a:defRPr sz="1000"/>
            </a:lvl7pPr>
            <a:lvl8pPr marL="3200400" indent="0">
              <a:buNone/>
              <a:defRPr sz="1000"/>
            </a:lvl8pPr>
            <a:lvl9pPr marL="3657600" indent="0">
              <a:buNone/>
              <a:defRPr sz="1000"/>
            </a:lvl9pPr>
          </a:lstStyle>
          <a:p>
            <a:pPr lvl="0"/>
            <a:r>
              <a:rPr lang="en-US"/>
              <a:t>Click to edit Master text styles</a:t>
            </a:r>
          </a:p>
        </p:txBody>
      </p:sp>
      <p:sp>
        <p:nvSpPr>
          <p:cNvPr id="5" name="Date Placeholder 4">
            <a:extLst>
              <a:ext uri="{FF2B5EF4-FFF2-40B4-BE49-F238E27FC236}">
                <a16:creationId xmlns:a16="http://schemas.microsoft.com/office/drawing/2014/main" id="{CF3BBB9B-2E22-4516-B1B6-E92C19B03C2F}"/>
              </a:ext>
            </a:extLst>
          </p:cNvPr>
          <p:cNvSpPr>
            <a:spLocks noGrp="1"/>
          </p:cNvSpPr>
          <p:nvPr>
            <p:ph type="dt" sz="half" idx="10"/>
          </p:nvPr>
        </p:nvSpPr>
        <p:spPr/>
        <p:txBody>
          <a:bodyPr/>
          <a:lstStyle/>
          <a:p>
            <a:fld id="{0B70AE74-D171-44D7-881D-2554999F68D4}" type="datetimeFigureOut">
              <a:rPr lang="en-US" smtClean="0"/>
              <a:t>2/27/2025</a:t>
            </a:fld>
            <a:endParaRPr lang="en-US"/>
          </a:p>
        </p:txBody>
      </p:sp>
      <p:sp>
        <p:nvSpPr>
          <p:cNvPr id="6" name="Footer Placeholder 5">
            <a:extLst>
              <a:ext uri="{FF2B5EF4-FFF2-40B4-BE49-F238E27FC236}">
                <a16:creationId xmlns:a16="http://schemas.microsoft.com/office/drawing/2014/main" id="{E1D57375-7440-4BC6-9E73-9A81A3962527}"/>
              </a:ext>
            </a:extLst>
          </p:cNvPr>
          <p:cNvSpPr>
            <a:spLocks noGrp="1"/>
          </p:cNvSpPr>
          <p:nvPr>
            <p:ph type="ftr" sz="quarter" idx="11"/>
          </p:nvPr>
        </p:nvSpPr>
        <p:spPr/>
        <p:txBody>
          <a:bodyPr/>
          <a:lstStyle/>
          <a:p>
            <a:endParaRPr lang="en-US"/>
          </a:p>
        </p:txBody>
      </p:sp>
      <p:sp>
        <p:nvSpPr>
          <p:cNvPr id="7" name="Slide Number Placeholder 6">
            <a:extLst>
              <a:ext uri="{FF2B5EF4-FFF2-40B4-BE49-F238E27FC236}">
                <a16:creationId xmlns:a16="http://schemas.microsoft.com/office/drawing/2014/main" id="{AA51F3C2-F9BB-472C-AFBC-FB5FB7F872AE}"/>
              </a:ext>
            </a:extLst>
          </p:cNvPr>
          <p:cNvSpPr>
            <a:spLocks noGrp="1"/>
          </p:cNvSpPr>
          <p:nvPr>
            <p:ph type="sldNum" sz="quarter" idx="12"/>
          </p:nvPr>
        </p:nvSpPr>
        <p:spPr/>
        <p:txBody>
          <a:bodyPr/>
          <a:lstStyle/>
          <a:p>
            <a:fld id="{322CF8C5-AF71-4242-A54D-1C3C84FEE474}" type="slidenum">
              <a:rPr lang="en-US" smtClean="0"/>
              <a:t>‹#›</a:t>
            </a:fld>
            <a:endParaRPr lang="en-US"/>
          </a:p>
        </p:txBody>
      </p:sp>
    </p:spTree>
    <p:extLst>
      <p:ext uri="{BB962C8B-B14F-4D97-AF65-F5344CB8AC3E}">
        <p14:creationId xmlns:p14="http://schemas.microsoft.com/office/powerpoint/2010/main" val="3955412080"/>
      </p:ext>
    </p:extLst>
  </p:cSld>
  <p:clrMapOvr>
    <a:masterClrMapping/>
  </p:clrMapOvr>
</p:sldLayout>
</file>

<file path=ppt/slideMasters/_rels/slideMaster1.xml.rels><?xml version="1.0" encoding="UTF-8" standalone="yes"?>
<Relationships xmlns="http://schemas.openxmlformats.org/package/2006/relationships"><Relationship Id="rId8" Type="http://schemas.openxmlformats.org/officeDocument/2006/relationships/slideLayout" Target="../slideLayouts/slideLayout8.xml"/><Relationship Id="rId3" Type="http://schemas.openxmlformats.org/officeDocument/2006/relationships/slideLayout" Target="../slideLayouts/slideLayout3.xml"/><Relationship Id="rId7" Type="http://schemas.openxmlformats.org/officeDocument/2006/relationships/slideLayout" Target="../slideLayouts/slideLayout7.xml"/><Relationship Id="rId12" Type="http://schemas.openxmlformats.org/officeDocument/2006/relationships/theme" Target="../theme/theme1.xml"/><Relationship Id="rId2" Type="http://schemas.openxmlformats.org/officeDocument/2006/relationships/slideLayout" Target="../slideLayouts/slideLayout2.xml"/><Relationship Id="rId1" Type="http://schemas.openxmlformats.org/officeDocument/2006/relationships/slideLayout" Target="../slideLayouts/slideLayout1.xml"/><Relationship Id="rId6" Type="http://schemas.openxmlformats.org/officeDocument/2006/relationships/slideLayout" Target="../slideLayouts/slideLayout6.xml"/><Relationship Id="rId11" Type="http://schemas.openxmlformats.org/officeDocument/2006/relationships/slideLayout" Target="../slideLayouts/slideLayout11.xml"/><Relationship Id="rId5" Type="http://schemas.openxmlformats.org/officeDocument/2006/relationships/slideLayout" Target="../slideLayouts/slideLayout5.xml"/><Relationship Id="rId10" Type="http://schemas.openxmlformats.org/officeDocument/2006/relationships/slideLayout" Target="../slideLayouts/slideLayout10.xml"/><Relationship Id="rId4" Type="http://schemas.openxmlformats.org/officeDocument/2006/relationships/slideLayout" Target="../slideLayouts/slideLayout4.xml"/><Relationship Id="rId9" Type="http://schemas.openxmlformats.org/officeDocument/2006/relationships/slideLayout" Target="../slideLayouts/slideLayout9.xml"/></Relationships>
</file>

<file path=ppt/slideMasters/slideMaster1.xml><?xml version="1.0" encoding="utf-8"?>
<p:sldMaster xmlns:a="http://schemas.openxmlformats.org/drawingml/2006/main" xmlns:r="http://schemas.openxmlformats.org/officeDocument/2006/relationships" xmlns:p="http://schemas.openxmlformats.org/presentationml/2006/main">
  <p:cSld>
    <p:bg>
      <p:bgRef idx="1001">
        <a:schemeClr val="bg1"/>
      </p:bgRef>
    </p:bg>
    <p:spTree>
      <p:nvGrpSpPr>
        <p:cNvPr id="1" name=""/>
        <p:cNvGrpSpPr/>
        <p:nvPr/>
      </p:nvGrpSpPr>
      <p:grpSpPr>
        <a:xfrm>
          <a:off x="0" y="0"/>
          <a:ext cx="0" cy="0"/>
          <a:chOff x="0" y="0"/>
          <a:chExt cx="0" cy="0"/>
        </a:xfrm>
      </p:grpSpPr>
      <p:sp>
        <p:nvSpPr>
          <p:cNvPr id="2" name="Title Placeholder 1">
            <a:extLst>
              <a:ext uri="{FF2B5EF4-FFF2-40B4-BE49-F238E27FC236}">
                <a16:creationId xmlns:a16="http://schemas.microsoft.com/office/drawing/2014/main" id="{0B9B8015-ACC0-4B99-92E1-54B7D5E59831}"/>
              </a:ext>
            </a:extLst>
          </p:cNvPr>
          <p:cNvSpPr>
            <a:spLocks noGrp="1"/>
          </p:cNvSpPr>
          <p:nvPr>
            <p:ph type="title"/>
          </p:nvPr>
        </p:nvSpPr>
        <p:spPr>
          <a:xfrm>
            <a:off x="838200" y="365125"/>
            <a:ext cx="10515600" cy="1325563"/>
          </a:xfrm>
          <a:prstGeom prst="rect">
            <a:avLst/>
          </a:prstGeom>
        </p:spPr>
        <p:txBody>
          <a:bodyPr vert="horz" lIns="91440" tIns="45720" rIns="91440" bIns="45720" rtlCol="0" anchor="ctr">
            <a:normAutofit/>
          </a:bodyPr>
          <a:lstStyle/>
          <a:p>
            <a:r>
              <a:rPr lang="en-US"/>
              <a:t>Click to edit Master title style</a:t>
            </a:r>
          </a:p>
        </p:txBody>
      </p:sp>
      <p:sp>
        <p:nvSpPr>
          <p:cNvPr id="3" name="Text Placeholder 2">
            <a:extLst>
              <a:ext uri="{FF2B5EF4-FFF2-40B4-BE49-F238E27FC236}">
                <a16:creationId xmlns:a16="http://schemas.microsoft.com/office/drawing/2014/main" id="{3262A72A-D1F8-4D72-BDE6-037BE5CA93D6}"/>
              </a:ext>
            </a:extLst>
          </p:cNvPr>
          <p:cNvSpPr>
            <a:spLocks noGrp="1"/>
          </p:cNvSpPr>
          <p:nvPr>
            <p:ph type="body" idx="1"/>
          </p:nvPr>
        </p:nvSpPr>
        <p:spPr>
          <a:xfrm>
            <a:off x="838200" y="1825625"/>
            <a:ext cx="10515600" cy="4351338"/>
          </a:xfrm>
          <a:prstGeom prst="rect">
            <a:avLst/>
          </a:prstGeom>
        </p:spPr>
        <p:txBody>
          <a:bodyPr vert="horz" lIns="91440" tIns="45720" rIns="91440" bIns="45720" rtlCol="0">
            <a:normAutofit/>
          </a:bodyPr>
          <a:lstStyle/>
          <a:p>
            <a:pPr lvl="0"/>
            <a:r>
              <a:rPr lang="en-US"/>
              <a:t>Click to edit Master text styles</a:t>
            </a:r>
          </a:p>
          <a:p>
            <a:pPr lvl="1"/>
            <a:r>
              <a:rPr lang="en-US"/>
              <a:t>Second level</a:t>
            </a:r>
          </a:p>
          <a:p>
            <a:pPr lvl="2"/>
            <a:r>
              <a:rPr lang="en-US"/>
              <a:t>Third level</a:t>
            </a:r>
          </a:p>
          <a:p>
            <a:pPr lvl="3"/>
            <a:r>
              <a:rPr lang="en-US"/>
              <a:t>Fourth level</a:t>
            </a:r>
          </a:p>
          <a:p>
            <a:pPr lvl="4"/>
            <a:r>
              <a:rPr lang="en-US"/>
              <a:t>Fifth level</a:t>
            </a:r>
          </a:p>
        </p:txBody>
      </p:sp>
      <p:sp>
        <p:nvSpPr>
          <p:cNvPr id="4" name="Date Placeholder 3">
            <a:extLst>
              <a:ext uri="{FF2B5EF4-FFF2-40B4-BE49-F238E27FC236}">
                <a16:creationId xmlns:a16="http://schemas.microsoft.com/office/drawing/2014/main" id="{3E4880C7-9CB0-4E1C-A256-D8E457568E85}"/>
              </a:ext>
            </a:extLst>
          </p:cNvPr>
          <p:cNvSpPr>
            <a:spLocks noGrp="1"/>
          </p:cNvSpPr>
          <p:nvPr>
            <p:ph type="dt" sz="half" idx="2"/>
          </p:nvPr>
        </p:nvSpPr>
        <p:spPr>
          <a:xfrm>
            <a:off x="838200" y="6356350"/>
            <a:ext cx="2743200" cy="365125"/>
          </a:xfrm>
          <a:prstGeom prst="rect">
            <a:avLst/>
          </a:prstGeom>
        </p:spPr>
        <p:txBody>
          <a:bodyPr vert="horz" lIns="91440" tIns="45720" rIns="91440" bIns="45720" rtlCol="0" anchor="ctr"/>
          <a:lstStyle>
            <a:lvl1pPr algn="l">
              <a:defRPr sz="1200">
                <a:solidFill>
                  <a:schemeClr val="tx1">
                    <a:tint val="75000"/>
                  </a:schemeClr>
                </a:solidFill>
              </a:defRPr>
            </a:lvl1pPr>
          </a:lstStyle>
          <a:p>
            <a:fld id="{0B70AE74-D171-44D7-881D-2554999F68D4}" type="datetimeFigureOut">
              <a:rPr lang="en-US" smtClean="0"/>
              <a:t>2/27/2025</a:t>
            </a:fld>
            <a:endParaRPr lang="en-US"/>
          </a:p>
        </p:txBody>
      </p:sp>
      <p:sp>
        <p:nvSpPr>
          <p:cNvPr id="5" name="Footer Placeholder 4">
            <a:extLst>
              <a:ext uri="{FF2B5EF4-FFF2-40B4-BE49-F238E27FC236}">
                <a16:creationId xmlns:a16="http://schemas.microsoft.com/office/drawing/2014/main" id="{B7DDFB77-D1A1-4762-AEC0-49DA672E5646}"/>
              </a:ext>
            </a:extLst>
          </p:cNvPr>
          <p:cNvSpPr>
            <a:spLocks noGrp="1"/>
          </p:cNvSpPr>
          <p:nvPr>
            <p:ph type="ftr" sz="quarter" idx="3"/>
          </p:nvPr>
        </p:nvSpPr>
        <p:spPr>
          <a:xfrm>
            <a:off x="4038600" y="6356350"/>
            <a:ext cx="4114800" cy="365125"/>
          </a:xfrm>
          <a:prstGeom prst="rect">
            <a:avLst/>
          </a:prstGeom>
        </p:spPr>
        <p:txBody>
          <a:bodyPr vert="horz" lIns="91440" tIns="45720" rIns="91440" bIns="45720" rtlCol="0" anchor="ctr"/>
          <a:lstStyle>
            <a:lvl1pPr algn="ctr">
              <a:defRPr sz="1200">
                <a:solidFill>
                  <a:schemeClr val="tx1">
                    <a:tint val="75000"/>
                  </a:schemeClr>
                </a:solidFill>
              </a:defRPr>
            </a:lvl1pPr>
          </a:lstStyle>
          <a:p>
            <a:endParaRPr lang="en-US"/>
          </a:p>
        </p:txBody>
      </p:sp>
      <p:sp>
        <p:nvSpPr>
          <p:cNvPr id="6" name="Slide Number Placeholder 5">
            <a:extLst>
              <a:ext uri="{FF2B5EF4-FFF2-40B4-BE49-F238E27FC236}">
                <a16:creationId xmlns:a16="http://schemas.microsoft.com/office/drawing/2014/main" id="{8DA32AB2-D662-4226-9DC4-541DA7412CD6}"/>
              </a:ext>
            </a:extLst>
          </p:cNvPr>
          <p:cNvSpPr>
            <a:spLocks noGrp="1"/>
          </p:cNvSpPr>
          <p:nvPr>
            <p:ph type="sldNum" sz="quarter" idx="4"/>
          </p:nvPr>
        </p:nvSpPr>
        <p:spPr>
          <a:xfrm>
            <a:off x="8610600" y="6356350"/>
            <a:ext cx="2743200" cy="365125"/>
          </a:xfrm>
          <a:prstGeom prst="rect">
            <a:avLst/>
          </a:prstGeom>
        </p:spPr>
        <p:txBody>
          <a:bodyPr vert="horz" lIns="91440" tIns="45720" rIns="91440" bIns="45720" rtlCol="0" anchor="ctr"/>
          <a:lstStyle>
            <a:lvl1pPr algn="r">
              <a:defRPr sz="1200">
                <a:solidFill>
                  <a:schemeClr val="tx1">
                    <a:tint val="75000"/>
                  </a:schemeClr>
                </a:solidFill>
              </a:defRPr>
            </a:lvl1pPr>
          </a:lstStyle>
          <a:p>
            <a:fld id="{322CF8C5-AF71-4242-A54D-1C3C84FEE474}" type="slidenum">
              <a:rPr lang="en-US" smtClean="0"/>
              <a:t>‹#›</a:t>
            </a:fld>
            <a:endParaRPr lang="en-US"/>
          </a:p>
        </p:txBody>
      </p:sp>
    </p:spTree>
    <p:extLst>
      <p:ext uri="{BB962C8B-B14F-4D97-AF65-F5344CB8AC3E}">
        <p14:creationId xmlns:p14="http://schemas.microsoft.com/office/powerpoint/2010/main" val="3598751979"/>
      </p:ext>
    </p:extLst>
  </p:cSld>
  <p:clrMap bg1="lt1" tx1="dk1" bg2="lt2" tx2="dk2" accent1="accent1" accent2="accent2" accent3="accent3" accent4="accent4" accent5="accent5" accent6="accent6" hlink="hlink" folHlink="folHlink"/>
  <p:sldLayoutIdLst>
    <p:sldLayoutId id="2147483649" r:id="rId1"/>
    <p:sldLayoutId id="2147483650" r:id="rId2"/>
    <p:sldLayoutId id="2147483651" r:id="rId3"/>
    <p:sldLayoutId id="2147483652" r:id="rId4"/>
    <p:sldLayoutId id="2147483653" r:id="rId5"/>
    <p:sldLayoutId id="2147483654" r:id="rId6"/>
    <p:sldLayoutId id="2147483655" r:id="rId7"/>
    <p:sldLayoutId id="2147483656" r:id="rId8"/>
    <p:sldLayoutId id="2147483657" r:id="rId9"/>
    <p:sldLayoutId id="2147483658" r:id="rId10"/>
    <p:sldLayoutId id="2147483659" r:id="rId11"/>
  </p:sldLayoutIdLst>
  <p:txStyles>
    <p:titleStyle>
      <a:lvl1pPr algn="l" defTabSz="914400" rtl="0" eaLnBrk="1" latinLnBrk="0" hangingPunct="1">
        <a:lnSpc>
          <a:spcPct val="90000"/>
        </a:lnSpc>
        <a:spcBef>
          <a:spcPct val="0"/>
        </a:spcBef>
        <a:buNone/>
        <a:defRPr sz="4400" kern="1200">
          <a:solidFill>
            <a:schemeClr val="tx1"/>
          </a:solidFill>
          <a:latin typeface="+mj-lt"/>
          <a:ea typeface="+mj-ea"/>
          <a:cs typeface="+mj-cs"/>
        </a:defRPr>
      </a:lvl1pPr>
    </p:titleStyle>
    <p:bodyStyle>
      <a:lvl1pPr marL="228600" indent="-228600" algn="l" defTabSz="914400" rtl="0" eaLnBrk="1" latinLnBrk="0" hangingPunct="1">
        <a:lnSpc>
          <a:spcPct val="90000"/>
        </a:lnSpc>
        <a:spcBef>
          <a:spcPts val="1000"/>
        </a:spcBef>
        <a:buFont typeface="Arial" panose="020B0604020202020204" pitchFamily="34" charset="0"/>
        <a:buChar char="•"/>
        <a:defRPr sz="2800" kern="1200">
          <a:solidFill>
            <a:schemeClr val="tx1"/>
          </a:solidFill>
          <a:latin typeface="+mn-lt"/>
          <a:ea typeface="+mn-ea"/>
          <a:cs typeface="+mn-cs"/>
        </a:defRPr>
      </a:lvl1pPr>
      <a:lvl2pPr marL="685800" indent="-228600" algn="l" defTabSz="914400" rtl="0" eaLnBrk="1" latinLnBrk="0" hangingPunct="1">
        <a:lnSpc>
          <a:spcPct val="90000"/>
        </a:lnSpc>
        <a:spcBef>
          <a:spcPts val="500"/>
        </a:spcBef>
        <a:buFont typeface="Arial" panose="020B0604020202020204" pitchFamily="34" charset="0"/>
        <a:buChar char="•"/>
        <a:defRPr sz="2400" kern="1200">
          <a:solidFill>
            <a:schemeClr val="tx1"/>
          </a:solidFill>
          <a:latin typeface="+mn-lt"/>
          <a:ea typeface="+mn-ea"/>
          <a:cs typeface="+mn-cs"/>
        </a:defRPr>
      </a:lvl2pPr>
      <a:lvl3pPr marL="1143000" indent="-228600" algn="l" defTabSz="914400" rtl="0" eaLnBrk="1" latinLnBrk="0" hangingPunct="1">
        <a:lnSpc>
          <a:spcPct val="90000"/>
        </a:lnSpc>
        <a:spcBef>
          <a:spcPts val="500"/>
        </a:spcBef>
        <a:buFont typeface="Arial" panose="020B0604020202020204" pitchFamily="34" charset="0"/>
        <a:buChar char="•"/>
        <a:defRPr sz="2000" kern="1200">
          <a:solidFill>
            <a:schemeClr val="tx1"/>
          </a:solidFill>
          <a:latin typeface="+mn-lt"/>
          <a:ea typeface="+mn-ea"/>
          <a:cs typeface="+mn-cs"/>
        </a:defRPr>
      </a:lvl3pPr>
      <a:lvl4pPr marL="1600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4pPr>
      <a:lvl5pPr marL="20574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5pPr>
      <a:lvl6pPr marL="25146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6pPr>
      <a:lvl7pPr marL="29718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7pPr>
      <a:lvl8pPr marL="34290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8pPr>
      <a:lvl9pPr marL="3886200" indent="-228600" algn="l" defTabSz="914400" rtl="0" eaLnBrk="1" latinLnBrk="0" hangingPunct="1">
        <a:lnSpc>
          <a:spcPct val="90000"/>
        </a:lnSpc>
        <a:spcBef>
          <a:spcPts val="500"/>
        </a:spcBef>
        <a:buFont typeface="Arial" panose="020B0604020202020204" pitchFamily="34" charset="0"/>
        <a:buChar char="•"/>
        <a:defRPr sz="1800" kern="1200">
          <a:solidFill>
            <a:schemeClr val="tx1"/>
          </a:solidFill>
          <a:latin typeface="+mn-lt"/>
          <a:ea typeface="+mn-ea"/>
          <a:cs typeface="+mn-cs"/>
        </a:defRPr>
      </a:lvl9pPr>
    </p:bodyStyle>
    <p:otherStyle>
      <a:defPPr>
        <a:defRPr lang="en-US"/>
      </a:defPPr>
      <a:lvl1pPr marL="0" algn="l" defTabSz="914400" rtl="0" eaLnBrk="1" latinLnBrk="0" hangingPunct="1">
        <a:defRPr sz="1800" kern="1200">
          <a:solidFill>
            <a:schemeClr val="tx1"/>
          </a:solidFill>
          <a:latin typeface="+mn-lt"/>
          <a:ea typeface="+mn-ea"/>
          <a:cs typeface="+mn-cs"/>
        </a:defRPr>
      </a:lvl1pPr>
      <a:lvl2pPr marL="457200" algn="l" defTabSz="914400" rtl="0" eaLnBrk="1" latinLnBrk="0" hangingPunct="1">
        <a:defRPr sz="1800" kern="1200">
          <a:solidFill>
            <a:schemeClr val="tx1"/>
          </a:solidFill>
          <a:latin typeface="+mn-lt"/>
          <a:ea typeface="+mn-ea"/>
          <a:cs typeface="+mn-cs"/>
        </a:defRPr>
      </a:lvl2pPr>
      <a:lvl3pPr marL="914400" algn="l" defTabSz="914400" rtl="0" eaLnBrk="1" latinLnBrk="0" hangingPunct="1">
        <a:defRPr sz="1800" kern="1200">
          <a:solidFill>
            <a:schemeClr val="tx1"/>
          </a:solidFill>
          <a:latin typeface="+mn-lt"/>
          <a:ea typeface="+mn-ea"/>
          <a:cs typeface="+mn-cs"/>
        </a:defRPr>
      </a:lvl3pPr>
      <a:lvl4pPr marL="1371600" algn="l" defTabSz="914400" rtl="0" eaLnBrk="1" latinLnBrk="0" hangingPunct="1">
        <a:defRPr sz="1800" kern="1200">
          <a:solidFill>
            <a:schemeClr val="tx1"/>
          </a:solidFill>
          <a:latin typeface="+mn-lt"/>
          <a:ea typeface="+mn-ea"/>
          <a:cs typeface="+mn-cs"/>
        </a:defRPr>
      </a:lvl4pPr>
      <a:lvl5pPr marL="1828800" algn="l" defTabSz="914400" rtl="0" eaLnBrk="1" latinLnBrk="0" hangingPunct="1">
        <a:defRPr sz="1800" kern="1200">
          <a:solidFill>
            <a:schemeClr val="tx1"/>
          </a:solidFill>
          <a:latin typeface="+mn-lt"/>
          <a:ea typeface="+mn-ea"/>
          <a:cs typeface="+mn-cs"/>
        </a:defRPr>
      </a:lvl5pPr>
      <a:lvl6pPr marL="2286000" algn="l" defTabSz="914400" rtl="0" eaLnBrk="1" latinLnBrk="0" hangingPunct="1">
        <a:defRPr sz="1800" kern="1200">
          <a:solidFill>
            <a:schemeClr val="tx1"/>
          </a:solidFill>
          <a:latin typeface="+mn-lt"/>
          <a:ea typeface="+mn-ea"/>
          <a:cs typeface="+mn-cs"/>
        </a:defRPr>
      </a:lvl6pPr>
      <a:lvl7pPr marL="2743200" algn="l" defTabSz="914400" rtl="0" eaLnBrk="1" latinLnBrk="0" hangingPunct="1">
        <a:defRPr sz="1800" kern="1200">
          <a:solidFill>
            <a:schemeClr val="tx1"/>
          </a:solidFill>
          <a:latin typeface="+mn-lt"/>
          <a:ea typeface="+mn-ea"/>
          <a:cs typeface="+mn-cs"/>
        </a:defRPr>
      </a:lvl7pPr>
      <a:lvl8pPr marL="3200400" algn="l" defTabSz="914400" rtl="0" eaLnBrk="1" latinLnBrk="0" hangingPunct="1">
        <a:defRPr sz="1800" kern="1200">
          <a:solidFill>
            <a:schemeClr val="tx1"/>
          </a:solidFill>
          <a:latin typeface="+mn-lt"/>
          <a:ea typeface="+mn-ea"/>
          <a:cs typeface="+mn-cs"/>
        </a:defRPr>
      </a:lvl8pPr>
      <a:lvl9pPr marL="3657600" algn="l" defTabSz="914400" rtl="0" eaLnBrk="1" latinLnBrk="0" hangingPunct="1">
        <a:defRPr sz="1800" kern="1200">
          <a:solidFill>
            <a:schemeClr val="tx1"/>
          </a:solidFill>
          <a:latin typeface="+mn-lt"/>
          <a:ea typeface="+mn-ea"/>
          <a:cs typeface="+mn-cs"/>
        </a:defRPr>
      </a:lvl9pPr>
    </p:otherStyle>
  </p:txStyles>
</p:sldMaster>
</file>

<file path=ppt/slides/_rels/slide1.xml.rels><?xml version="1.0" encoding="UTF-8" standalone="yes"?>
<Relationships xmlns="http://schemas.openxmlformats.org/package/2006/relationships"><Relationship Id="rId1" Type="http://schemas.openxmlformats.org/officeDocument/2006/relationships/slideLayout" Target="../slideLayouts/slideLayout1.xml"/></Relationships>
</file>

<file path=ppt/slides/slide1.xml><?xml version="1.0" encoding="utf-8"?>
<p:sld xmlns:a="http://schemas.openxmlformats.org/drawingml/2006/main" xmlns:r="http://schemas.openxmlformats.org/officeDocument/2006/relationships" xmlns:p="http://schemas.openxmlformats.org/presentationml/2006/main">
  <p:cSld>
    <p:spTree>
      <p:nvGrpSpPr>
        <p:cNvPr id="1" name=""/>
        <p:cNvGrpSpPr/>
        <p:nvPr/>
      </p:nvGrpSpPr>
      <p:grpSpPr>
        <a:xfrm>
          <a:off x="0" y="0"/>
          <a:ext cx="0" cy="0"/>
          <a:chOff x="0" y="0"/>
          <a:chExt cx="0" cy="0"/>
        </a:xfrm>
      </p:grpSpPr>
      <p:grpSp>
        <p:nvGrpSpPr>
          <p:cNvPr id="6" name="Group 5">
            <a:extLst>
              <a:ext uri="{FF2B5EF4-FFF2-40B4-BE49-F238E27FC236}">
                <a16:creationId xmlns:a16="http://schemas.microsoft.com/office/drawing/2014/main" id="{660F5B29-4887-4BCF-80F1-F49E628F6EC3}"/>
              </a:ext>
            </a:extLst>
          </p:cNvPr>
          <p:cNvGrpSpPr/>
          <p:nvPr/>
        </p:nvGrpSpPr>
        <p:grpSpPr>
          <a:xfrm>
            <a:off x="354760" y="1352592"/>
            <a:ext cx="11468432" cy="5176224"/>
            <a:chOff x="284843" y="2699812"/>
            <a:chExt cx="8695871" cy="1104839"/>
          </a:xfrm>
        </p:grpSpPr>
        <p:sp>
          <p:nvSpPr>
            <p:cNvPr id="7" name="Rectangle 6">
              <a:extLst>
                <a:ext uri="{FF2B5EF4-FFF2-40B4-BE49-F238E27FC236}">
                  <a16:creationId xmlns:a16="http://schemas.microsoft.com/office/drawing/2014/main" id="{A322A259-DB3B-4170-BA29-5CE69F8FD8B2}"/>
                </a:ext>
              </a:extLst>
            </p:cNvPr>
            <p:cNvSpPr/>
            <p:nvPr/>
          </p:nvSpPr>
          <p:spPr>
            <a:xfrm>
              <a:off x="284843" y="2773468"/>
              <a:ext cx="8695871" cy="125754"/>
            </a:xfrm>
            <a:prstGeom prst="rect">
              <a:avLst/>
            </a:prstGeom>
          </p:spPr>
          <p:style>
            <a:lnRef idx="2">
              <a:schemeClr val="accent1">
                <a:hueOff val="0"/>
                <a:satOff val="0"/>
                <a:lumOff val="0"/>
                <a:alphaOff val="0"/>
              </a:schemeClr>
            </a:lnRef>
            <a:fillRef idx="1">
              <a:schemeClr val="lt1">
                <a:alpha val="90000"/>
                <a:hueOff val="0"/>
                <a:satOff val="0"/>
                <a:lumOff val="0"/>
                <a:alphaOff val="0"/>
              </a:schemeClr>
            </a:fillRef>
            <a:effectRef idx="0">
              <a:schemeClr val="lt1">
                <a:alpha val="90000"/>
                <a:hueOff val="0"/>
                <a:satOff val="0"/>
                <a:lumOff val="0"/>
                <a:alphaOff val="0"/>
              </a:schemeClr>
            </a:effectRef>
            <a:fontRef idx="minor">
              <a:schemeClr val="dk1">
                <a:hueOff val="0"/>
                <a:satOff val="0"/>
                <a:lumOff val="0"/>
                <a:alphaOff val="0"/>
              </a:schemeClr>
            </a:fontRef>
          </p:style>
          <p:txBody>
            <a:bodyPr/>
            <a:lstStyle/>
            <a:p>
              <a:r>
                <a:rPr lang="en-US" sz="2000" dirty="0"/>
                <a:t>1.</a:t>
              </a:r>
            </a:p>
          </p:txBody>
        </p:sp>
        <p:sp>
          <p:nvSpPr>
            <p:cNvPr id="8" name="Freeform: Shape 7">
              <a:extLst>
                <a:ext uri="{FF2B5EF4-FFF2-40B4-BE49-F238E27FC236}">
                  <a16:creationId xmlns:a16="http://schemas.microsoft.com/office/drawing/2014/main" id="{6C20AA22-5942-4B05-ABA8-511B6CE51CA1}"/>
                </a:ext>
              </a:extLst>
            </p:cNvPr>
            <p:cNvSpPr/>
            <p:nvPr/>
          </p:nvSpPr>
          <p:spPr>
            <a:xfrm>
              <a:off x="719635" y="2699812"/>
              <a:ext cx="7585189" cy="174259"/>
            </a:xfrm>
            <a:custGeom>
              <a:avLst/>
              <a:gdLst>
                <a:gd name="connsiteX0" fmla="*/ 0 w 6087109"/>
                <a:gd name="connsiteY0" fmla="*/ 24552 h 147311"/>
                <a:gd name="connsiteX1" fmla="*/ 24552 w 6087109"/>
                <a:gd name="connsiteY1" fmla="*/ 0 h 147311"/>
                <a:gd name="connsiteX2" fmla="*/ 6062557 w 6087109"/>
                <a:gd name="connsiteY2" fmla="*/ 0 h 147311"/>
                <a:gd name="connsiteX3" fmla="*/ 6087109 w 6087109"/>
                <a:gd name="connsiteY3" fmla="*/ 24552 h 147311"/>
                <a:gd name="connsiteX4" fmla="*/ 6087109 w 6087109"/>
                <a:gd name="connsiteY4" fmla="*/ 122759 h 147311"/>
                <a:gd name="connsiteX5" fmla="*/ 6062557 w 6087109"/>
                <a:gd name="connsiteY5" fmla="*/ 147311 h 147311"/>
                <a:gd name="connsiteX6" fmla="*/ 24552 w 6087109"/>
                <a:gd name="connsiteY6" fmla="*/ 147311 h 147311"/>
                <a:gd name="connsiteX7" fmla="*/ 0 w 6087109"/>
                <a:gd name="connsiteY7" fmla="*/ 122759 h 147311"/>
                <a:gd name="connsiteX8" fmla="*/ 0 w 6087109"/>
                <a:gd name="connsiteY8" fmla="*/ 24552 h 1473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6087109" h="147311">
                  <a:moveTo>
                    <a:pt x="0" y="24552"/>
                  </a:moveTo>
                  <a:cubicBezTo>
                    <a:pt x="0" y="10992"/>
                    <a:pt x="10992" y="0"/>
                    <a:pt x="24552" y="0"/>
                  </a:cubicBezTo>
                  <a:lnTo>
                    <a:pt x="6062557" y="0"/>
                  </a:lnTo>
                  <a:cubicBezTo>
                    <a:pt x="6076117" y="0"/>
                    <a:pt x="6087109" y="10992"/>
                    <a:pt x="6087109" y="24552"/>
                  </a:cubicBezTo>
                  <a:lnTo>
                    <a:pt x="6087109" y="122759"/>
                  </a:lnTo>
                  <a:cubicBezTo>
                    <a:pt x="6087109" y="136319"/>
                    <a:pt x="6076117" y="147311"/>
                    <a:pt x="6062557" y="147311"/>
                  </a:cubicBezTo>
                  <a:lnTo>
                    <a:pt x="24552" y="147311"/>
                  </a:lnTo>
                  <a:cubicBezTo>
                    <a:pt x="10992" y="147311"/>
                    <a:pt x="0" y="136319"/>
                    <a:pt x="0" y="122759"/>
                  </a:cubicBezTo>
                  <a:lnTo>
                    <a:pt x="0" y="24552"/>
                  </a:lnTo>
                  <a:close/>
                </a:path>
              </a:pathLst>
            </a:custGeom>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37269" tIns="7191" rIns="237269" bIns="7191" numCol="1" spcCol="1270" anchor="ctr" anchorCtr="0">
              <a:noAutofit/>
            </a:bodyPr>
            <a:lstStyle/>
            <a:p>
              <a:pPr marL="0" lvl="0" indent="0" algn="l" defTabSz="222250">
                <a:lnSpc>
                  <a:spcPct val="90000"/>
                </a:lnSpc>
                <a:spcBef>
                  <a:spcPct val="0"/>
                </a:spcBef>
                <a:spcAft>
                  <a:spcPct val="35000"/>
                </a:spcAft>
                <a:buNone/>
              </a:pPr>
              <a:r>
                <a:rPr lang="en-US" sz="2000" kern="1200" dirty="0"/>
                <a:t>Work with ERCOT Staff to efficiently execute the Board’s strategic objectives for ERCOT, and align TAC and Subcommittee Goals accordingly.</a:t>
              </a:r>
            </a:p>
          </p:txBody>
        </p:sp>
        <p:sp>
          <p:nvSpPr>
            <p:cNvPr id="9" name="Rectangle 8">
              <a:extLst>
                <a:ext uri="{FF2B5EF4-FFF2-40B4-BE49-F238E27FC236}">
                  <a16:creationId xmlns:a16="http://schemas.microsoft.com/office/drawing/2014/main" id="{EE323BD8-FCC2-45D9-9914-27F78D5E43AA}"/>
                </a:ext>
              </a:extLst>
            </p:cNvPr>
            <p:cNvSpPr/>
            <p:nvPr/>
          </p:nvSpPr>
          <p:spPr>
            <a:xfrm>
              <a:off x="284843" y="2999825"/>
              <a:ext cx="8695871" cy="125754"/>
            </a:xfrm>
            <a:prstGeom prst="rect">
              <a:avLst/>
            </a:prstGeom>
          </p:spPr>
          <p:style>
            <a:lnRef idx="2">
              <a:schemeClr val="accent1">
                <a:hueOff val="0"/>
                <a:satOff val="0"/>
                <a:lumOff val="0"/>
                <a:alphaOff val="0"/>
              </a:schemeClr>
            </a:lnRef>
            <a:fillRef idx="1">
              <a:schemeClr val="lt1">
                <a:alpha val="90000"/>
                <a:hueOff val="0"/>
                <a:satOff val="0"/>
                <a:lumOff val="0"/>
                <a:alphaOff val="0"/>
              </a:schemeClr>
            </a:fillRef>
            <a:effectRef idx="0">
              <a:schemeClr val="lt1">
                <a:alpha val="90000"/>
                <a:hueOff val="0"/>
                <a:satOff val="0"/>
                <a:lumOff val="0"/>
                <a:alphaOff val="0"/>
              </a:schemeClr>
            </a:effectRef>
            <a:fontRef idx="minor">
              <a:schemeClr val="dk1">
                <a:hueOff val="0"/>
                <a:satOff val="0"/>
                <a:lumOff val="0"/>
                <a:alphaOff val="0"/>
              </a:schemeClr>
            </a:fontRef>
          </p:style>
          <p:txBody>
            <a:bodyPr/>
            <a:lstStyle/>
            <a:p>
              <a:r>
                <a:rPr lang="en-US" sz="2000" dirty="0"/>
                <a:t>2. </a:t>
              </a:r>
            </a:p>
          </p:txBody>
        </p:sp>
        <p:sp>
          <p:nvSpPr>
            <p:cNvPr id="10" name="Freeform: Shape 9">
              <a:extLst>
                <a:ext uri="{FF2B5EF4-FFF2-40B4-BE49-F238E27FC236}">
                  <a16:creationId xmlns:a16="http://schemas.microsoft.com/office/drawing/2014/main" id="{8779342F-7999-430F-A2FD-E35522F83A8E}"/>
                </a:ext>
              </a:extLst>
            </p:cNvPr>
            <p:cNvSpPr/>
            <p:nvPr/>
          </p:nvSpPr>
          <p:spPr>
            <a:xfrm>
              <a:off x="719636" y="2926170"/>
              <a:ext cx="7585188" cy="147311"/>
            </a:xfrm>
            <a:custGeom>
              <a:avLst/>
              <a:gdLst>
                <a:gd name="connsiteX0" fmla="*/ 0 w 6087109"/>
                <a:gd name="connsiteY0" fmla="*/ 24552 h 147311"/>
                <a:gd name="connsiteX1" fmla="*/ 24552 w 6087109"/>
                <a:gd name="connsiteY1" fmla="*/ 0 h 147311"/>
                <a:gd name="connsiteX2" fmla="*/ 6062557 w 6087109"/>
                <a:gd name="connsiteY2" fmla="*/ 0 h 147311"/>
                <a:gd name="connsiteX3" fmla="*/ 6087109 w 6087109"/>
                <a:gd name="connsiteY3" fmla="*/ 24552 h 147311"/>
                <a:gd name="connsiteX4" fmla="*/ 6087109 w 6087109"/>
                <a:gd name="connsiteY4" fmla="*/ 122759 h 147311"/>
                <a:gd name="connsiteX5" fmla="*/ 6062557 w 6087109"/>
                <a:gd name="connsiteY5" fmla="*/ 147311 h 147311"/>
                <a:gd name="connsiteX6" fmla="*/ 24552 w 6087109"/>
                <a:gd name="connsiteY6" fmla="*/ 147311 h 147311"/>
                <a:gd name="connsiteX7" fmla="*/ 0 w 6087109"/>
                <a:gd name="connsiteY7" fmla="*/ 122759 h 147311"/>
                <a:gd name="connsiteX8" fmla="*/ 0 w 6087109"/>
                <a:gd name="connsiteY8" fmla="*/ 24552 h 1473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6087109" h="147311">
                  <a:moveTo>
                    <a:pt x="0" y="24552"/>
                  </a:moveTo>
                  <a:cubicBezTo>
                    <a:pt x="0" y="10992"/>
                    <a:pt x="10992" y="0"/>
                    <a:pt x="24552" y="0"/>
                  </a:cubicBezTo>
                  <a:lnTo>
                    <a:pt x="6062557" y="0"/>
                  </a:lnTo>
                  <a:cubicBezTo>
                    <a:pt x="6076117" y="0"/>
                    <a:pt x="6087109" y="10992"/>
                    <a:pt x="6087109" y="24552"/>
                  </a:cubicBezTo>
                  <a:lnTo>
                    <a:pt x="6087109" y="122759"/>
                  </a:lnTo>
                  <a:cubicBezTo>
                    <a:pt x="6087109" y="136319"/>
                    <a:pt x="6076117" y="147311"/>
                    <a:pt x="6062557" y="147311"/>
                  </a:cubicBezTo>
                  <a:lnTo>
                    <a:pt x="24552" y="147311"/>
                  </a:lnTo>
                  <a:cubicBezTo>
                    <a:pt x="10992" y="147311"/>
                    <a:pt x="0" y="136319"/>
                    <a:pt x="0" y="122759"/>
                  </a:cubicBezTo>
                  <a:lnTo>
                    <a:pt x="0" y="24552"/>
                  </a:lnTo>
                  <a:close/>
                </a:path>
              </a:pathLst>
            </a:custGeom>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37269" tIns="7191" rIns="237269" bIns="7191" numCol="1" spcCol="1270" anchor="ctr" anchorCtr="0">
              <a:noAutofit/>
            </a:bodyPr>
            <a:lstStyle/>
            <a:p>
              <a:pPr marL="0" lvl="0" indent="0" algn="l" defTabSz="222250">
                <a:lnSpc>
                  <a:spcPct val="90000"/>
                </a:lnSpc>
                <a:spcBef>
                  <a:spcPct val="0"/>
                </a:spcBef>
                <a:spcAft>
                  <a:spcPct val="35000"/>
                </a:spcAft>
                <a:buNone/>
              </a:pPr>
              <a:r>
                <a:rPr lang="en-US" sz="2000" kern="1200" dirty="0"/>
                <a:t>Develop and implement cost effective market design changes and reliability enhancements, including those that result from action by the PUCT and/or Texas Legislature.</a:t>
              </a:r>
            </a:p>
          </p:txBody>
        </p:sp>
        <p:sp>
          <p:nvSpPr>
            <p:cNvPr id="11" name="Rectangle 10">
              <a:extLst>
                <a:ext uri="{FF2B5EF4-FFF2-40B4-BE49-F238E27FC236}">
                  <a16:creationId xmlns:a16="http://schemas.microsoft.com/office/drawing/2014/main" id="{CE9D3A4C-246D-4E59-9BD1-1BA621DEDF9D}"/>
                </a:ext>
              </a:extLst>
            </p:cNvPr>
            <p:cNvSpPr/>
            <p:nvPr/>
          </p:nvSpPr>
          <p:spPr>
            <a:xfrm>
              <a:off x="284843" y="3226183"/>
              <a:ext cx="8695871" cy="125754"/>
            </a:xfrm>
            <a:prstGeom prst="rect">
              <a:avLst/>
            </a:prstGeom>
          </p:spPr>
          <p:style>
            <a:lnRef idx="2">
              <a:schemeClr val="accent1">
                <a:hueOff val="0"/>
                <a:satOff val="0"/>
                <a:lumOff val="0"/>
                <a:alphaOff val="0"/>
              </a:schemeClr>
            </a:lnRef>
            <a:fillRef idx="1">
              <a:schemeClr val="lt1">
                <a:alpha val="90000"/>
                <a:hueOff val="0"/>
                <a:satOff val="0"/>
                <a:lumOff val="0"/>
                <a:alphaOff val="0"/>
              </a:schemeClr>
            </a:fillRef>
            <a:effectRef idx="0">
              <a:schemeClr val="lt1">
                <a:alpha val="90000"/>
                <a:hueOff val="0"/>
                <a:satOff val="0"/>
                <a:lumOff val="0"/>
                <a:alphaOff val="0"/>
              </a:schemeClr>
            </a:effectRef>
            <a:fontRef idx="minor">
              <a:schemeClr val="dk1">
                <a:hueOff val="0"/>
                <a:satOff val="0"/>
                <a:lumOff val="0"/>
                <a:alphaOff val="0"/>
              </a:schemeClr>
            </a:fontRef>
          </p:style>
          <p:txBody>
            <a:bodyPr/>
            <a:lstStyle/>
            <a:p>
              <a:r>
                <a:rPr lang="en-US" sz="2000" dirty="0"/>
                <a:t>3.</a:t>
              </a:r>
            </a:p>
          </p:txBody>
        </p:sp>
        <p:sp>
          <p:nvSpPr>
            <p:cNvPr id="12" name="Freeform: Shape 11">
              <a:extLst>
                <a:ext uri="{FF2B5EF4-FFF2-40B4-BE49-F238E27FC236}">
                  <a16:creationId xmlns:a16="http://schemas.microsoft.com/office/drawing/2014/main" id="{3E09BF96-DF2C-4D40-9D42-E1DA7718069E}"/>
                </a:ext>
              </a:extLst>
            </p:cNvPr>
            <p:cNvSpPr/>
            <p:nvPr/>
          </p:nvSpPr>
          <p:spPr>
            <a:xfrm>
              <a:off x="719636" y="3152527"/>
              <a:ext cx="7585188" cy="199410"/>
            </a:xfrm>
            <a:custGeom>
              <a:avLst/>
              <a:gdLst>
                <a:gd name="connsiteX0" fmla="*/ 0 w 6087109"/>
                <a:gd name="connsiteY0" fmla="*/ 24552 h 147311"/>
                <a:gd name="connsiteX1" fmla="*/ 24552 w 6087109"/>
                <a:gd name="connsiteY1" fmla="*/ 0 h 147311"/>
                <a:gd name="connsiteX2" fmla="*/ 6062557 w 6087109"/>
                <a:gd name="connsiteY2" fmla="*/ 0 h 147311"/>
                <a:gd name="connsiteX3" fmla="*/ 6087109 w 6087109"/>
                <a:gd name="connsiteY3" fmla="*/ 24552 h 147311"/>
                <a:gd name="connsiteX4" fmla="*/ 6087109 w 6087109"/>
                <a:gd name="connsiteY4" fmla="*/ 122759 h 147311"/>
                <a:gd name="connsiteX5" fmla="*/ 6062557 w 6087109"/>
                <a:gd name="connsiteY5" fmla="*/ 147311 h 147311"/>
                <a:gd name="connsiteX6" fmla="*/ 24552 w 6087109"/>
                <a:gd name="connsiteY6" fmla="*/ 147311 h 147311"/>
                <a:gd name="connsiteX7" fmla="*/ 0 w 6087109"/>
                <a:gd name="connsiteY7" fmla="*/ 122759 h 147311"/>
                <a:gd name="connsiteX8" fmla="*/ 0 w 6087109"/>
                <a:gd name="connsiteY8" fmla="*/ 24552 h 1473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6087109" h="147311">
                  <a:moveTo>
                    <a:pt x="0" y="24552"/>
                  </a:moveTo>
                  <a:cubicBezTo>
                    <a:pt x="0" y="10992"/>
                    <a:pt x="10992" y="0"/>
                    <a:pt x="24552" y="0"/>
                  </a:cubicBezTo>
                  <a:lnTo>
                    <a:pt x="6062557" y="0"/>
                  </a:lnTo>
                  <a:cubicBezTo>
                    <a:pt x="6076117" y="0"/>
                    <a:pt x="6087109" y="10992"/>
                    <a:pt x="6087109" y="24552"/>
                  </a:cubicBezTo>
                  <a:lnTo>
                    <a:pt x="6087109" y="122759"/>
                  </a:lnTo>
                  <a:cubicBezTo>
                    <a:pt x="6087109" y="136319"/>
                    <a:pt x="6076117" y="147311"/>
                    <a:pt x="6062557" y="147311"/>
                  </a:cubicBezTo>
                  <a:lnTo>
                    <a:pt x="24552" y="147311"/>
                  </a:lnTo>
                  <a:cubicBezTo>
                    <a:pt x="10992" y="147311"/>
                    <a:pt x="0" y="136319"/>
                    <a:pt x="0" y="122759"/>
                  </a:cubicBezTo>
                  <a:lnTo>
                    <a:pt x="0" y="24552"/>
                  </a:lnTo>
                  <a:close/>
                </a:path>
              </a:pathLst>
            </a:custGeom>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37269" tIns="7191" rIns="237269" bIns="7191" numCol="1" spcCol="1270" anchor="ctr" anchorCtr="0">
              <a:noAutofit/>
            </a:bodyPr>
            <a:lstStyle/>
            <a:p>
              <a:pPr marL="0" lvl="0" indent="0" algn="l" defTabSz="222250">
                <a:lnSpc>
                  <a:spcPct val="90000"/>
                </a:lnSpc>
                <a:spcBef>
                  <a:spcPct val="0"/>
                </a:spcBef>
                <a:spcAft>
                  <a:spcPct val="35000"/>
                </a:spcAft>
                <a:buNone/>
              </a:pPr>
              <a:r>
                <a:rPr lang="en-US" sz="2000" kern="1200" dirty="0"/>
                <a:t>Maintain rules that support ERCOT system reliability, promote cost effective market solutions, support open access to the ERCOT markets and transmission network, and are consistent with PURA, PUCT Substantive Rules, and NERC Reliability Standards.</a:t>
              </a:r>
            </a:p>
          </p:txBody>
        </p:sp>
        <p:sp>
          <p:nvSpPr>
            <p:cNvPr id="13" name="Rectangle 12">
              <a:extLst>
                <a:ext uri="{FF2B5EF4-FFF2-40B4-BE49-F238E27FC236}">
                  <a16:creationId xmlns:a16="http://schemas.microsoft.com/office/drawing/2014/main" id="{434016B7-3214-472B-93EA-8CA707C5BD8C}"/>
                </a:ext>
              </a:extLst>
            </p:cNvPr>
            <p:cNvSpPr/>
            <p:nvPr/>
          </p:nvSpPr>
          <p:spPr>
            <a:xfrm>
              <a:off x="284843" y="3452540"/>
              <a:ext cx="8695871" cy="125754"/>
            </a:xfrm>
            <a:prstGeom prst="rect">
              <a:avLst/>
            </a:prstGeom>
          </p:spPr>
          <p:style>
            <a:lnRef idx="2">
              <a:schemeClr val="accent1">
                <a:hueOff val="0"/>
                <a:satOff val="0"/>
                <a:lumOff val="0"/>
                <a:alphaOff val="0"/>
              </a:schemeClr>
            </a:lnRef>
            <a:fillRef idx="1">
              <a:schemeClr val="lt1">
                <a:alpha val="90000"/>
                <a:hueOff val="0"/>
                <a:satOff val="0"/>
                <a:lumOff val="0"/>
                <a:alphaOff val="0"/>
              </a:schemeClr>
            </a:fillRef>
            <a:effectRef idx="0">
              <a:schemeClr val="lt1">
                <a:alpha val="90000"/>
                <a:hueOff val="0"/>
                <a:satOff val="0"/>
                <a:lumOff val="0"/>
                <a:alphaOff val="0"/>
              </a:schemeClr>
            </a:effectRef>
            <a:fontRef idx="minor">
              <a:schemeClr val="dk1">
                <a:hueOff val="0"/>
                <a:satOff val="0"/>
                <a:lumOff val="0"/>
                <a:alphaOff val="0"/>
              </a:schemeClr>
            </a:fontRef>
          </p:style>
          <p:txBody>
            <a:bodyPr/>
            <a:lstStyle/>
            <a:p>
              <a:r>
                <a:rPr lang="en-US" sz="2000" dirty="0"/>
                <a:t>4.</a:t>
              </a:r>
            </a:p>
          </p:txBody>
        </p:sp>
        <p:sp>
          <p:nvSpPr>
            <p:cNvPr id="14" name="Freeform: Shape 13">
              <a:extLst>
                <a:ext uri="{FF2B5EF4-FFF2-40B4-BE49-F238E27FC236}">
                  <a16:creationId xmlns:a16="http://schemas.microsoft.com/office/drawing/2014/main" id="{5CFF2748-D38A-4CEC-988C-286524F6C630}"/>
                </a:ext>
              </a:extLst>
            </p:cNvPr>
            <p:cNvSpPr/>
            <p:nvPr/>
          </p:nvSpPr>
          <p:spPr>
            <a:xfrm>
              <a:off x="719636" y="3396643"/>
              <a:ext cx="7585188" cy="147311"/>
            </a:xfrm>
            <a:custGeom>
              <a:avLst/>
              <a:gdLst>
                <a:gd name="connsiteX0" fmla="*/ 0 w 6087109"/>
                <a:gd name="connsiteY0" fmla="*/ 24552 h 147311"/>
                <a:gd name="connsiteX1" fmla="*/ 24552 w 6087109"/>
                <a:gd name="connsiteY1" fmla="*/ 0 h 147311"/>
                <a:gd name="connsiteX2" fmla="*/ 6062557 w 6087109"/>
                <a:gd name="connsiteY2" fmla="*/ 0 h 147311"/>
                <a:gd name="connsiteX3" fmla="*/ 6087109 w 6087109"/>
                <a:gd name="connsiteY3" fmla="*/ 24552 h 147311"/>
                <a:gd name="connsiteX4" fmla="*/ 6087109 w 6087109"/>
                <a:gd name="connsiteY4" fmla="*/ 122759 h 147311"/>
                <a:gd name="connsiteX5" fmla="*/ 6062557 w 6087109"/>
                <a:gd name="connsiteY5" fmla="*/ 147311 h 147311"/>
                <a:gd name="connsiteX6" fmla="*/ 24552 w 6087109"/>
                <a:gd name="connsiteY6" fmla="*/ 147311 h 147311"/>
                <a:gd name="connsiteX7" fmla="*/ 0 w 6087109"/>
                <a:gd name="connsiteY7" fmla="*/ 122759 h 147311"/>
                <a:gd name="connsiteX8" fmla="*/ 0 w 6087109"/>
                <a:gd name="connsiteY8" fmla="*/ 24552 h 1473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6087109" h="147311">
                  <a:moveTo>
                    <a:pt x="0" y="24552"/>
                  </a:moveTo>
                  <a:cubicBezTo>
                    <a:pt x="0" y="10992"/>
                    <a:pt x="10992" y="0"/>
                    <a:pt x="24552" y="0"/>
                  </a:cubicBezTo>
                  <a:lnTo>
                    <a:pt x="6062557" y="0"/>
                  </a:lnTo>
                  <a:cubicBezTo>
                    <a:pt x="6076117" y="0"/>
                    <a:pt x="6087109" y="10992"/>
                    <a:pt x="6087109" y="24552"/>
                  </a:cubicBezTo>
                  <a:lnTo>
                    <a:pt x="6087109" y="122759"/>
                  </a:lnTo>
                  <a:cubicBezTo>
                    <a:pt x="6087109" y="136319"/>
                    <a:pt x="6076117" y="147311"/>
                    <a:pt x="6062557" y="147311"/>
                  </a:cubicBezTo>
                  <a:lnTo>
                    <a:pt x="24552" y="147311"/>
                  </a:lnTo>
                  <a:cubicBezTo>
                    <a:pt x="10992" y="147311"/>
                    <a:pt x="0" y="136319"/>
                    <a:pt x="0" y="122759"/>
                  </a:cubicBezTo>
                  <a:lnTo>
                    <a:pt x="0" y="24552"/>
                  </a:lnTo>
                  <a:close/>
                </a:path>
              </a:pathLst>
            </a:custGeom>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37269" tIns="7191" rIns="237269" bIns="7191" numCol="1" spcCol="1270" anchor="ctr" anchorCtr="0">
              <a:noAutofit/>
            </a:bodyPr>
            <a:lstStyle/>
            <a:p>
              <a:pPr marL="0" lvl="0" indent="0" algn="l" defTabSz="222250">
                <a:lnSpc>
                  <a:spcPct val="90000"/>
                </a:lnSpc>
                <a:spcBef>
                  <a:spcPct val="0"/>
                </a:spcBef>
                <a:spcAft>
                  <a:spcPct val="35000"/>
                </a:spcAft>
                <a:buNone/>
              </a:pPr>
              <a:r>
                <a:rPr lang="en-US" sz="2000" dirty="0"/>
                <a:t>Through the stakeholder process, provide technical and policy perspectives on issues pertinent to ERCOT Members.</a:t>
              </a:r>
              <a:endParaRPr lang="en-US" sz="2000" kern="1200" dirty="0"/>
            </a:p>
          </p:txBody>
        </p:sp>
        <p:sp>
          <p:nvSpPr>
            <p:cNvPr id="15" name="Rectangle 14">
              <a:extLst>
                <a:ext uri="{FF2B5EF4-FFF2-40B4-BE49-F238E27FC236}">
                  <a16:creationId xmlns:a16="http://schemas.microsoft.com/office/drawing/2014/main" id="{6661B30E-5122-4DD0-9638-F11018861D87}"/>
                </a:ext>
              </a:extLst>
            </p:cNvPr>
            <p:cNvSpPr/>
            <p:nvPr/>
          </p:nvSpPr>
          <p:spPr>
            <a:xfrm>
              <a:off x="284843" y="3678897"/>
              <a:ext cx="8695871" cy="125754"/>
            </a:xfrm>
            <a:prstGeom prst="rect">
              <a:avLst/>
            </a:prstGeom>
          </p:spPr>
          <p:style>
            <a:lnRef idx="2">
              <a:schemeClr val="accent1">
                <a:hueOff val="0"/>
                <a:satOff val="0"/>
                <a:lumOff val="0"/>
                <a:alphaOff val="0"/>
              </a:schemeClr>
            </a:lnRef>
            <a:fillRef idx="1">
              <a:schemeClr val="lt1">
                <a:alpha val="90000"/>
                <a:hueOff val="0"/>
                <a:satOff val="0"/>
                <a:lumOff val="0"/>
                <a:alphaOff val="0"/>
              </a:schemeClr>
            </a:fillRef>
            <a:effectRef idx="0">
              <a:schemeClr val="lt1">
                <a:alpha val="90000"/>
                <a:hueOff val="0"/>
                <a:satOff val="0"/>
                <a:lumOff val="0"/>
                <a:alphaOff val="0"/>
              </a:schemeClr>
            </a:effectRef>
            <a:fontRef idx="minor">
              <a:schemeClr val="dk1">
                <a:hueOff val="0"/>
                <a:satOff val="0"/>
                <a:lumOff val="0"/>
                <a:alphaOff val="0"/>
              </a:schemeClr>
            </a:fontRef>
          </p:style>
          <p:txBody>
            <a:bodyPr/>
            <a:lstStyle/>
            <a:p>
              <a:r>
                <a:rPr lang="en-US" sz="2000" dirty="0"/>
                <a:t>5.</a:t>
              </a:r>
            </a:p>
          </p:txBody>
        </p:sp>
        <p:sp>
          <p:nvSpPr>
            <p:cNvPr id="16" name="Freeform: Shape 15">
              <a:extLst>
                <a:ext uri="{FF2B5EF4-FFF2-40B4-BE49-F238E27FC236}">
                  <a16:creationId xmlns:a16="http://schemas.microsoft.com/office/drawing/2014/main" id="{96DFD706-0DA1-4E77-B71E-0FF4C4D36479}"/>
                </a:ext>
              </a:extLst>
            </p:cNvPr>
            <p:cNvSpPr/>
            <p:nvPr/>
          </p:nvSpPr>
          <p:spPr>
            <a:xfrm>
              <a:off x="719636" y="3605241"/>
              <a:ext cx="7585188" cy="153545"/>
            </a:xfrm>
            <a:custGeom>
              <a:avLst/>
              <a:gdLst>
                <a:gd name="connsiteX0" fmla="*/ 0 w 6087109"/>
                <a:gd name="connsiteY0" fmla="*/ 24552 h 147311"/>
                <a:gd name="connsiteX1" fmla="*/ 24552 w 6087109"/>
                <a:gd name="connsiteY1" fmla="*/ 0 h 147311"/>
                <a:gd name="connsiteX2" fmla="*/ 6062557 w 6087109"/>
                <a:gd name="connsiteY2" fmla="*/ 0 h 147311"/>
                <a:gd name="connsiteX3" fmla="*/ 6087109 w 6087109"/>
                <a:gd name="connsiteY3" fmla="*/ 24552 h 147311"/>
                <a:gd name="connsiteX4" fmla="*/ 6087109 w 6087109"/>
                <a:gd name="connsiteY4" fmla="*/ 122759 h 147311"/>
                <a:gd name="connsiteX5" fmla="*/ 6062557 w 6087109"/>
                <a:gd name="connsiteY5" fmla="*/ 147311 h 147311"/>
                <a:gd name="connsiteX6" fmla="*/ 24552 w 6087109"/>
                <a:gd name="connsiteY6" fmla="*/ 147311 h 147311"/>
                <a:gd name="connsiteX7" fmla="*/ 0 w 6087109"/>
                <a:gd name="connsiteY7" fmla="*/ 122759 h 147311"/>
                <a:gd name="connsiteX8" fmla="*/ 0 w 6087109"/>
                <a:gd name="connsiteY8" fmla="*/ 24552 h 147311"/>
              </a:gdLst>
              <a:ahLst/>
              <a:cxnLst>
                <a:cxn ang="0">
                  <a:pos x="connsiteX0" y="connsiteY0"/>
                </a:cxn>
                <a:cxn ang="0">
                  <a:pos x="connsiteX1" y="connsiteY1"/>
                </a:cxn>
                <a:cxn ang="0">
                  <a:pos x="connsiteX2" y="connsiteY2"/>
                </a:cxn>
                <a:cxn ang="0">
                  <a:pos x="connsiteX3" y="connsiteY3"/>
                </a:cxn>
                <a:cxn ang="0">
                  <a:pos x="connsiteX4" y="connsiteY4"/>
                </a:cxn>
                <a:cxn ang="0">
                  <a:pos x="connsiteX5" y="connsiteY5"/>
                </a:cxn>
                <a:cxn ang="0">
                  <a:pos x="connsiteX6" y="connsiteY6"/>
                </a:cxn>
                <a:cxn ang="0">
                  <a:pos x="connsiteX7" y="connsiteY7"/>
                </a:cxn>
                <a:cxn ang="0">
                  <a:pos x="connsiteX8" y="connsiteY8"/>
                </a:cxn>
              </a:cxnLst>
              <a:rect l="l" t="t" r="r" b="b"/>
              <a:pathLst>
                <a:path w="6087109" h="147311">
                  <a:moveTo>
                    <a:pt x="0" y="24552"/>
                  </a:moveTo>
                  <a:cubicBezTo>
                    <a:pt x="0" y="10992"/>
                    <a:pt x="10992" y="0"/>
                    <a:pt x="24552" y="0"/>
                  </a:cubicBezTo>
                  <a:lnTo>
                    <a:pt x="6062557" y="0"/>
                  </a:lnTo>
                  <a:cubicBezTo>
                    <a:pt x="6076117" y="0"/>
                    <a:pt x="6087109" y="10992"/>
                    <a:pt x="6087109" y="24552"/>
                  </a:cubicBezTo>
                  <a:lnTo>
                    <a:pt x="6087109" y="122759"/>
                  </a:lnTo>
                  <a:cubicBezTo>
                    <a:pt x="6087109" y="136319"/>
                    <a:pt x="6076117" y="147311"/>
                    <a:pt x="6062557" y="147311"/>
                  </a:cubicBezTo>
                  <a:lnTo>
                    <a:pt x="24552" y="147311"/>
                  </a:lnTo>
                  <a:cubicBezTo>
                    <a:pt x="10992" y="147311"/>
                    <a:pt x="0" y="136319"/>
                    <a:pt x="0" y="122759"/>
                  </a:cubicBezTo>
                  <a:lnTo>
                    <a:pt x="0" y="24552"/>
                  </a:lnTo>
                  <a:close/>
                </a:path>
              </a:pathLst>
            </a:custGeom>
          </p:spPr>
          <p:style>
            <a:lnRef idx="2">
              <a:schemeClr val="lt1">
                <a:hueOff val="0"/>
                <a:satOff val="0"/>
                <a:lumOff val="0"/>
                <a:alphaOff val="0"/>
              </a:schemeClr>
            </a:lnRef>
            <a:fillRef idx="1">
              <a:schemeClr val="accent1">
                <a:hueOff val="0"/>
                <a:satOff val="0"/>
                <a:lumOff val="0"/>
                <a:alphaOff val="0"/>
              </a:schemeClr>
            </a:fillRef>
            <a:effectRef idx="0">
              <a:schemeClr val="accent1">
                <a:hueOff val="0"/>
                <a:satOff val="0"/>
                <a:lumOff val="0"/>
                <a:alphaOff val="0"/>
              </a:schemeClr>
            </a:effectRef>
            <a:fontRef idx="minor">
              <a:schemeClr val="lt1"/>
            </a:fontRef>
          </p:style>
          <p:txBody>
            <a:bodyPr spcFirstLastPara="0" vert="horz" wrap="square" lIns="237269" tIns="7191" rIns="237269" bIns="7191" numCol="1" spcCol="1270" anchor="ctr" anchorCtr="0">
              <a:noAutofit/>
            </a:bodyPr>
            <a:lstStyle/>
            <a:p>
              <a:pPr marL="0" marR="0">
                <a:spcBef>
                  <a:spcPts val="0"/>
                </a:spcBef>
                <a:spcAft>
                  <a:spcPts val="1000"/>
                </a:spcAft>
              </a:pPr>
              <a:r>
                <a:rPr lang="en-US" sz="2000" dirty="0">
                  <a:ea typeface="Calibri" panose="020F0502020204030204" pitchFamily="34" charset="0"/>
                  <a:cs typeface="Times New Roman" panose="02020603050405020304" pitchFamily="18" charset="0"/>
                </a:rPr>
                <a:t>Engage with the ERCOT Board to provide ERCOT Member perspectives on ERCOT-related initiatives and their impacts.</a:t>
              </a:r>
              <a:endParaRPr lang="en-US" sz="2000" dirty="0">
                <a:effectLst/>
                <a:ea typeface="Calibri" panose="020F0502020204030204" pitchFamily="34" charset="0"/>
                <a:cs typeface="Times New Roman" panose="02020603050405020304" pitchFamily="18" charset="0"/>
              </a:endParaRPr>
            </a:p>
          </p:txBody>
        </p:sp>
      </p:grpSp>
      <p:sp>
        <p:nvSpPr>
          <p:cNvPr id="21" name="TextBox 20">
            <a:extLst>
              <a:ext uri="{FF2B5EF4-FFF2-40B4-BE49-F238E27FC236}">
                <a16:creationId xmlns:a16="http://schemas.microsoft.com/office/drawing/2014/main" id="{11B44046-21E0-4BF7-868F-E0C4F5EA48D0}"/>
              </a:ext>
            </a:extLst>
          </p:cNvPr>
          <p:cNvSpPr txBox="1"/>
          <p:nvPr/>
        </p:nvSpPr>
        <p:spPr>
          <a:xfrm>
            <a:off x="485396" y="484228"/>
            <a:ext cx="10662408" cy="1040285"/>
          </a:xfrm>
          <a:prstGeom prst="rect">
            <a:avLst/>
          </a:prstGeom>
          <a:noFill/>
        </p:spPr>
        <p:txBody>
          <a:bodyPr wrap="square" rtlCol="0">
            <a:spAutoFit/>
          </a:bodyPr>
          <a:lstStyle/>
          <a:p>
            <a:pPr marL="0" marR="0" algn="ctr">
              <a:lnSpc>
                <a:spcPct val="115000"/>
              </a:lnSpc>
              <a:spcBef>
                <a:spcPts val="0"/>
              </a:spcBef>
              <a:spcAft>
                <a:spcPts val="1200"/>
              </a:spcAft>
            </a:pPr>
            <a:r>
              <a:rPr lang="en-US" sz="2400" b="1" dirty="0">
                <a:effectLst/>
                <a:latin typeface="+mj-lt"/>
                <a:ea typeface="Calibri" panose="020F0502020204030204" pitchFamily="34" charset="0"/>
                <a:cs typeface="Times New Roman" panose="02020603050405020304" pitchFamily="18" charset="0"/>
              </a:rPr>
              <a:t>TAC Strategic Objectives</a:t>
            </a:r>
            <a:r>
              <a:rPr lang="en-US" sz="2400" dirty="0">
                <a:latin typeface="+mj-lt"/>
                <a:ea typeface="Calibri" panose="020F0502020204030204" pitchFamily="34" charset="0"/>
                <a:cs typeface="Times New Roman" panose="02020603050405020304" pitchFamily="18" charset="0"/>
              </a:rPr>
              <a:t> / </a:t>
            </a:r>
            <a:r>
              <a:rPr lang="en-US" sz="2400" b="1" dirty="0">
                <a:effectLst/>
                <a:latin typeface="+mj-lt"/>
                <a:ea typeface="Calibri" panose="020F0502020204030204" pitchFamily="34" charset="0"/>
                <a:cs typeface="Times New Roman" panose="02020603050405020304" pitchFamily="18" charset="0"/>
              </a:rPr>
              <a:t>TAC Approved – February 27, 2025</a:t>
            </a:r>
            <a:endParaRPr lang="en-US" sz="2400" dirty="0">
              <a:effectLst/>
              <a:latin typeface="+mj-lt"/>
              <a:ea typeface="Calibri" panose="020F0502020204030204" pitchFamily="34" charset="0"/>
              <a:cs typeface="Times New Roman" panose="02020603050405020304" pitchFamily="18" charset="0"/>
            </a:endParaRPr>
          </a:p>
          <a:p>
            <a:endParaRPr lang="en-US" sz="2400" dirty="0">
              <a:latin typeface="+mj-lt"/>
            </a:endParaRPr>
          </a:p>
        </p:txBody>
      </p:sp>
    </p:spTree>
    <p:extLst>
      <p:ext uri="{BB962C8B-B14F-4D97-AF65-F5344CB8AC3E}">
        <p14:creationId xmlns:p14="http://schemas.microsoft.com/office/powerpoint/2010/main" val="2774749657"/>
      </p:ext>
    </p:extLst>
  </p:cSld>
  <p:clrMapOvr>
    <a:masterClrMapping/>
  </p:clrMapOvr>
</p:sld>
</file>

<file path=ppt/theme/theme1.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ppt/theme/theme2.xml><?xml version="1.0" encoding="utf-8"?>
<a:theme xmlns:a="http://schemas.openxmlformats.org/drawingml/2006/main" name="Office Theme">
  <a:themeElements>
    <a:clrScheme name="Office">
      <a:dk1>
        <a:sysClr val="windowText" lastClr="000000"/>
      </a:dk1>
      <a:lt1>
        <a:sysClr val="window" lastClr="FFFFFF"/>
      </a:lt1>
      <a:dk2>
        <a:srgbClr val="44546A"/>
      </a:dk2>
      <a:lt2>
        <a:srgbClr val="E7E6E6"/>
      </a:lt2>
      <a:accent1>
        <a:srgbClr val="4472C4"/>
      </a:accent1>
      <a:accent2>
        <a:srgbClr val="ED7D31"/>
      </a:accent2>
      <a:accent3>
        <a:srgbClr val="A5A5A5"/>
      </a:accent3>
      <a:accent4>
        <a:srgbClr val="FFC000"/>
      </a:accent4>
      <a:accent5>
        <a:srgbClr val="5B9BD5"/>
      </a:accent5>
      <a:accent6>
        <a:srgbClr val="70AD47"/>
      </a:accent6>
      <a:hlink>
        <a:srgbClr val="0563C1"/>
      </a:hlink>
      <a:folHlink>
        <a:srgbClr val="954F72"/>
      </a:folHlink>
    </a:clrScheme>
    <a:fontScheme name="Office">
      <a:majorFont>
        <a:latin typeface="Calibri Light" panose="020F0302020204030204"/>
        <a:ea typeface=""/>
        <a:cs typeface=""/>
        <a:font script="Jpan" typeface="游ゴシック Light"/>
        <a:font script="Hang" typeface="맑은 고딕"/>
        <a:font script="Hans" typeface="等线 Light"/>
        <a:font script="Hant" typeface="新細明體"/>
        <a:font script="Arab" typeface="Times New Roman"/>
        <a:font script="Hebr" typeface="Times New Roman"/>
        <a:font script="Thai" typeface="Angsana New"/>
        <a:font script="Ethi" typeface="Nyala"/>
        <a:font script="Beng" typeface="Vrinda"/>
        <a:font script="Gujr" typeface="Shruti"/>
        <a:font script="Khmr" typeface="MoolBoran"/>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Times New Roman"/>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ajorFont>
      <a:minorFont>
        <a:latin typeface="Calibri" panose="020F0502020204030204"/>
        <a:ea typeface=""/>
        <a:cs typeface=""/>
        <a:font script="Jpan" typeface="游ゴシック"/>
        <a:font script="Hang" typeface="맑은 고딕"/>
        <a:font script="Hans" typeface="等线"/>
        <a:font script="Hant" typeface="新細明體"/>
        <a:font script="Arab" typeface="Arial"/>
        <a:font script="Hebr" typeface="Arial"/>
        <a:font script="Thai" typeface="Cordia New"/>
        <a:font script="Ethi" typeface="Nyala"/>
        <a:font script="Beng" typeface="Vrinda"/>
        <a:font script="Gujr" typeface="Shruti"/>
        <a:font script="Khmr" typeface="DaunPenh"/>
        <a:font script="Knda" typeface="Tunga"/>
        <a:font script="Guru" typeface="Raavi"/>
        <a:font script="Cans" typeface="Euphemia"/>
        <a:font script="Cher" typeface="Plantagenet Cherokee"/>
        <a:font script="Yiii" typeface="Microsoft Yi Baiti"/>
        <a:font script="Tibt" typeface="Microsoft Himalaya"/>
        <a:font script="Thaa" typeface="MV Boli"/>
        <a:font script="Deva" typeface="Mangal"/>
        <a:font script="Telu" typeface="Gautami"/>
        <a:font script="Taml" typeface="Latha"/>
        <a:font script="Syrc" typeface="Estrangelo Edessa"/>
        <a:font script="Orya" typeface="Kalinga"/>
        <a:font script="Mlym" typeface="Kartika"/>
        <a:font script="Laoo" typeface="DokChampa"/>
        <a:font script="Sinh" typeface="Iskoola Pota"/>
        <a:font script="Mong" typeface="Mongolian Baiti"/>
        <a:font script="Viet" typeface="Arial"/>
        <a:font script="Uigh" typeface="Microsoft Uighur"/>
        <a:font script="Geor" typeface="Sylfaen"/>
        <a:font script="Armn" typeface="Arial"/>
        <a:font script="Bugi" typeface="Leelawadee UI"/>
        <a:font script="Bopo" typeface="Microsoft JhengHei"/>
        <a:font script="Java" typeface="Javanese Text"/>
        <a:font script="Lisu" typeface="Segoe UI"/>
        <a:font script="Mymr" typeface="Myanmar Text"/>
        <a:font script="Nkoo" typeface="Ebrima"/>
        <a:font script="Olck" typeface="Nirmala UI"/>
        <a:font script="Osma" typeface="Ebrima"/>
        <a:font script="Phag" typeface="Phagspa"/>
        <a:font script="Syrn" typeface="Estrangelo Edessa"/>
        <a:font script="Syrj" typeface="Estrangelo Edessa"/>
        <a:font script="Syre" typeface="Estrangelo Edessa"/>
        <a:font script="Sora" typeface="Nirmala UI"/>
        <a:font script="Tale" typeface="Microsoft Tai Le"/>
        <a:font script="Talu" typeface="Microsoft New Tai Lue"/>
        <a:font script="Tfng" typeface="Ebrima"/>
      </a:minorFont>
    </a:fontScheme>
    <a:fmtScheme name="Office">
      <a:fillStyleLst>
        <a:solidFill>
          <a:schemeClr val="phClr"/>
        </a:solidFill>
        <a:gradFill rotWithShape="1">
          <a:gsLst>
            <a:gs pos="0">
              <a:schemeClr val="phClr">
                <a:lumMod val="110000"/>
                <a:satMod val="105000"/>
                <a:tint val="67000"/>
              </a:schemeClr>
            </a:gs>
            <a:gs pos="50000">
              <a:schemeClr val="phClr">
                <a:lumMod val="105000"/>
                <a:satMod val="103000"/>
                <a:tint val="73000"/>
              </a:schemeClr>
            </a:gs>
            <a:gs pos="100000">
              <a:schemeClr val="phClr">
                <a:lumMod val="105000"/>
                <a:satMod val="109000"/>
                <a:tint val="81000"/>
              </a:schemeClr>
            </a:gs>
          </a:gsLst>
          <a:lin ang="5400000" scaled="0"/>
        </a:gradFill>
        <a:gradFill rotWithShape="1">
          <a:gsLst>
            <a:gs pos="0">
              <a:schemeClr val="phClr">
                <a:satMod val="103000"/>
                <a:lumMod val="102000"/>
                <a:tint val="94000"/>
              </a:schemeClr>
            </a:gs>
            <a:gs pos="50000">
              <a:schemeClr val="phClr">
                <a:satMod val="110000"/>
                <a:lumMod val="100000"/>
                <a:shade val="100000"/>
              </a:schemeClr>
            </a:gs>
            <a:gs pos="100000">
              <a:schemeClr val="phClr">
                <a:lumMod val="99000"/>
                <a:satMod val="120000"/>
                <a:shade val="78000"/>
              </a:schemeClr>
            </a:gs>
          </a:gsLst>
          <a:lin ang="5400000" scaled="0"/>
        </a:gradFill>
      </a:fillStyleLst>
      <a:lnStyleLst>
        <a:ln w="6350" cap="flat" cmpd="sng" algn="ctr">
          <a:solidFill>
            <a:schemeClr val="phClr"/>
          </a:solidFill>
          <a:prstDash val="solid"/>
          <a:miter lim="800000"/>
        </a:ln>
        <a:ln w="12700" cap="flat" cmpd="sng" algn="ctr">
          <a:solidFill>
            <a:schemeClr val="phClr"/>
          </a:solidFill>
          <a:prstDash val="solid"/>
          <a:miter lim="800000"/>
        </a:ln>
        <a:ln w="19050" cap="flat" cmpd="sng" algn="ctr">
          <a:solidFill>
            <a:schemeClr val="phClr"/>
          </a:solidFill>
          <a:prstDash val="solid"/>
          <a:miter lim="800000"/>
        </a:ln>
      </a:lnStyleLst>
      <a:effectStyleLst>
        <a:effectStyle>
          <a:effectLst/>
        </a:effectStyle>
        <a:effectStyle>
          <a:effectLst/>
        </a:effectStyle>
        <a:effectStyle>
          <a:effectLst>
            <a:outerShdw blurRad="57150" dist="19050" dir="5400000" algn="ctr" rotWithShape="0">
              <a:srgbClr val="000000">
                <a:alpha val="63000"/>
              </a:srgbClr>
            </a:outerShdw>
          </a:effectLst>
        </a:effectStyle>
      </a:effectStyleLst>
      <a:bgFillStyleLst>
        <a:solidFill>
          <a:schemeClr val="phClr"/>
        </a:solidFill>
        <a:solidFill>
          <a:schemeClr val="phClr">
            <a:tint val="95000"/>
            <a:satMod val="170000"/>
          </a:schemeClr>
        </a:solidFill>
        <a:gradFill rotWithShape="1">
          <a:gsLst>
            <a:gs pos="0">
              <a:schemeClr val="phClr">
                <a:tint val="93000"/>
                <a:satMod val="150000"/>
                <a:shade val="98000"/>
                <a:lumMod val="102000"/>
              </a:schemeClr>
            </a:gs>
            <a:gs pos="50000">
              <a:schemeClr val="phClr">
                <a:tint val="98000"/>
                <a:satMod val="130000"/>
                <a:shade val="90000"/>
                <a:lumMod val="103000"/>
              </a:schemeClr>
            </a:gs>
            <a:gs pos="100000">
              <a:schemeClr val="phClr">
                <a:shade val="63000"/>
                <a:satMod val="120000"/>
              </a:schemeClr>
            </a:gs>
          </a:gsLst>
          <a:lin ang="5400000" scaled="0"/>
        </a:gradFill>
      </a:bgFillStyleLst>
    </a:fmtScheme>
  </a:themeElements>
  <a:objectDefaults/>
  <a:extraClrSchemeLst/>
  <a:extLst>
    <a:ext uri="{05A4C25C-085E-4340-85A3-A5531E510DB2}">
      <thm15:themeFamily xmlns:thm15="http://schemas.microsoft.com/office/thememl/2012/main" name="Office Theme" id="{62F939B6-93AF-4DB8-9C6B-D6C7DFDC589F}" vid="{4A3C46E8-61CC-4603-A589-7422A47A8E4A}"/>
    </a:ext>
  </a:extLst>
</a:theme>
</file>

<file path=docProps/app.xml><?xml version="1.0" encoding="utf-8"?>
<Properties xmlns="http://schemas.openxmlformats.org/officeDocument/2006/extended-properties" xmlns:vt="http://schemas.openxmlformats.org/officeDocument/2006/docPropsVTypes">
  <TotalTime>61</TotalTime>
  <Words>144</Words>
  <Application>Microsoft Office PowerPoint</Application>
  <PresentationFormat>Widescreen</PresentationFormat>
  <Paragraphs>11</Paragraphs>
  <Slides>1</Slides>
  <Notes>0</Notes>
  <HiddenSlides>0</HiddenSlides>
  <MMClips>0</MMClips>
  <ScaleCrop>false</ScaleCrop>
  <HeadingPairs>
    <vt:vector size="6" baseType="variant">
      <vt:variant>
        <vt:lpstr>Fonts Used</vt:lpstr>
      </vt:variant>
      <vt:variant>
        <vt:i4>3</vt:i4>
      </vt:variant>
      <vt:variant>
        <vt:lpstr>Theme</vt:lpstr>
      </vt:variant>
      <vt:variant>
        <vt:i4>1</vt:i4>
      </vt:variant>
      <vt:variant>
        <vt:lpstr>Slide Titles</vt:lpstr>
      </vt:variant>
      <vt:variant>
        <vt:i4>1</vt:i4>
      </vt:variant>
    </vt:vector>
  </HeadingPairs>
  <TitlesOfParts>
    <vt:vector size="5" baseType="lpstr">
      <vt:lpstr>Arial</vt:lpstr>
      <vt:lpstr>Calibri</vt:lpstr>
      <vt:lpstr>Calibri Light</vt:lpstr>
      <vt:lpstr>Office Theme</vt:lpstr>
      <vt:lpstr>PowerPoint Presentation</vt:lpstr>
    </vt:vector>
  </TitlesOfParts>
  <LinksUpToDate>false</LinksUpToDate>
  <SharedDoc>false</SharedDoc>
  <HyperlinksChanged>false</HyperlinksChanged>
  <AppVersion>16.0000</AppVersion>
</Properties>
</file>

<file path=docProps/core.xml><?xml version="1.0" encoding="utf-8"?>
<cp:coreProperties xmlns:cp="http://schemas.openxmlformats.org/package/2006/metadata/core-properties" xmlns:dc="http://purl.org/dc/elements/1.1/" xmlns:dcterms="http://purl.org/dc/terms/" xmlns:dcmitype="http://purl.org/dc/dcmitype/" xmlns:xsi="http://www.w3.org/2001/XMLSchema-instance">
  <dc:title>PowerPoint Presentation</dc:title>
  <dc:creator>Martha</dc:creator>
  <cp:lastModifiedBy>Clifton, Suzy</cp:lastModifiedBy>
  <cp:revision>10</cp:revision>
  <dcterms:created xsi:type="dcterms:W3CDTF">2025-01-26T19:38:33Z</dcterms:created>
  <dcterms:modified xsi:type="dcterms:W3CDTF">2025-02-27T21:20:59Z</dcterms:modified>
</cp:coreProperties>
</file>

<file path=docProps/custom.xml><?xml version="1.0" encoding="utf-8"?>
<Properties xmlns="http://schemas.openxmlformats.org/officeDocument/2006/custom-properties" xmlns:vt="http://schemas.openxmlformats.org/officeDocument/2006/docPropsVTypes">
  <property fmtid="{D5CDD505-2E9C-101B-9397-08002B2CF9AE}" pid="2" name="MSIP_Label_7084cbda-52b8-46fb-a7b7-cb5bd465ed85_Enabled">
    <vt:lpwstr>true</vt:lpwstr>
  </property>
  <property fmtid="{D5CDD505-2E9C-101B-9397-08002B2CF9AE}" pid="3" name="MSIP_Label_7084cbda-52b8-46fb-a7b7-cb5bd465ed85_SetDate">
    <vt:lpwstr>2025-02-27T21:20:48Z</vt:lpwstr>
  </property>
  <property fmtid="{D5CDD505-2E9C-101B-9397-08002B2CF9AE}" pid="4" name="MSIP_Label_7084cbda-52b8-46fb-a7b7-cb5bd465ed85_Method">
    <vt:lpwstr>Standard</vt:lpwstr>
  </property>
  <property fmtid="{D5CDD505-2E9C-101B-9397-08002B2CF9AE}" pid="5" name="MSIP_Label_7084cbda-52b8-46fb-a7b7-cb5bd465ed85_Name">
    <vt:lpwstr>Internal</vt:lpwstr>
  </property>
  <property fmtid="{D5CDD505-2E9C-101B-9397-08002B2CF9AE}" pid="6" name="MSIP_Label_7084cbda-52b8-46fb-a7b7-cb5bd465ed85_SiteId">
    <vt:lpwstr>0afb747d-bff7-4596-a9fc-950ef9e0ec45</vt:lpwstr>
  </property>
  <property fmtid="{D5CDD505-2E9C-101B-9397-08002B2CF9AE}" pid="7" name="MSIP_Label_7084cbda-52b8-46fb-a7b7-cb5bd465ed85_ActionId">
    <vt:lpwstr>8545ae45-cd4f-41cb-9b75-2fc3276c497e</vt:lpwstr>
  </property>
  <property fmtid="{D5CDD505-2E9C-101B-9397-08002B2CF9AE}" pid="8" name="MSIP_Label_7084cbda-52b8-46fb-a7b7-cb5bd465ed85_ContentBits">
    <vt:lpwstr>0</vt:lpwstr>
  </property>
</Properties>
</file>

<file path=docProps/thumbnail.jpeg>
</file>