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12" d="100"/>
          <a:sy n="112" d="100"/>
        </p:scale>
        <p:origin x="1560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January </a:t>
            </a:r>
            <a:r>
              <a:rPr lang="en-US" dirty="0">
                <a:cs typeface="Times New Roman" panose="02020603050405020304" pitchFamily="18" charset="0"/>
              </a:rPr>
              <a:t>16</a:t>
            </a:r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06229C3-D8B0-BDF6-398D-A3F4D7897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546" y="1269542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68088"/>
              </p:ext>
            </p:extLst>
          </p:nvPr>
        </p:nvGraphicFramePr>
        <p:xfrm>
          <a:off x="495300" y="452402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21C5F41-D963-8FDC-EAF0-785668871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269543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C4D8D60-0956-1913-4E21-3B7DC066A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546" y="1193342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504D68F-648A-799B-F469-A95372CDF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973266"/>
            <a:ext cx="8153400" cy="298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1150969-4366-E1BF-145C-0624F1D7E4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546" y="1068920"/>
            <a:ext cx="8153400" cy="246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November 2024 - November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95FEF13-C53B-D6F5-81CB-DE7F25782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546" y="961640"/>
            <a:ext cx="8153400" cy="246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November</a:t>
            </a:r>
            <a:r>
              <a:rPr lang="en-US" sz="1800" dirty="0">
                <a:cs typeface="Times New Roman" panose="02020603050405020304" pitchFamily="18" charset="0"/>
              </a:rPr>
              <a:t> 2025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December</a:t>
            </a:r>
            <a:r>
              <a:rPr lang="en-US" sz="1800" dirty="0">
                <a:cs typeface="Times New Roman" panose="02020603050405020304" pitchFamily="18" charset="0"/>
              </a:rPr>
              <a:t> 2025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slightly decreased from $1.60 billion in November to $1.59 billion in December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Forward adjustment factors on average slightly decreased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increased from $3.74 billion in November compared to $3.93 billion in December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December 2024 – December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ED35FA-8BE6-0787-2BE7-4647C4E2C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599" y="1616827"/>
            <a:ext cx="8068001" cy="348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December 2024 – December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3A3440-6342-CF83-5114-AD9755B5E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402" y="1666412"/>
            <a:ext cx="8009998" cy="343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December 2024 – December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CA59C6-BAA5-C11F-CC23-4FCF3A673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" y="1447800"/>
            <a:ext cx="8019440" cy="374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December</a:t>
            </a:r>
            <a:r>
              <a:rPr lang="en-US" sz="1600" dirty="0"/>
              <a:t>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December 31,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170741-800A-1076-80DD-505AA4B4C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540096"/>
            <a:ext cx="8001000" cy="270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November 2025 – December 2025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AA0821-AEA6-E21A-697A-451708A66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253" y="1982092"/>
            <a:ext cx="8163347" cy="315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December 2023 - December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3A4123-C339-28E7-1B03-285EE5422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980" y="1797226"/>
            <a:ext cx="8004620" cy="348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December 2025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C16F10-D2C1-46CA-1885-9CBB85532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4" y="1670151"/>
            <a:ext cx="7109996" cy="381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194061</TotalTime>
  <Words>744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November 2025 – December 2025</vt:lpstr>
      <vt:lpstr>TPE and Forward Adjustment Factors: December 2024 – December 2025 </vt:lpstr>
      <vt:lpstr>TPE/Real-Time &amp; Day-Ahead Daily Average Settlement Point Prices for HB_NORT:H December 2024 – December 2025 </vt:lpstr>
      <vt:lpstr>Available Credit by Type Compared to Total Potential Exposure (TPE):  December 2024 – December 2025</vt:lpstr>
      <vt:lpstr>Issuer Credit Limits vs Total LC Amounts Per Issuer: December 2025</vt:lpstr>
      <vt:lpstr>Discretionary Collateral November 2025 – December 2025</vt:lpstr>
      <vt:lpstr>Discretionary Collateral by Market Segment December 2023 - December 2025</vt:lpstr>
      <vt:lpstr>TPE and Discretionary Collateral by Market Segment - December 2025</vt:lpstr>
      <vt:lpstr>TPEA Coverage of Settlements November 2024 - November 2025 </vt:lpstr>
      <vt:lpstr>TPEA Coverage of Settlements November 2024 - November 2025 </vt:lpstr>
      <vt:lpstr>TPEA Coverage of Settlements November 2024 - November 2025 </vt:lpstr>
      <vt:lpstr>TPEA Coverage of Settlements November 2024 - November 2025 </vt:lpstr>
      <vt:lpstr>TPEA Coverage of Settlements November 2024 - November 2025 </vt:lpstr>
      <vt:lpstr>TPEA Coverage of Settlements November 2024 - November 2025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Zapanta, Zaldy</cp:lastModifiedBy>
  <cp:revision>1241</cp:revision>
  <cp:lastPrinted>2019-06-18T19:02:16Z</cp:lastPrinted>
  <dcterms:created xsi:type="dcterms:W3CDTF">2016-01-21T15:20:31Z</dcterms:created>
  <dcterms:modified xsi:type="dcterms:W3CDTF">2026-01-12T21:52:20Z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