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6004" autoAdjust="0"/>
  </p:normalViewPr>
  <p:slideViewPr>
    <p:cSldViewPr showGuides="1">
      <p:cViewPr varScale="1">
        <p:scale>
          <a:sx n="54" d="100"/>
          <a:sy n="54" d="100"/>
        </p:scale>
        <p:origin x="2333" y="2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7/14/25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7/18/25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7/24/25 – Enabled PWRR direct method in GTBD calculation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(December 2025)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January 09, 2026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None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608200"/>
              </p:ext>
            </p:extLst>
          </p:nvPr>
        </p:nvGraphicFramePr>
        <p:xfrm>
          <a:off x="358140" y="1676400"/>
          <a:ext cx="2362201" cy="3405254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PSRR </a:t>
                      </a:r>
                      <a:r>
                        <a:rPr lang="en-US" sz="1200" dirty="0"/>
                        <a:t>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629286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118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117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857FD1-85F0-39DC-79CE-81AA4CBC71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" y="2222500"/>
            <a:ext cx="8061960" cy="367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565142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D02646-815E-5DA8-99A8-360FDCF20B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830" y="2222500"/>
            <a:ext cx="8054340" cy="385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5187</TotalTime>
  <Words>684</Words>
  <Application>Microsoft Office PowerPoint</Application>
  <PresentationFormat>On-screen Show (4:3)</PresentationFormat>
  <Paragraphs>116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Stratman, Anne</cp:lastModifiedBy>
  <cp:revision>232</cp:revision>
  <cp:lastPrinted>2016-01-21T20:53:15Z</cp:lastPrinted>
  <dcterms:created xsi:type="dcterms:W3CDTF">2016-01-21T15:20:31Z</dcterms:created>
  <dcterms:modified xsi:type="dcterms:W3CDTF">2026-01-09T22:15:40Z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