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48" r:id="rId1"/>
  </p:sldMasterIdLst>
  <p:sldIdLst>
    <p:sldId id="256" r:id="rId2"/>
    <p:sldId id="261" r:id="rId3"/>
    <p:sldId id="297" r:id="rId4"/>
    <p:sldId id="299" r:id="rId5"/>
    <p:sldId id="302" r:id="rId6"/>
    <p:sldId id="300" r:id="rId7"/>
    <p:sldId id="303" r:id="rId8"/>
    <p:sldId id="263" r:id="rId9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k, Sam" initials="PS" lastIdx="2" clrIdx="0">
    <p:extLst>
      <p:ext uri="{19B8F6BF-5375-455C-9EA6-DF929625EA0E}">
        <p15:presenceInfo xmlns:p15="http://schemas.microsoft.com/office/powerpoint/2012/main" userId="S::Sam.Pak@oncor.com::d7dcf4b0-8241-4473-82b3-5b589081b0a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25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228B95-2F43-4507-BFCA-95C67713FD4C}" v="46" dt="2026-01-08T20:00:11.7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egand, Sheri" userId="ba71dcd6-f40f-4cc6-8cd8-bb795c403457" providerId="ADAL" clId="{F3224A94-DED6-462F-8B5C-FB469AA7E8F2}"/>
    <pc:docChg chg="undo custSel addSld delSld modSld">
      <pc:chgData name="Wiegand, Sheri" userId="ba71dcd6-f40f-4cc6-8cd8-bb795c403457" providerId="ADAL" clId="{F3224A94-DED6-462F-8B5C-FB469AA7E8F2}" dt="2026-01-08T20:09:23.331" v="3937" actId="2696"/>
      <pc:docMkLst>
        <pc:docMk/>
      </pc:docMkLst>
      <pc:sldChg chg="modSp mod">
        <pc:chgData name="Wiegand, Sheri" userId="ba71dcd6-f40f-4cc6-8cd8-bb795c403457" providerId="ADAL" clId="{F3224A94-DED6-462F-8B5C-FB469AA7E8F2}" dt="2026-01-08T15:51:28.809" v="1357" actId="20577"/>
        <pc:sldMkLst>
          <pc:docMk/>
          <pc:sldMk cId="1510851233" sldId="261"/>
        </pc:sldMkLst>
        <pc:graphicFrameChg chg="mod modGraphic">
          <ac:chgData name="Wiegand, Sheri" userId="ba71dcd6-f40f-4cc6-8cd8-bb795c403457" providerId="ADAL" clId="{F3224A94-DED6-462F-8B5C-FB469AA7E8F2}" dt="2026-01-08T15:51:28.809" v="1357" actId="20577"/>
          <ac:graphicFrameMkLst>
            <pc:docMk/>
            <pc:sldMk cId="1510851233" sldId="261"/>
            <ac:graphicFrameMk id="10" creationId="{46788144-ABAE-4845-9514-C39465D2C555}"/>
          </ac:graphicFrameMkLst>
        </pc:graphicFrameChg>
      </pc:sldChg>
      <pc:sldChg chg="modSp mod">
        <pc:chgData name="Wiegand, Sheri" userId="ba71dcd6-f40f-4cc6-8cd8-bb795c403457" providerId="ADAL" clId="{F3224A94-DED6-462F-8B5C-FB469AA7E8F2}" dt="2026-01-08T20:00:11.747" v="3936"/>
        <pc:sldMkLst>
          <pc:docMk/>
          <pc:sldMk cId="1507620477" sldId="263"/>
        </pc:sldMkLst>
        <pc:graphicFrameChg chg="mod modGraphic">
          <ac:chgData name="Wiegand, Sheri" userId="ba71dcd6-f40f-4cc6-8cd8-bb795c403457" providerId="ADAL" clId="{F3224A94-DED6-462F-8B5C-FB469AA7E8F2}" dt="2026-01-08T20:00:11.747" v="3936"/>
          <ac:graphicFrameMkLst>
            <pc:docMk/>
            <pc:sldMk cId="1507620477" sldId="263"/>
            <ac:graphicFrameMk id="6" creationId="{CCF579CB-2974-4D90-91E7-1E4EA6903F35}"/>
          </ac:graphicFrameMkLst>
        </pc:graphicFrameChg>
      </pc:sldChg>
      <pc:sldChg chg="addSp delSp modSp mod">
        <pc:chgData name="Wiegand, Sheri" userId="ba71dcd6-f40f-4cc6-8cd8-bb795c403457" providerId="ADAL" clId="{F3224A94-DED6-462F-8B5C-FB469AA7E8F2}" dt="2026-01-08T15:54:39.261" v="1389" actId="1076"/>
        <pc:sldMkLst>
          <pc:docMk/>
          <pc:sldMk cId="2724674674" sldId="297"/>
        </pc:sldMkLst>
        <pc:spChg chg="del">
          <ac:chgData name="Wiegand, Sheri" userId="ba71dcd6-f40f-4cc6-8cd8-bb795c403457" providerId="ADAL" clId="{F3224A94-DED6-462F-8B5C-FB469AA7E8F2}" dt="2026-01-08T15:54:24.928" v="1385" actId="21"/>
          <ac:spMkLst>
            <pc:docMk/>
            <pc:sldMk cId="2724674674" sldId="297"/>
            <ac:spMk id="5" creationId="{DD241CFC-2086-4D5F-9B46-4ABBF9312307}"/>
          </ac:spMkLst>
        </pc:spChg>
        <pc:graphicFrameChg chg="mod modGraphic">
          <ac:chgData name="Wiegand, Sheri" userId="ba71dcd6-f40f-4cc6-8cd8-bb795c403457" providerId="ADAL" clId="{F3224A94-DED6-462F-8B5C-FB469AA7E8F2}" dt="2026-01-08T15:54:09.998" v="1383"/>
          <ac:graphicFrameMkLst>
            <pc:docMk/>
            <pc:sldMk cId="2724674674" sldId="297"/>
            <ac:graphicFrameMk id="10" creationId="{84A1F0D7-951A-E162-3FED-2BBEEDDBF639}"/>
          </ac:graphicFrameMkLst>
        </pc:graphicFrameChg>
        <pc:picChg chg="add del">
          <ac:chgData name="Wiegand, Sheri" userId="ba71dcd6-f40f-4cc6-8cd8-bb795c403457" providerId="ADAL" clId="{F3224A94-DED6-462F-8B5C-FB469AA7E8F2}" dt="2026-01-08T15:52:35.768" v="1382" actId="22"/>
          <ac:picMkLst>
            <pc:docMk/>
            <pc:sldMk cId="2724674674" sldId="297"/>
            <ac:picMk id="4" creationId="{EB631648-112B-6488-60EF-63A2EEFBAAD0}"/>
          </ac:picMkLst>
        </pc:picChg>
        <pc:picChg chg="add mod">
          <ac:chgData name="Wiegand, Sheri" userId="ba71dcd6-f40f-4cc6-8cd8-bb795c403457" providerId="ADAL" clId="{F3224A94-DED6-462F-8B5C-FB469AA7E8F2}" dt="2026-01-08T15:54:39.261" v="1389" actId="1076"/>
          <ac:picMkLst>
            <pc:docMk/>
            <pc:sldMk cId="2724674674" sldId="297"/>
            <ac:picMk id="7" creationId="{7E8FDF75-D663-9611-EF82-1D742EEEB9AE}"/>
          </ac:picMkLst>
        </pc:picChg>
      </pc:sldChg>
      <pc:sldChg chg="addSp delSp modSp mod">
        <pc:chgData name="Wiegand, Sheri" userId="ba71dcd6-f40f-4cc6-8cd8-bb795c403457" providerId="ADAL" clId="{F3224A94-DED6-462F-8B5C-FB469AA7E8F2}" dt="2026-01-08T16:51:14.295" v="1487" actId="20577"/>
        <pc:sldMkLst>
          <pc:docMk/>
          <pc:sldMk cId="3488426967" sldId="299"/>
        </pc:sldMkLst>
        <pc:graphicFrameChg chg="mod modGraphic">
          <ac:chgData name="Wiegand, Sheri" userId="ba71dcd6-f40f-4cc6-8cd8-bb795c403457" providerId="ADAL" clId="{F3224A94-DED6-462F-8B5C-FB469AA7E8F2}" dt="2026-01-08T16:51:14.295" v="1487" actId="20577"/>
          <ac:graphicFrameMkLst>
            <pc:docMk/>
            <pc:sldMk cId="3488426967" sldId="299"/>
            <ac:graphicFrameMk id="10" creationId="{84A1F0D7-951A-E162-3FED-2BBEEDDBF639}"/>
          </ac:graphicFrameMkLst>
        </pc:graphicFrameChg>
        <pc:picChg chg="add del mod">
          <ac:chgData name="Wiegand, Sheri" userId="ba71dcd6-f40f-4cc6-8cd8-bb795c403457" providerId="ADAL" clId="{F3224A94-DED6-462F-8B5C-FB469AA7E8F2}" dt="2026-01-08T15:56:27.867" v="1466" actId="478"/>
          <ac:picMkLst>
            <pc:docMk/>
            <pc:sldMk cId="3488426967" sldId="299"/>
            <ac:picMk id="3" creationId="{6CF07696-ADC0-762F-61A7-510C2607C9AA}"/>
          </ac:picMkLst>
        </pc:picChg>
        <pc:picChg chg="del">
          <ac:chgData name="Wiegand, Sheri" userId="ba71dcd6-f40f-4cc6-8cd8-bb795c403457" providerId="ADAL" clId="{F3224A94-DED6-462F-8B5C-FB469AA7E8F2}" dt="2026-01-08T15:55:40.140" v="1460" actId="21"/>
          <ac:picMkLst>
            <pc:docMk/>
            <pc:sldMk cId="3488426967" sldId="299"/>
            <ac:picMk id="4" creationId="{F3A9C06A-4118-6CB6-F375-3B01F5E69D49}"/>
          </ac:picMkLst>
        </pc:picChg>
        <pc:picChg chg="add del mod ord">
          <ac:chgData name="Wiegand, Sheri" userId="ba71dcd6-f40f-4cc6-8cd8-bb795c403457" providerId="ADAL" clId="{F3224A94-DED6-462F-8B5C-FB469AA7E8F2}" dt="2026-01-08T16:49:02.930" v="1472" actId="478"/>
          <ac:picMkLst>
            <pc:docMk/>
            <pc:sldMk cId="3488426967" sldId="299"/>
            <ac:picMk id="6" creationId="{83764065-98E4-19C5-A075-DDB840DD89FD}"/>
          </ac:picMkLst>
        </pc:picChg>
        <pc:picChg chg="add del">
          <ac:chgData name="Wiegand, Sheri" userId="ba71dcd6-f40f-4cc6-8cd8-bb795c403457" providerId="ADAL" clId="{F3224A94-DED6-462F-8B5C-FB469AA7E8F2}" dt="2026-01-08T16:50:14.137" v="1474" actId="478"/>
          <ac:picMkLst>
            <pc:docMk/>
            <pc:sldMk cId="3488426967" sldId="299"/>
            <ac:picMk id="11" creationId="{15418197-1799-ED50-56D0-20C30AC0CABD}"/>
          </ac:picMkLst>
        </pc:picChg>
        <pc:picChg chg="add mod">
          <ac:chgData name="Wiegand, Sheri" userId="ba71dcd6-f40f-4cc6-8cd8-bb795c403457" providerId="ADAL" clId="{F3224A94-DED6-462F-8B5C-FB469AA7E8F2}" dt="2026-01-08T16:50:58.889" v="1477" actId="14100"/>
          <ac:picMkLst>
            <pc:docMk/>
            <pc:sldMk cId="3488426967" sldId="299"/>
            <ac:picMk id="13" creationId="{CAB50027-1006-4A0E-2D48-26A248203404}"/>
          </ac:picMkLst>
        </pc:picChg>
      </pc:sldChg>
      <pc:sldChg chg="addSp delSp modSp mod">
        <pc:chgData name="Wiegand, Sheri" userId="ba71dcd6-f40f-4cc6-8cd8-bb795c403457" providerId="ADAL" clId="{F3224A94-DED6-462F-8B5C-FB469AA7E8F2}" dt="2026-01-08T17:32:42.482" v="2524" actId="1076"/>
        <pc:sldMkLst>
          <pc:docMk/>
          <pc:sldMk cId="2761444013" sldId="300"/>
        </pc:sldMkLst>
        <pc:spChg chg="add mod">
          <ac:chgData name="Wiegand, Sheri" userId="ba71dcd6-f40f-4cc6-8cd8-bb795c403457" providerId="ADAL" clId="{F3224A94-DED6-462F-8B5C-FB469AA7E8F2}" dt="2026-01-08T17:32:13.273" v="2519" actId="14100"/>
          <ac:spMkLst>
            <pc:docMk/>
            <pc:sldMk cId="2761444013" sldId="300"/>
            <ac:spMk id="7" creationId="{14FB1F2E-A523-9E2C-EC04-B4563DABA283}"/>
          </ac:spMkLst>
        </pc:spChg>
        <pc:spChg chg="add mod">
          <ac:chgData name="Wiegand, Sheri" userId="ba71dcd6-f40f-4cc6-8cd8-bb795c403457" providerId="ADAL" clId="{F3224A94-DED6-462F-8B5C-FB469AA7E8F2}" dt="2026-01-08T17:31:21.568" v="2514" actId="14100"/>
          <ac:spMkLst>
            <pc:docMk/>
            <pc:sldMk cId="2761444013" sldId="300"/>
            <ac:spMk id="12" creationId="{ADEA4109-CFA7-7CF8-CFEE-65E182FDCE02}"/>
          </ac:spMkLst>
        </pc:spChg>
        <pc:spChg chg="add mod">
          <ac:chgData name="Wiegand, Sheri" userId="ba71dcd6-f40f-4cc6-8cd8-bb795c403457" providerId="ADAL" clId="{F3224A94-DED6-462F-8B5C-FB469AA7E8F2}" dt="2026-01-08T17:30:54.041" v="2508" actId="1076"/>
          <ac:spMkLst>
            <pc:docMk/>
            <pc:sldMk cId="2761444013" sldId="300"/>
            <ac:spMk id="15" creationId="{A1033750-98BE-278E-84CF-3046DB63112B}"/>
          </ac:spMkLst>
        </pc:spChg>
        <pc:spChg chg="add del mod">
          <ac:chgData name="Wiegand, Sheri" userId="ba71dcd6-f40f-4cc6-8cd8-bb795c403457" providerId="ADAL" clId="{F3224A94-DED6-462F-8B5C-FB469AA7E8F2}" dt="2026-01-08T17:23:58.346" v="2471" actId="11529"/>
          <ac:spMkLst>
            <pc:docMk/>
            <pc:sldMk cId="2761444013" sldId="300"/>
            <ac:spMk id="16" creationId="{5A7A5DBB-3D29-6AC1-2890-1401A9DCF819}"/>
          </ac:spMkLst>
        </pc:spChg>
        <pc:spChg chg="add mod">
          <ac:chgData name="Wiegand, Sheri" userId="ba71dcd6-f40f-4cc6-8cd8-bb795c403457" providerId="ADAL" clId="{F3224A94-DED6-462F-8B5C-FB469AA7E8F2}" dt="2026-01-08T17:32:42.482" v="2524" actId="1076"/>
          <ac:spMkLst>
            <pc:docMk/>
            <pc:sldMk cId="2761444013" sldId="300"/>
            <ac:spMk id="17" creationId="{C0A6FB15-11D4-7C0B-9153-FB0A36BA6419}"/>
          </ac:spMkLst>
        </pc:spChg>
        <pc:graphicFrameChg chg="mod modGraphic">
          <ac:chgData name="Wiegand, Sheri" userId="ba71dcd6-f40f-4cc6-8cd8-bb795c403457" providerId="ADAL" clId="{F3224A94-DED6-462F-8B5C-FB469AA7E8F2}" dt="2026-01-08T17:27:17.034" v="2488"/>
          <ac:graphicFrameMkLst>
            <pc:docMk/>
            <pc:sldMk cId="2761444013" sldId="300"/>
            <ac:graphicFrameMk id="10" creationId="{A8229508-2A5C-95AA-BC33-E1B8AA2197F4}"/>
          </ac:graphicFrameMkLst>
        </pc:graphicFrameChg>
        <pc:picChg chg="add del">
          <ac:chgData name="Wiegand, Sheri" userId="ba71dcd6-f40f-4cc6-8cd8-bb795c403457" providerId="ADAL" clId="{F3224A94-DED6-462F-8B5C-FB469AA7E8F2}" dt="2026-01-08T17:11:30.852" v="2222" actId="22"/>
          <ac:picMkLst>
            <pc:docMk/>
            <pc:sldMk cId="2761444013" sldId="300"/>
            <ac:picMk id="4" creationId="{7E37528B-F1DA-8FE5-4AD1-4C2DB909CCA4}"/>
          </ac:picMkLst>
        </pc:picChg>
        <pc:picChg chg="add mod">
          <ac:chgData name="Wiegand, Sheri" userId="ba71dcd6-f40f-4cc6-8cd8-bb795c403457" providerId="ADAL" clId="{F3224A94-DED6-462F-8B5C-FB469AA7E8F2}" dt="2026-01-08T17:31:11.102" v="2512" actId="1076"/>
          <ac:picMkLst>
            <pc:docMk/>
            <pc:sldMk cId="2761444013" sldId="300"/>
            <ac:picMk id="6" creationId="{B2C2FDBC-B3ED-0B35-20FF-88945BD74A6D}"/>
          </ac:picMkLst>
        </pc:picChg>
        <pc:picChg chg="add mod">
          <ac:chgData name="Wiegand, Sheri" userId="ba71dcd6-f40f-4cc6-8cd8-bb795c403457" providerId="ADAL" clId="{F3224A94-DED6-462F-8B5C-FB469AA7E8F2}" dt="2026-01-08T17:31:33.599" v="2516" actId="14100"/>
          <ac:picMkLst>
            <pc:docMk/>
            <pc:sldMk cId="2761444013" sldId="300"/>
            <ac:picMk id="11" creationId="{DD4C8535-8B3B-5446-6453-22DE89A9BAB8}"/>
          </ac:picMkLst>
        </pc:picChg>
        <pc:picChg chg="add mod ord">
          <ac:chgData name="Wiegand, Sheri" userId="ba71dcd6-f40f-4cc6-8cd8-bb795c403457" providerId="ADAL" clId="{F3224A94-DED6-462F-8B5C-FB469AA7E8F2}" dt="2026-01-08T17:31:05.001" v="2511" actId="1076"/>
          <ac:picMkLst>
            <pc:docMk/>
            <pc:sldMk cId="2761444013" sldId="300"/>
            <ac:picMk id="14" creationId="{B1E296EC-03BB-22D3-CFB1-73CD1035362A}"/>
          </ac:picMkLst>
        </pc:picChg>
        <pc:picChg chg="add mod">
          <ac:chgData name="Wiegand, Sheri" userId="ba71dcd6-f40f-4cc6-8cd8-bb795c403457" providerId="ADAL" clId="{F3224A94-DED6-462F-8B5C-FB469AA7E8F2}" dt="2026-01-08T17:32:25.354" v="2521" actId="14100"/>
          <ac:picMkLst>
            <pc:docMk/>
            <pc:sldMk cId="2761444013" sldId="300"/>
            <ac:picMk id="18" creationId="{CCC831EF-7B5C-C576-506B-05A1A8FC0D13}"/>
          </ac:picMkLst>
        </pc:picChg>
        <pc:picChg chg="add mod">
          <ac:chgData name="Wiegand, Sheri" userId="ba71dcd6-f40f-4cc6-8cd8-bb795c403457" providerId="ADAL" clId="{F3224A94-DED6-462F-8B5C-FB469AA7E8F2}" dt="2026-01-08T17:32:33.612" v="2523" actId="14100"/>
          <ac:picMkLst>
            <pc:docMk/>
            <pc:sldMk cId="2761444013" sldId="300"/>
            <ac:picMk id="19" creationId="{BA364BC9-D3D9-EB71-E159-888EDD5C1FC7}"/>
          </ac:picMkLst>
        </pc:picChg>
      </pc:sldChg>
      <pc:sldChg chg="del">
        <pc:chgData name="Wiegand, Sheri" userId="ba71dcd6-f40f-4cc6-8cd8-bb795c403457" providerId="ADAL" clId="{F3224A94-DED6-462F-8B5C-FB469AA7E8F2}" dt="2026-01-08T20:09:23.331" v="3937" actId="2696"/>
        <pc:sldMkLst>
          <pc:docMk/>
          <pc:sldMk cId="358391795" sldId="301"/>
        </pc:sldMkLst>
      </pc:sldChg>
      <pc:sldChg chg="addSp delSp modSp add mod">
        <pc:chgData name="Wiegand, Sheri" userId="ba71dcd6-f40f-4cc6-8cd8-bb795c403457" providerId="ADAL" clId="{F3224A94-DED6-462F-8B5C-FB469AA7E8F2}" dt="2026-01-08T17:02:54.316" v="2154" actId="255"/>
        <pc:sldMkLst>
          <pc:docMk/>
          <pc:sldMk cId="289445704" sldId="302"/>
        </pc:sldMkLst>
        <pc:spChg chg="add del mod">
          <ac:chgData name="Wiegand, Sheri" userId="ba71dcd6-f40f-4cc6-8cd8-bb795c403457" providerId="ADAL" clId="{F3224A94-DED6-462F-8B5C-FB469AA7E8F2}" dt="2026-01-08T16:57:38.745" v="1561"/>
          <ac:spMkLst>
            <pc:docMk/>
            <pc:sldMk cId="289445704" sldId="302"/>
            <ac:spMk id="7" creationId="{CF62C5F6-6E7F-2CFB-4D6E-AB043152DFB9}"/>
          </ac:spMkLst>
        </pc:spChg>
        <pc:spChg chg="add mod">
          <ac:chgData name="Wiegand, Sheri" userId="ba71dcd6-f40f-4cc6-8cd8-bb795c403457" providerId="ADAL" clId="{F3224A94-DED6-462F-8B5C-FB469AA7E8F2}" dt="2026-01-08T17:02:54.316" v="2154" actId="255"/>
          <ac:spMkLst>
            <pc:docMk/>
            <pc:sldMk cId="289445704" sldId="302"/>
            <ac:spMk id="11" creationId="{D9EE29DB-5ED6-D5EB-3A5C-B7196EF71206}"/>
          </ac:spMkLst>
        </pc:spChg>
        <pc:graphicFrameChg chg="modGraphic">
          <ac:chgData name="Wiegand, Sheri" userId="ba71dcd6-f40f-4cc6-8cd8-bb795c403457" providerId="ADAL" clId="{F3224A94-DED6-462F-8B5C-FB469AA7E8F2}" dt="2026-01-08T16:55:40.037" v="1556" actId="20577"/>
          <ac:graphicFrameMkLst>
            <pc:docMk/>
            <pc:sldMk cId="289445704" sldId="302"/>
            <ac:graphicFrameMk id="10" creationId="{4E99A778-8A44-A26A-D6B6-6A9E05DA5DBE}"/>
          </ac:graphicFrameMkLst>
        </pc:graphicFrameChg>
        <pc:picChg chg="add mod ord">
          <ac:chgData name="Wiegand, Sheri" userId="ba71dcd6-f40f-4cc6-8cd8-bb795c403457" providerId="ADAL" clId="{F3224A94-DED6-462F-8B5C-FB469AA7E8F2}" dt="2026-01-08T16:53:36.009" v="1495" actId="166"/>
          <ac:picMkLst>
            <pc:docMk/>
            <pc:sldMk cId="289445704" sldId="302"/>
            <ac:picMk id="4" creationId="{46106E56-8763-CC80-B283-5E2E7064A7F2}"/>
          </ac:picMkLst>
        </pc:picChg>
        <pc:picChg chg="add mod ord">
          <ac:chgData name="Wiegand, Sheri" userId="ba71dcd6-f40f-4cc6-8cd8-bb795c403457" providerId="ADAL" clId="{F3224A94-DED6-462F-8B5C-FB469AA7E8F2}" dt="2026-01-08T16:53:32.152" v="1494" actId="166"/>
          <ac:picMkLst>
            <pc:docMk/>
            <pc:sldMk cId="289445704" sldId="302"/>
            <ac:picMk id="6" creationId="{E73D92A3-153A-B6C2-CACC-26DF4F8104AD}"/>
          </ac:picMkLst>
        </pc:picChg>
        <pc:picChg chg="del">
          <ac:chgData name="Wiegand, Sheri" userId="ba71dcd6-f40f-4cc6-8cd8-bb795c403457" providerId="ADAL" clId="{F3224A94-DED6-462F-8B5C-FB469AA7E8F2}" dt="2026-01-08T16:51:30.152" v="1489" actId="478"/>
          <ac:picMkLst>
            <pc:docMk/>
            <pc:sldMk cId="289445704" sldId="302"/>
            <ac:picMk id="13" creationId="{041EAE0B-7D0B-8522-89A0-FE76252D74DF}"/>
          </ac:picMkLst>
        </pc:picChg>
      </pc:sldChg>
      <pc:sldChg chg="addSp delSp modSp add mod">
        <pc:chgData name="Wiegand, Sheri" userId="ba71dcd6-f40f-4cc6-8cd8-bb795c403457" providerId="ADAL" clId="{F3224A94-DED6-462F-8B5C-FB469AA7E8F2}" dt="2026-01-08T19:47:40.618" v="3535" actId="20577"/>
        <pc:sldMkLst>
          <pc:docMk/>
          <pc:sldMk cId="1100723818" sldId="303"/>
        </pc:sldMkLst>
        <pc:spChg chg="add mod">
          <ac:chgData name="Wiegand, Sheri" userId="ba71dcd6-f40f-4cc6-8cd8-bb795c403457" providerId="ADAL" clId="{F3224A94-DED6-462F-8B5C-FB469AA7E8F2}" dt="2026-01-08T19:47:40.618" v="3535" actId="20577"/>
          <ac:spMkLst>
            <pc:docMk/>
            <pc:sldMk cId="1100723818" sldId="303"/>
            <ac:spMk id="5" creationId="{2003B45C-BE53-ABA5-42DC-85F284FF118F}"/>
          </ac:spMkLst>
        </pc:spChg>
        <pc:spChg chg="del mod">
          <ac:chgData name="Wiegand, Sheri" userId="ba71dcd6-f40f-4cc6-8cd8-bb795c403457" providerId="ADAL" clId="{F3224A94-DED6-462F-8B5C-FB469AA7E8F2}" dt="2026-01-08T17:29:47.209" v="2501" actId="478"/>
          <ac:spMkLst>
            <pc:docMk/>
            <pc:sldMk cId="1100723818" sldId="303"/>
            <ac:spMk id="7" creationId="{D2D3BD58-D50D-D775-8C76-4416D545BE74}"/>
          </ac:spMkLst>
        </pc:spChg>
        <pc:spChg chg="del">
          <ac:chgData name="Wiegand, Sheri" userId="ba71dcd6-f40f-4cc6-8cd8-bb795c403457" providerId="ADAL" clId="{F3224A94-DED6-462F-8B5C-FB469AA7E8F2}" dt="2026-01-08T17:32:53.040" v="2525" actId="478"/>
          <ac:spMkLst>
            <pc:docMk/>
            <pc:sldMk cId="1100723818" sldId="303"/>
            <ac:spMk id="12" creationId="{28C78E8F-FF6C-72D2-4307-0CB35CF0283D}"/>
          </ac:spMkLst>
        </pc:spChg>
        <pc:spChg chg="del">
          <ac:chgData name="Wiegand, Sheri" userId="ba71dcd6-f40f-4cc6-8cd8-bb795c403457" providerId="ADAL" clId="{F3224A94-DED6-462F-8B5C-FB469AA7E8F2}" dt="2026-01-08T17:29:52.172" v="2502" actId="478"/>
          <ac:spMkLst>
            <pc:docMk/>
            <pc:sldMk cId="1100723818" sldId="303"/>
            <ac:spMk id="15" creationId="{1E5B9621-E2A0-1438-7E99-ED362217F39A}"/>
          </ac:spMkLst>
        </pc:spChg>
        <pc:spChg chg="del mod">
          <ac:chgData name="Wiegand, Sheri" userId="ba71dcd6-f40f-4cc6-8cd8-bb795c403457" providerId="ADAL" clId="{F3224A94-DED6-462F-8B5C-FB469AA7E8F2}" dt="2026-01-08T17:33:05.124" v="2528" actId="478"/>
          <ac:spMkLst>
            <pc:docMk/>
            <pc:sldMk cId="1100723818" sldId="303"/>
            <ac:spMk id="17" creationId="{2C903207-D299-650D-0EDF-6F6EAD53AF2B}"/>
          </ac:spMkLst>
        </pc:spChg>
        <pc:picChg chg="add mod">
          <ac:chgData name="Wiegand, Sheri" userId="ba71dcd6-f40f-4cc6-8cd8-bb795c403457" providerId="ADAL" clId="{F3224A94-DED6-462F-8B5C-FB469AA7E8F2}" dt="2026-01-08T17:33:42.403" v="2530" actId="1076"/>
          <ac:picMkLst>
            <pc:docMk/>
            <pc:sldMk cId="1100723818" sldId="303"/>
            <ac:picMk id="4" creationId="{2A8ABC0B-8210-1C9A-8D88-131AF071727F}"/>
          </ac:picMkLst>
        </pc:picChg>
        <pc:picChg chg="del">
          <ac:chgData name="Wiegand, Sheri" userId="ba71dcd6-f40f-4cc6-8cd8-bb795c403457" providerId="ADAL" clId="{F3224A94-DED6-462F-8B5C-FB469AA7E8F2}" dt="2026-01-08T17:29:28.281" v="2495" actId="478"/>
          <ac:picMkLst>
            <pc:docMk/>
            <pc:sldMk cId="1100723818" sldId="303"/>
            <ac:picMk id="6" creationId="{A4F151A7-A7E7-BD23-40A2-8A0E91A969A7}"/>
          </ac:picMkLst>
        </pc:picChg>
        <pc:picChg chg="del">
          <ac:chgData name="Wiegand, Sheri" userId="ba71dcd6-f40f-4cc6-8cd8-bb795c403457" providerId="ADAL" clId="{F3224A94-DED6-462F-8B5C-FB469AA7E8F2}" dt="2026-01-08T17:29:31.144" v="2496" actId="478"/>
          <ac:picMkLst>
            <pc:docMk/>
            <pc:sldMk cId="1100723818" sldId="303"/>
            <ac:picMk id="11" creationId="{F8B575AC-BDB1-C483-399F-C695DB276F71}"/>
          </ac:picMkLst>
        </pc:picChg>
        <pc:picChg chg="del">
          <ac:chgData name="Wiegand, Sheri" userId="ba71dcd6-f40f-4cc6-8cd8-bb795c403457" providerId="ADAL" clId="{F3224A94-DED6-462F-8B5C-FB469AA7E8F2}" dt="2026-01-08T17:29:42.981" v="2499" actId="478"/>
          <ac:picMkLst>
            <pc:docMk/>
            <pc:sldMk cId="1100723818" sldId="303"/>
            <ac:picMk id="14" creationId="{BAA95385-21D8-2995-8350-CE67999B14A4}"/>
          </ac:picMkLst>
        </pc:picChg>
        <pc:picChg chg="del">
          <ac:chgData name="Wiegand, Sheri" userId="ba71dcd6-f40f-4cc6-8cd8-bb795c403457" providerId="ADAL" clId="{F3224A94-DED6-462F-8B5C-FB469AA7E8F2}" dt="2026-01-08T17:29:39.300" v="2498" actId="478"/>
          <ac:picMkLst>
            <pc:docMk/>
            <pc:sldMk cId="1100723818" sldId="303"/>
            <ac:picMk id="18" creationId="{C74B8F40-73DD-1463-1E42-24979BD3D559}"/>
          </ac:picMkLst>
        </pc:picChg>
        <pc:picChg chg="del">
          <ac:chgData name="Wiegand, Sheri" userId="ba71dcd6-f40f-4cc6-8cd8-bb795c403457" providerId="ADAL" clId="{F3224A94-DED6-462F-8B5C-FB469AA7E8F2}" dt="2026-01-08T17:29:37.153" v="2497" actId="478"/>
          <ac:picMkLst>
            <pc:docMk/>
            <pc:sldMk cId="1100723818" sldId="303"/>
            <ac:picMk id="19" creationId="{C4F3EB1F-C593-26D3-117B-C01C8976D93F}"/>
          </ac:picMkLst>
        </pc:picChg>
      </pc:sldChg>
    </pc:docChg>
  </pc:docChgLst>
</pc:chgInfo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mailto:StakeholderServices@ercot.com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mailto:StakeholderServices@ercot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latin typeface="Arial Rounded MT Bold" panose="020F0704030504030204" pitchFamily="34" charset="0"/>
            </a:rPr>
            <a:t>ERCOT Project Update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45AA15C-ACDC-4858-A60B-A8623616E44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480C3FD9-8EB1-4EE2-B4F9-2C138C6BD6D0}" type="parTrans" cxnId="{DE6C3C7C-C748-4773-9500-A1E7372A1DA2}">
      <dgm:prSet/>
      <dgm:spPr/>
      <dgm:t>
        <a:bodyPr/>
        <a:lstStyle/>
        <a:p>
          <a:endParaRPr lang="en-US"/>
        </a:p>
      </dgm:t>
    </dgm:pt>
    <dgm:pt modelId="{9E5FF257-C3DA-4EA6-B516-DEDC36EB687B}" type="sibTrans" cxnId="{DE6C3C7C-C748-4773-9500-A1E7372A1DA2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2400" kern="12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C8BAF929-6746-4A55-8092-1987E15E9A3A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</dgm:t>
    </dgm:pt>
    <dgm:pt modelId="{5F0A8099-473A-4184-9CDB-A496574EC109}" type="parTrans" cxnId="{17C19D28-564E-412F-B7FC-4E5712803C7A}">
      <dgm:prSet/>
      <dgm:spPr/>
      <dgm:t>
        <a:bodyPr/>
        <a:lstStyle/>
        <a:p>
          <a:endParaRPr lang="en-US"/>
        </a:p>
      </dgm:t>
    </dgm:pt>
    <dgm:pt modelId="{7D058FAA-9DAB-4484-B830-5E697D43271D}" type="sibTrans" cxnId="{17C19D28-564E-412F-B7FC-4E5712803C7A}">
      <dgm:prSet/>
      <dgm:spPr/>
      <dgm:t>
        <a:bodyPr/>
        <a:lstStyle/>
        <a:p>
          <a:endParaRPr lang="en-US"/>
        </a:p>
      </dgm:t>
    </dgm:pt>
    <dgm:pt modelId="{1616B780-130C-4489-8015-5B7727E7191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500" b="0" u="sng" kern="1200" dirty="0"/>
        </a:p>
      </dgm:t>
    </dgm:pt>
    <dgm:pt modelId="{8CD62D38-3DF6-4F3A-92D1-742D49A5F97A}" type="parTrans" cxnId="{F4314A4D-0735-44B5-9582-32F4296D3752}">
      <dgm:prSet/>
      <dgm:spPr/>
      <dgm:t>
        <a:bodyPr/>
        <a:lstStyle/>
        <a:p>
          <a:endParaRPr lang="en-US"/>
        </a:p>
      </dgm:t>
    </dgm:pt>
    <dgm:pt modelId="{B23F14C2-1F74-4D6C-A372-2B787DD37545}" type="sibTrans" cxnId="{F4314A4D-0735-44B5-9582-32F4296D3752}">
      <dgm:prSet/>
      <dgm:spPr/>
      <dgm:t>
        <a:bodyPr/>
        <a:lstStyle/>
        <a:p>
          <a:endParaRPr lang="en-US"/>
        </a:p>
      </dgm:t>
    </dgm:pt>
    <dgm:pt modelId="{CC538C88-318C-4A38-B947-1BF2AE16D50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MarkeTrak API </a:t>
          </a:r>
          <a:r>
            <a:rPr lang="en-US" sz="1800" b="0" u="none" kern="1200" dirty="0">
              <a:solidFill>
                <a:schemeClr val="tx1"/>
              </a:solidFill>
            </a:rPr>
            <a:t>– rewrite tentatively planned for Q3 2026;  no external impacts – only possible URL change.  More modern API functionality being considered to add – REST vs SOAP, yet both would be available initially.</a:t>
          </a:r>
        </a:p>
      </dgm:t>
    </dgm:pt>
    <dgm:pt modelId="{2E4CCB4F-D403-4AA2-AEF4-56DE536747BA}" type="parTrans" cxnId="{DCCDB3C5-7E10-41EC-8AD3-A7C7DDC46EE1}">
      <dgm:prSet/>
      <dgm:spPr/>
      <dgm:t>
        <a:bodyPr/>
        <a:lstStyle/>
        <a:p>
          <a:endParaRPr lang="en-US"/>
        </a:p>
      </dgm:t>
    </dgm:pt>
    <dgm:pt modelId="{EC656821-7D40-473A-8302-3611B59EEA14}" type="sibTrans" cxnId="{DCCDB3C5-7E10-41EC-8AD3-A7C7DDC46EE1}">
      <dgm:prSet/>
      <dgm:spPr/>
      <dgm:t>
        <a:bodyPr/>
        <a:lstStyle/>
        <a:p>
          <a:endParaRPr lang="en-US"/>
        </a:p>
      </dgm:t>
    </dgm:pt>
    <dgm:pt modelId="{4A23A240-21A9-443E-AE89-FF0CA9C11240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 err="1">
              <a:solidFill>
                <a:schemeClr val="tx1"/>
              </a:solidFill>
            </a:rPr>
            <a:t>FlighTrak</a:t>
          </a:r>
          <a:r>
            <a:rPr lang="en-US" sz="1800" b="1" u="none" kern="1200" dirty="0">
              <a:solidFill>
                <a:schemeClr val="tx1"/>
              </a:solidFill>
            </a:rPr>
            <a:t> Rewrite </a:t>
          </a:r>
          <a:r>
            <a:rPr lang="en-US" sz="1800" b="0" u="none" kern="1200" dirty="0">
              <a:solidFill>
                <a:schemeClr val="tx1"/>
              </a:solidFill>
            </a:rPr>
            <a:t>– project to  kick off late 2026;  ERCOT to review scope and consider input from stakeholders.</a:t>
          </a:r>
        </a:p>
      </dgm:t>
    </dgm:pt>
    <dgm:pt modelId="{3BC61198-BA46-4EED-BAEC-AB873787497D}" type="parTrans" cxnId="{7C3D6480-685D-409F-8267-E67439D932A9}">
      <dgm:prSet/>
      <dgm:spPr/>
      <dgm:t>
        <a:bodyPr/>
        <a:lstStyle/>
        <a:p>
          <a:endParaRPr lang="en-US"/>
        </a:p>
      </dgm:t>
    </dgm:pt>
    <dgm:pt modelId="{34302363-A31E-4405-953A-3474A86E58D6}" type="sibTrans" cxnId="{7C3D6480-685D-409F-8267-E67439D932A9}">
      <dgm:prSet/>
      <dgm:spPr/>
      <dgm:t>
        <a:bodyPr/>
        <a:lstStyle/>
        <a:p>
          <a:endParaRPr lang="en-US"/>
        </a:p>
      </dgm:t>
    </dgm:pt>
    <dgm:pt modelId="{D05B4FE0-0CE4-418F-A5C4-684C21CF6B48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MIS Retail API &amp; UI </a:t>
          </a:r>
          <a:r>
            <a:rPr lang="en-US" sz="1800" b="0" u="none" kern="1200" dirty="0">
              <a:solidFill>
                <a:schemeClr val="tx1"/>
              </a:solidFill>
            </a:rPr>
            <a:t>– future rewrite in EWS where “look and feel” will be updated/standardized;  still in planning phase;  a few suggested changes have been submitted.</a:t>
          </a:r>
        </a:p>
      </dgm:t>
    </dgm:pt>
    <dgm:pt modelId="{E5B7B852-0EE3-403A-9C54-EAF12FC82E7E}" type="parTrans" cxnId="{523E952E-E40C-408A-A817-BC709EC25DD6}">
      <dgm:prSet/>
      <dgm:spPr/>
    </dgm:pt>
    <dgm:pt modelId="{6DCB93E9-AE51-47B4-9D78-66AFC2ACFFD5}" type="sibTrans" cxnId="{523E952E-E40C-408A-A817-BC709EC25DD6}">
      <dgm:prSet/>
      <dgm:spPr/>
    </dgm:pt>
    <dgm:pt modelId="{6CB671AE-2FF2-4FC7-B46D-401E2132E308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NAESB</a:t>
          </a:r>
          <a:r>
            <a:rPr lang="en-US" sz="1800" b="0" u="none" kern="1200" dirty="0">
              <a:solidFill>
                <a:schemeClr val="tx1"/>
              </a:solidFill>
            </a:rPr>
            <a:t> – revisions tested during last couple of Flight Tests;  scheduled for production in January 2026.</a:t>
          </a:r>
        </a:p>
      </dgm:t>
    </dgm:pt>
    <dgm:pt modelId="{5D8591A3-7494-4E27-8AE1-778EB0AFFEB4}" type="parTrans" cxnId="{7A37C2E3-0E08-4212-92EA-CDAA94E3109D}">
      <dgm:prSet/>
      <dgm:spPr/>
    </dgm:pt>
    <dgm:pt modelId="{53059B61-F67C-40A4-8A40-A01272105D29}" type="sibTrans" cxnId="{7A37C2E3-0E08-4212-92EA-CDAA94E3109D}">
      <dgm:prSet/>
      <dgm:spPr/>
    </dgm:pt>
    <dgm:pt modelId="{84570BCE-6CA2-4AF4-9147-AB12AFF61D3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MT &amp; Siebel </a:t>
          </a:r>
          <a:r>
            <a:rPr lang="en-US" sz="1800" b="0" u="none" kern="1200" dirty="0">
              <a:solidFill>
                <a:schemeClr val="tx1"/>
              </a:solidFill>
            </a:rPr>
            <a:t>– internal project, not market facing;  may require extended outage in 2026.</a:t>
          </a:r>
        </a:p>
      </dgm:t>
    </dgm:pt>
    <dgm:pt modelId="{ABDB1882-DD76-406D-9F19-891516E53260}" type="parTrans" cxnId="{A5856F3A-12F9-4A7C-B1D7-77B7C57A2EF1}">
      <dgm:prSet/>
      <dgm:spPr/>
    </dgm:pt>
    <dgm:pt modelId="{DAC62DE2-142A-4810-9AA0-4AA1A94E5004}" type="sibTrans" cxnId="{A5856F3A-12F9-4A7C-B1D7-77B7C57A2EF1}">
      <dgm:prSet/>
      <dgm:spPr/>
    </dgm:pt>
    <dgm:pt modelId="{C64C72FE-40B9-41F7-B5FF-367303AC3E5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Digital Certificates </a:t>
          </a:r>
          <a:r>
            <a:rPr lang="en-US" sz="1800" b="0" u="none" kern="1200" dirty="0">
              <a:solidFill>
                <a:schemeClr val="tx1"/>
              </a:solidFill>
            </a:rPr>
            <a:t>– ongoing effort to modernize the platform for digital certificates, currently tied to NPRR 1302 which was table at PRS;  expect update in Q1 2026</a:t>
          </a:r>
        </a:p>
      </dgm:t>
    </dgm:pt>
    <dgm:pt modelId="{25FEFF9F-20BE-4CED-8C21-925D4E122E34}" type="parTrans" cxnId="{8269DAF3-D5F8-46B3-A238-D9132013469B}">
      <dgm:prSet/>
      <dgm:spPr/>
    </dgm:pt>
    <dgm:pt modelId="{6780AC25-E58D-4FD6-BAE0-ED936F4BBD06}" type="sibTrans" cxnId="{8269DAF3-D5F8-46B3-A238-D9132013469B}">
      <dgm:prSet/>
      <dgm:spPr/>
    </dgm:pt>
    <dgm:pt modelId="{F07F139F-42B0-42F5-B6D3-7ED21E76478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100000"/>
            </a:lnSpc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Listserv</a:t>
          </a:r>
          <a:r>
            <a:rPr lang="en-US" sz="1800" b="0" u="none" kern="1200" dirty="0">
              <a:solidFill>
                <a:schemeClr val="tx1"/>
              </a:solidFill>
            </a:rPr>
            <a:t> – upgrade to platform (improved user security) on January 15, 2026;  previous users will need to reset password upon next login;  does not impact users that have not previously used application.</a:t>
          </a:r>
        </a:p>
      </dgm:t>
    </dgm:pt>
    <dgm:pt modelId="{21BDEBCF-59A4-40B1-8F19-0C8D691DED37}" type="parTrans" cxnId="{70C2701F-25E5-4740-9AE8-276D74BBB98C}">
      <dgm:prSet/>
      <dgm:spPr/>
    </dgm:pt>
    <dgm:pt modelId="{1C99821C-D096-4D55-BE74-889AC30827B1}" type="sibTrans" cxnId="{70C2701F-25E5-4740-9AE8-276D74BBB98C}">
      <dgm:prSet/>
      <dgm:spPr/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443179" custLinFactX="-385" custLinFactNeighborX="-100000" custLinFactNeighborY="-2730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94899" custScaleY="102906" custLinFactY="-8060" custLinFactNeighborX="-736" custLinFactNeighborY="-100000">
        <dgm:presLayoutVars>
          <dgm:bulletEnabled val="1"/>
        </dgm:presLayoutVars>
      </dgm:prSet>
      <dgm:spPr/>
    </dgm:pt>
  </dgm:ptLst>
  <dgm:cxnLst>
    <dgm:cxn modelId="{70C2701F-25E5-4740-9AE8-276D74BBB98C}" srcId="{FA84BF92-43C6-4E94-A77F-6263E68B6783}" destId="{F07F139F-42B0-42F5-B6D3-7ED21E76478E}" srcOrd="9" destOrd="0" parTransId="{21BDEBCF-59A4-40B1-8F19-0C8D691DED37}" sibTransId="{1C99821C-D096-4D55-BE74-889AC30827B1}"/>
    <dgm:cxn modelId="{17C19D28-564E-412F-B7FC-4E5712803C7A}" srcId="{FA84BF92-43C6-4E94-A77F-6263E68B6783}" destId="{C8BAF929-6746-4A55-8092-1987E15E9A3A}" srcOrd="1" destOrd="0" parTransId="{5F0A8099-473A-4184-9CDB-A496574EC109}" sibTransId="{7D058FAA-9DAB-4484-B830-5E697D43271D}"/>
    <dgm:cxn modelId="{523E952E-E40C-408A-A817-BC709EC25DD6}" srcId="{FA84BF92-43C6-4E94-A77F-6263E68B6783}" destId="{D05B4FE0-0CE4-418F-A5C4-684C21CF6B48}" srcOrd="4" destOrd="0" parTransId="{E5B7B852-0EE3-403A-9C54-EAF12FC82E7E}" sibTransId="{6DCB93E9-AE51-47B4-9D78-66AFC2ACFFD5}"/>
    <dgm:cxn modelId="{A5856F3A-12F9-4A7C-B1D7-77B7C57A2EF1}" srcId="{FA84BF92-43C6-4E94-A77F-6263E68B6783}" destId="{84570BCE-6CA2-4AF4-9147-AB12AFF61D3E}" srcOrd="7" destOrd="0" parTransId="{ABDB1882-DD76-406D-9F19-891516E53260}" sibTransId="{DAC62DE2-142A-4810-9AA0-4AA1A94E5004}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A692A465-5A15-40FB-89DC-DD0C0FDF30B5}" type="presOf" srcId="{D45AA15C-ACDC-4858-A60B-A8623616E445}" destId="{12E172B9-01B0-436D-9684-1CCC8FA3FE5C}" srcOrd="0" destOrd="10" presId="urn:microsoft.com/office/officeart/2005/8/layout/list1"/>
    <dgm:cxn modelId="{8C36F469-7BC6-44FF-8A63-2FFC726ED79D}" type="presOf" srcId="{6CB671AE-2FF2-4FC7-B46D-401E2132E308}" destId="{12E172B9-01B0-436D-9684-1CCC8FA3FE5C}" srcOrd="0" destOrd="6" presId="urn:microsoft.com/office/officeart/2005/8/layout/list1"/>
    <dgm:cxn modelId="{F4314A4D-0735-44B5-9582-32F4296D3752}" srcId="{FA84BF92-43C6-4E94-A77F-6263E68B6783}" destId="{1616B780-130C-4489-8015-5B7727E71914}" srcOrd="2" destOrd="0" parTransId="{8CD62D38-3DF6-4F3A-92D1-742D49A5F97A}" sibTransId="{B23F14C2-1F74-4D6C-A372-2B787DD37545}"/>
    <dgm:cxn modelId="{A5CD8970-9807-4766-825C-27B0D4652B9B}" type="presOf" srcId="{C64C72FE-40B9-41F7-B5FF-367303AC3E5C}" destId="{12E172B9-01B0-436D-9684-1CCC8FA3FE5C}" srcOrd="0" destOrd="8" presId="urn:microsoft.com/office/officeart/2005/8/layout/list1"/>
    <dgm:cxn modelId="{CECC1D71-61C7-42DB-80B4-14E8D2B958A5}" type="presOf" srcId="{1AFB66F0-95C8-4468-A011-E51331EFA4DE}" destId="{12E172B9-01B0-436D-9684-1CCC8FA3FE5C}" srcOrd="0" destOrd="0" presId="urn:microsoft.com/office/officeart/2005/8/layout/list1"/>
    <dgm:cxn modelId="{7D81CF51-B5A9-4BC2-988F-35EDE1177191}" type="presOf" srcId="{4A23A240-21A9-443E-AE89-FF0CA9C11240}" destId="{12E172B9-01B0-436D-9684-1CCC8FA3FE5C}" srcOrd="0" destOrd="5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E6C3C7C-C748-4773-9500-A1E7372A1DA2}" srcId="{FA84BF92-43C6-4E94-A77F-6263E68B6783}" destId="{D45AA15C-ACDC-4858-A60B-A8623616E445}" srcOrd="10" destOrd="0" parTransId="{480C3FD9-8EB1-4EE2-B4F9-2C138C6BD6D0}" sibTransId="{9E5FF257-C3DA-4EA6-B516-DEDC36EB687B}"/>
    <dgm:cxn modelId="{F771057F-4780-4EA4-AC0D-2F3D370A66D6}" type="presOf" srcId="{84570BCE-6CA2-4AF4-9147-AB12AFF61D3E}" destId="{12E172B9-01B0-436D-9684-1CCC8FA3FE5C}" srcOrd="0" destOrd="7" presId="urn:microsoft.com/office/officeart/2005/8/layout/list1"/>
    <dgm:cxn modelId="{7C3D6480-685D-409F-8267-E67439D932A9}" srcId="{FA84BF92-43C6-4E94-A77F-6263E68B6783}" destId="{4A23A240-21A9-443E-AE89-FF0CA9C11240}" srcOrd="5" destOrd="0" parTransId="{3BC61198-BA46-4EED-BAEC-AB873787497D}" sibTransId="{34302363-A31E-4405-953A-3474A86E58D6}"/>
    <dgm:cxn modelId="{B144A28B-2F7C-4FD9-BDDD-0733CBB14D9A}" type="presOf" srcId="{FA84BF92-43C6-4E94-A77F-6263E68B6783}" destId="{4FC84B32-D1CC-469D-BDF0-F53E02EEAA9C}" srcOrd="1" destOrd="0" presId="urn:microsoft.com/office/officeart/2005/8/layout/list1"/>
    <dgm:cxn modelId="{0490B598-974D-4EA2-9DAB-7689DF586547}" type="presOf" srcId="{C8BAF929-6746-4A55-8092-1987E15E9A3A}" destId="{12E172B9-01B0-436D-9684-1CCC8FA3FE5C}" srcOrd="0" destOrd="1" presId="urn:microsoft.com/office/officeart/2005/8/layout/list1"/>
    <dgm:cxn modelId="{DB884BB1-12A2-4071-8A1C-65AEA27D6A93}" type="presOf" srcId="{D05B4FE0-0CE4-418F-A5C4-684C21CF6B48}" destId="{12E172B9-01B0-436D-9684-1CCC8FA3FE5C}" srcOrd="0" destOrd="4" presId="urn:microsoft.com/office/officeart/2005/8/layout/list1"/>
    <dgm:cxn modelId="{F630D6BA-94AC-442D-AA4E-29115D215F18}" type="presOf" srcId="{1616B780-130C-4489-8015-5B7727E71914}" destId="{12E172B9-01B0-436D-9684-1CCC8FA3FE5C}" srcOrd="0" destOrd="2" presId="urn:microsoft.com/office/officeart/2005/8/layout/list1"/>
    <dgm:cxn modelId="{DCCDB3C5-7E10-41EC-8AD3-A7C7DDC46EE1}" srcId="{FA84BF92-43C6-4E94-A77F-6263E68B6783}" destId="{CC538C88-318C-4A38-B947-1BF2AE16D504}" srcOrd="3" destOrd="0" parTransId="{2E4CCB4F-D403-4AA2-AEF4-56DE536747BA}" sibTransId="{EC656821-7D40-473A-8302-3611B59EEA14}"/>
    <dgm:cxn modelId="{7A37C2E3-0E08-4212-92EA-CDAA94E3109D}" srcId="{FA84BF92-43C6-4E94-A77F-6263E68B6783}" destId="{6CB671AE-2FF2-4FC7-B46D-401E2132E308}" srcOrd="6" destOrd="0" parTransId="{5D8591A3-7494-4E27-8AE1-778EB0AFFEB4}" sibTransId="{53059B61-F67C-40A4-8A40-A01272105D29}"/>
    <dgm:cxn modelId="{5CFED4E3-FB5C-4A1A-B0DA-7C00542BA567}" type="presOf" srcId="{F07F139F-42B0-42F5-B6D3-7ED21E76478E}" destId="{12E172B9-01B0-436D-9684-1CCC8FA3FE5C}" srcOrd="0" destOrd="9" presId="urn:microsoft.com/office/officeart/2005/8/layout/list1"/>
    <dgm:cxn modelId="{DBE656EB-88E9-4FE8-8C22-03E98958EFC7}" type="presOf" srcId="{FA84BF92-43C6-4E94-A77F-6263E68B6783}" destId="{8D263EF1-990E-4235-B334-4F0671851AEE}" srcOrd="0" destOrd="0" presId="urn:microsoft.com/office/officeart/2005/8/layout/list1"/>
    <dgm:cxn modelId="{8269DAF3-D5F8-46B3-A238-D9132013469B}" srcId="{FA84BF92-43C6-4E94-A77F-6263E68B6783}" destId="{C64C72FE-40B9-41F7-B5FF-367303AC3E5C}" srcOrd="8" destOrd="0" parTransId="{25FEFF9F-20BE-4CED-8C21-925D4E122E34}" sibTransId="{6780AC25-E58D-4FD6-BAE0-ED936F4BBD06}"/>
    <dgm:cxn modelId="{BB6185FB-34D7-45FB-9C17-ED758A9FFD03}" type="presOf" srcId="{CC538C88-318C-4A38-B947-1BF2AE16D504}" destId="{12E172B9-01B0-436D-9684-1CCC8FA3FE5C}" srcOrd="0" destOrd="3" presId="urn:microsoft.com/office/officeart/2005/8/layout/list1"/>
    <dgm:cxn modelId="{219B18E8-B25F-4F4B-A3FD-D785A87C29E6}" type="presParOf" srcId="{C0727D5E-6C12-4BCD-825A-84F5DCF3AFD4}" destId="{0C1C26A3-6F3E-4B3C-BD82-3281B4DA087C}" srcOrd="0" destOrd="0" presId="urn:microsoft.com/office/officeart/2005/8/layout/list1"/>
    <dgm:cxn modelId="{CAE32620-B766-4BEF-B673-5C47AD85BB62}" type="presParOf" srcId="{0C1C26A3-6F3E-4B3C-BD82-3281B4DA087C}" destId="{8D263EF1-990E-4235-B334-4F0671851AEE}" srcOrd="0" destOrd="0" presId="urn:microsoft.com/office/officeart/2005/8/layout/list1"/>
    <dgm:cxn modelId="{527D57C2-CBFE-45B4-9C57-27964B85DF9F}" type="presParOf" srcId="{0C1C26A3-6F3E-4B3C-BD82-3281B4DA087C}" destId="{4FC84B32-D1CC-469D-BDF0-F53E02EEAA9C}" srcOrd="1" destOrd="0" presId="urn:microsoft.com/office/officeart/2005/8/layout/list1"/>
    <dgm:cxn modelId="{6C476AF7-F96F-4CD1-8F4E-FB77EAA72267}" type="presParOf" srcId="{C0727D5E-6C12-4BCD-825A-84F5DCF3AFD4}" destId="{C9C22D64-4439-4069-B33D-D3976B592CC4}" srcOrd="1" destOrd="0" presId="urn:microsoft.com/office/officeart/2005/8/layout/list1"/>
    <dgm:cxn modelId="{731E6A9E-5E16-4CB9-8545-BC52689A4C9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TDTMS Enhancement List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363B354-2B1E-449B-89D2-B94826D00A3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AEEB19B9-73E6-4ABB-B139-CB2F4E168F83}" type="parTrans" cxnId="{77BFE1EB-9C2A-47E3-BBFE-AB22CC8B686A}">
      <dgm:prSet/>
      <dgm:spPr/>
      <dgm:t>
        <a:bodyPr/>
        <a:lstStyle/>
        <a:p>
          <a:endParaRPr lang="en-US"/>
        </a:p>
      </dgm:t>
    </dgm:pt>
    <dgm:pt modelId="{15BFC652-9EE7-4A53-9128-D46A63A6574F}" type="sibTrans" cxnId="{77BFE1EB-9C2A-47E3-BBFE-AB22CC8B686A}">
      <dgm:prSet/>
      <dgm:spPr/>
      <dgm:t>
        <a:bodyPr/>
        <a:lstStyle/>
        <a:p>
          <a:endParaRPr lang="en-US"/>
        </a:p>
      </dgm:t>
    </dgm:pt>
    <dgm:pt modelId="{56821D06-215B-4C17-BD51-A3F5AF58824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85A69C4-1CAD-4C62-9AE0-35BAF597285B}" type="parTrans" cxnId="{ED5C7266-E7E6-4B09-8A9D-33BA3634D870}">
      <dgm:prSet/>
      <dgm:spPr/>
      <dgm:t>
        <a:bodyPr/>
        <a:lstStyle/>
        <a:p>
          <a:endParaRPr lang="en-US"/>
        </a:p>
      </dgm:t>
    </dgm:pt>
    <dgm:pt modelId="{CE7FEC03-CCA3-4150-81DF-A8A71BFAB8D8}" type="sibTrans" cxnId="{ED5C7266-E7E6-4B09-8A9D-33BA3634D870}">
      <dgm:prSet/>
      <dgm:spPr/>
      <dgm:t>
        <a:bodyPr/>
        <a:lstStyle/>
        <a:p>
          <a:endParaRPr lang="en-US"/>
        </a:p>
      </dgm:t>
    </dgm:pt>
    <dgm:pt modelId="{2ABCE219-275D-4DE5-AA51-43A6C554BECF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6BA1303-8164-4ECD-A92E-65259B35DDBF}" type="parTrans" cxnId="{80DE667B-0B36-47CD-B977-7F8CBE4B4CBD}">
      <dgm:prSet/>
      <dgm:spPr/>
      <dgm:t>
        <a:bodyPr/>
        <a:lstStyle/>
        <a:p>
          <a:endParaRPr lang="en-US"/>
        </a:p>
      </dgm:t>
    </dgm:pt>
    <dgm:pt modelId="{0AD21908-5A68-441E-AAC7-9EDF7AC26318}" type="sibTrans" cxnId="{80DE667B-0B36-47CD-B977-7F8CBE4B4CBD}">
      <dgm:prSet/>
      <dgm:spPr/>
      <dgm:t>
        <a:bodyPr/>
        <a:lstStyle/>
        <a:p>
          <a:endParaRPr lang="en-US"/>
        </a:p>
      </dgm:t>
    </dgm:pt>
    <dgm:pt modelId="{263B4B0F-F763-41E4-9725-88B077363C1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C27A847F-EC98-47D3-93EF-73C6B8D88C84}" type="parTrans" cxnId="{764DC399-3837-46DE-82FE-FEC7620E106C}">
      <dgm:prSet/>
      <dgm:spPr/>
      <dgm:t>
        <a:bodyPr/>
        <a:lstStyle/>
        <a:p>
          <a:endParaRPr lang="en-US"/>
        </a:p>
      </dgm:t>
    </dgm:pt>
    <dgm:pt modelId="{C8B9F859-8798-44A1-A4AD-5D292A4A019B}" type="sibTrans" cxnId="{764DC399-3837-46DE-82FE-FEC7620E106C}">
      <dgm:prSet/>
      <dgm:spPr/>
      <dgm:t>
        <a:bodyPr/>
        <a:lstStyle/>
        <a:p>
          <a:endParaRPr lang="en-US"/>
        </a:p>
      </dgm:t>
    </dgm:pt>
    <dgm:pt modelId="{D8C9CAD3-194A-47A2-8524-12827A534270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19CC89B1-F12D-485F-8C19-248D9AFC6DD4}" type="parTrans" cxnId="{E456E0CA-BE82-4C97-8D15-E93E33B211A2}">
      <dgm:prSet/>
      <dgm:spPr/>
      <dgm:t>
        <a:bodyPr/>
        <a:lstStyle/>
        <a:p>
          <a:endParaRPr lang="en-US"/>
        </a:p>
      </dgm:t>
    </dgm:pt>
    <dgm:pt modelId="{49B799A6-48FD-433E-AFDF-1F309A6D43D6}" type="sibTrans" cxnId="{E456E0CA-BE82-4C97-8D15-E93E33B211A2}">
      <dgm:prSet/>
      <dgm:spPr/>
      <dgm:t>
        <a:bodyPr/>
        <a:lstStyle/>
        <a:p>
          <a:endParaRPr lang="en-US"/>
        </a:p>
      </dgm:t>
    </dgm:pt>
    <dgm:pt modelId="{17A76034-03B0-48E1-9A3E-F666547009D9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1B38D21-44F4-4D28-8F1C-6A9C11826D32}" type="parTrans" cxnId="{BEADE149-1456-4B81-B5DE-6A18A1C08B90}">
      <dgm:prSet/>
      <dgm:spPr/>
      <dgm:t>
        <a:bodyPr/>
        <a:lstStyle/>
        <a:p>
          <a:endParaRPr lang="en-US"/>
        </a:p>
      </dgm:t>
    </dgm:pt>
    <dgm:pt modelId="{EF49B574-E2C6-47E0-B0D2-6A5D850C86E0}" type="sibTrans" cxnId="{BEADE149-1456-4B81-B5DE-6A18A1C08B90}">
      <dgm:prSet/>
      <dgm:spPr/>
      <dgm:t>
        <a:bodyPr/>
        <a:lstStyle/>
        <a:p>
          <a:endParaRPr lang="en-US"/>
        </a:p>
      </dgm:t>
    </dgm:pt>
    <dgm:pt modelId="{FE42DCA4-421A-45EE-9585-5F2F6267D2C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73E3A70-3F10-4BC0-8BA3-9C5D52963BCB}" type="parTrans" cxnId="{9F59F92B-E2FF-4724-B295-6C4221074C99}">
      <dgm:prSet/>
      <dgm:spPr/>
      <dgm:t>
        <a:bodyPr/>
        <a:lstStyle/>
        <a:p>
          <a:endParaRPr lang="en-US"/>
        </a:p>
      </dgm:t>
    </dgm:pt>
    <dgm:pt modelId="{5A47EB2E-5272-415A-B9D7-3C07E3C3120C}" type="sibTrans" cxnId="{9F59F92B-E2FF-4724-B295-6C4221074C99}">
      <dgm:prSet/>
      <dgm:spPr/>
      <dgm:t>
        <a:bodyPr/>
        <a:lstStyle/>
        <a:p>
          <a:endParaRPr lang="en-US"/>
        </a:p>
      </dgm:t>
    </dgm:pt>
    <dgm:pt modelId="{9772CAD2-B19F-4366-9273-BC509BC18E13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B5734C6B-EA63-4607-BAB9-A79FFEC51205}" type="parTrans" cxnId="{0AA4EE2B-AF94-465B-A0B2-D1F1FE68BE16}">
      <dgm:prSet/>
      <dgm:spPr/>
      <dgm:t>
        <a:bodyPr/>
        <a:lstStyle/>
        <a:p>
          <a:endParaRPr lang="en-US"/>
        </a:p>
      </dgm:t>
    </dgm:pt>
    <dgm:pt modelId="{94566C80-5D57-4024-B8F6-4AB99F2850FF}" type="sibTrans" cxnId="{0AA4EE2B-AF94-465B-A0B2-D1F1FE68BE16}">
      <dgm:prSet/>
      <dgm:spPr/>
      <dgm:t>
        <a:bodyPr/>
        <a:lstStyle/>
        <a:p>
          <a:endParaRPr lang="en-US"/>
        </a:p>
      </dgm:t>
    </dgm:pt>
    <dgm:pt modelId="{7B318ED4-6557-4C00-B458-AC3B92627B5B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7844B17A-D368-4BA5-A0B1-BE97308580AF}" type="parTrans" cxnId="{389DD61C-A736-4A38-AFA2-2EAC6602C993}">
      <dgm:prSet/>
      <dgm:spPr/>
      <dgm:t>
        <a:bodyPr/>
        <a:lstStyle/>
        <a:p>
          <a:endParaRPr lang="en-US"/>
        </a:p>
      </dgm:t>
    </dgm:pt>
    <dgm:pt modelId="{2E126C0F-3971-4F82-8A40-2F45A575EDB0}" type="sibTrans" cxnId="{389DD61C-A736-4A38-AFA2-2EAC6602C993}">
      <dgm:prSet/>
      <dgm:spPr/>
      <dgm:t>
        <a:bodyPr/>
        <a:lstStyle/>
        <a:p>
          <a:endParaRPr lang="en-US"/>
        </a:p>
      </dgm:t>
    </dgm:pt>
    <dgm:pt modelId="{6ABEFBE1-F943-4749-B492-C48BB96D6E0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77BE0770-68CE-42E0-930C-F1689D85B2D6}" type="parTrans" cxnId="{881ACB86-CFE0-41A2-B622-9DB5F417B707}">
      <dgm:prSet/>
      <dgm:spPr/>
      <dgm:t>
        <a:bodyPr/>
        <a:lstStyle/>
        <a:p>
          <a:endParaRPr lang="en-US"/>
        </a:p>
      </dgm:t>
    </dgm:pt>
    <dgm:pt modelId="{EF6B1B86-8A08-47A4-911F-310845197E0A}" type="sibTrans" cxnId="{881ACB86-CFE0-41A2-B622-9DB5F417B707}">
      <dgm:prSet/>
      <dgm:spPr/>
      <dgm:t>
        <a:bodyPr/>
        <a:lstStyle/>
        <a:p>
          <a:endParaRPr lang="en-US"/>
        </a:p>
      </dgm:t>
    </dgm:pt>
    <dgm:pt modelId="{9CAF021F-A0B9-4D17-8E67-4E72A01C31E2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B83B5BA4-2F16-4957-93E1-E8920BA8E900}" type="parTrans" cxnId="{A28618D5-9698-44F3-8E03-0A749F655BD7}">
      <dgm:prSet/>
      <dgm:spPr/>
      <dgm:t>
        <a:bodyPr/>
        <a:lstStyle/>
        <a:p>
          <a:endParaRPr lang="en-US"/>
        </a:p>
      </dgm:t>
    </dgm:pt>
    <dgm:pt modelId="{73FEBD9B-9426-40DB-8E44-282D83E3C5A3}" type="sibTrans" cxnId="{A28618D5-9698-44F3-8E03-0A749F655BD7}">
      <dgm:prSet/>
      <dgm:spPr/>
      <dgm:t>
        <a:bodyPr/>
        <a:lstStyle/>
        <a:p>
          <a:endParaRPr lang="en-US"/>
        </a:p>
      </dgm:t>
    </dgm:pt>
    <dgm:pt modelId="{9A502740-9998-45EE-B6D9-5CB4C1B92FB1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81D82884-B134-41B9-9E5D-C4B101D1B794}" type="parTrans" cxnId="{36C34506-C832-4D13-B711-FB7A4F07A653}">
      <dgm:prSet/>
      <dgm:spPr/>
      <dgm:t>
        <a:bodyPr/>
        <a:lstStyle/>
        <a:p>
          <a:endParaRPr lang="en-US"/>
        </a:p>
      </dgm:t>
    </dgm:pt>
    <dgm:pt modelId="{B7EF55ED-5D20-4585-A098-72CE18B99415}" type="sibTrans" cxnId="{36C34506-C832-4D13-B711-FB7A4F07A653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3590" custScaleY="42349" custLinFactNeighborX="-90354" custLinFactNeighborY="-21392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NeighborY="-2101">
        <dgm:presLayoutVars>
          <dgm:bulletEnabled val="1"/>
        </dgm:presLayoutVars>
      </dgm:prSet>
      <dgm:spPr/>
    </dgm:pt>
  </dgm:ptLst>
  <dgm:cxnLst>
    <dgm:cxn modelId="{36C34506-C832-4D13-B711-FB7A4F07A653}" srcId="{FA84BF92-43C6-4E94-A77F-6263E68B6783}" destId="{9A502740-9998-45EE-B6D9-5CB4C1B92FB1}" srcOrd="7" destOrd="0" parTransId="{81D82884-B134-41B9-9E5D-C4B101D1B794}" sibTransId="{B7EF55ED-5D20-4585-A098-72CE18B99415}"/>
    <dgm:cxn modelId="{95ADC90D-234B-4F38-8F6A-3893713256EF}" type="presOf" srcId="{17A76034-03B0-48E1-9A3E-F666547009D9}" destId="{12E172B9-01B0-436D-9684-1CCC8FA3FE5C}" srcOrd="0" destOrd="1" presId="urn:microsoft.com/office/officeart/2005/8/layout/list1"/>
    <dgm:cxn modelId="{B0F6A610-E9B6-4C1C-901E-66C4852FE3DC}" type="presOf" srcId="{6ABEFBE1-F943-4749-B492-C48BB96D6E04}" destId="{12E172B9-01B0-436D-9684-1CCC8FA3FE5C}" srcOrd="0" destOrd="5" presId="urn:microsoft.com/office/officeart/2005/8/layout/list1"/>
    <dgm:cxn modelId="{389DD61C-A736-4A38-AFA2-2EAC6602C993}" srcId="{FA84BF92-43C6-4E94-A77F-6263E68B6783}" destId="{7B318ED4-6557-4C00-B458-AC3B92627B5B}" srcOrd="4" destOrd="0" parTransId="{7844B17A-D368-4BA5-A0B1-BE97308580AF}" sibTransId="{2E126C0F-3971-4F82-8A40-2F45A575EDB0}"/>
    <dgm:cxn modelId="{B7032528-17E3-4D84-A373-6E9C2450C33C}" type="presOf" srcId="{1363B354-2B1E-449B-89D2-B94826D00A3C}" destId="{12E172B9-01B0-436D-9684-1CCC8FA3FE5C}" srcOrd="0" destOrd="8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0AA4EE2B-AF94-465B-A0B2-D1F1FE68BE16}" srcId="{FA84BF92-43C6-4E94-A77F-6263E68B6783}" destId="{9772CAD2-B19F-4366-9273-BC509BC18E13}" srcOrd="3" destOrd="0" parTransId="{B5734C6B-EA63-4607-BAB9-A79FFEC51205}" sibTransId="{94566C80-5D57-4024-B8F6-4AB99F2850FF}"/>
    <dgm:cxn modelId="{9F59F92B-E2FF-4724-B295-6C4221074C99}" srcId="{FA84BF92-43C6-4E94-A77F-6263E68B6783}" destId="{FE42DCA4-421A-45EE-9585-5F2F6267D2CC}" srcOrd="2" destOrd="0" parTransId="{473E3A70-3F10-4BC0-8BA3-9C5D52963BCB}" sibTransId="{5A47EB2E-5272-415A-B9D7-3C07E3C3120C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F11F3C43-EA7F-4ADE-94B5-648564825E76}" type="presOf" srcId="{9A502740-9998-45EE-B6D9-5CB4C1B92FB1}" destId="{12E172B9-01B0-436D-9684-1CCC8FA3FE5C}" srcOrd="0" destOrd="7" presId="urn:microsoft.com/office/officeart/2005/8/layout/list1"/>
    <dgm:cxn modelId="{ED5C7266-E7E6-4B09-8A9D-33BA3634D870}" srcId="{FA84BF92-43C6-4E94-A77F-6263E68B6783}" destId="{56821D06-215B-4C17-BD51-A3F5AF588244}" srcOrd="9" destOrd="0" parTransId="{F85A69C4-1CAD-4C62-9AE0-35BAF597285B}" sibTransId="{CE7FEC03-CCA3-4150-81DF-A8A71BFAB8D8}"/>
    <dgm:cxn modelId="{89E3A948-1FE8-4780-A3DB-5D04A11FC2CC}" type="presOf" srcId="{7B318ED4-6557-4C00-B458-AC3B92627B5B}" destId="{12E172B9-01B0-436D-9684-1CCC8FA3FE5C}" srcOrd="0" destOrd="4" presId="urn:microsoft.com/office/officeart/2005/8/layout/list1"/>
    <dgm:cxn modelId="{BEADE149-1456-4B81-B5DE-6A18A1C08B90}" srcId="{FA84BF92-43C6-4E94-A77F-6263E68B6783}" destId="{17A76034-03B0-48E1-9A3E-F666547009D9}" srcOrd="1" destOrd="0" parTransId="{41B38D21-44F4-4D28-8F1C-6A9C11826D32}" sibTransId="{EF49B574-E2C6-47E0-B0D2-6A5D850C86E0}"/>
    <dgm:cxn modelId="{069D2B6A-DE1C-48BC-9B96-9C06BAAF56B4}" type="presOf" srcId="{9CAF021F-A0B9-4D17-8E67-4E72A01C31E2}" destId="{12E172B9-01B0-436D-9684-1CCC8FA3FE5C}" srcOrd="0" destOrd="6" presId="urn:microsoft.com/office/officeart/2005/8/layout/list1"/>
    <dgm:cxn modelId="{65FAF74F-56D5-439D-9DE9-56DA8E309428}" type="presOf" srcId="{2ABCE219-275D-4DE5-AA51-43A6C554BECF}" destId="{12E172B9-01B0-436D-9684-1CCC8FA3FE5C}" srcOrd="0" destOrd="10" presId="urn:microsoft.com/office/officeart/2005/8/layout/list1"/>
    <dgm:cxn modelId="{46FCE977-C7DB-472C-9922-E959EB6DC68E}" type="presOf" srcId="{263B4B0F-F763-41E4-9725-88B077363C1C}" destId="{12E172B9-01B0-436D-9684-1CCC8FA3FE5C}" srcOrd="0" destOrd="11" presId="urn:microsoft.com/office/officeart/2005/8/layout/list1"/>
    <dgm:cxn modelId="{80DE667B-0B36-47CD-B977-7F8CBE4B4CBD}" srcId="{FA84BF92-43C6-4E94-A77F-6263E68B6783}" destId="{2ABCE219-275D-4DE5-AA51-43A6C554BECF}" srcOrd="10" destOrd="0" parTransId="{F6BA1303-8164-4ECD-A92E-65259B35DDBF}" sibTransId="{0AD21908-5A68-441E-AAC7-9EDF7AC26318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881ACB86-CFE0-41A2-B622-9DB5F417B707}" srcId="{FA84BF92-43C6-4E94-A77F-6263E68B6783}" destId="{6ABEFBE1-F943-4749-B492-C48BB96D6E04}" srcOrd="5" destOrd="0" parTransId="{77BE0770-68CE-42E0-930C-F1689D85B2D6}" sibTransId="{EF6B1B86-8A08-47A4-911F-310845197E0A}"/>
    <dgm:cxn modelId="{9B4A7991-0D3C-4D2B-9D99-A0B94F006288}" type="presOf" srcId="{D8C9CAD3-194A-47A2-8524-12827A534270}" destId="{12E172B9-01B0-436D-9684-1CCC8FA3FE5C}" srcOrd="0" destOrd="0" presId="urn:microsoft.com/office/officeart/2005/8/layout/list1"/>
    <dgm:cxn modelId="{764DC399-3837-46DE-82FE-FEC7620E106C}" srcId="{FA84BF92-43C6-4E94-A77F-6263E68B6783}" destId="{263B4B0F-F763-41E4-9725-88B077363C1C}" srcOrd="11" destOrd="0" parTransId="{C27A847F-EC98-47D3-93EF-73C6B8D88C84}" sibTransId="{C8B9F859-8798-44A1-A4AD-5D292A4A019B}"/>
    <dgm:cxn modelId="{D6788FA2-D8FB-47A4-8B2E-FD6836F264E6}" type="presOf" srcId="{9772CAD2-B19F-4366-9273-BC509BC18E13}" destId="{12E172B9-01B0-436D-9684-1CCC8FA3FE5C}" srcOrd="0" destOrd="3" presId="urn:microsoft.com/office/officeart/2005/8/layout/list1"/>
    <dgm:cxn modelId="{537032AF-A13A-4455-8AFB-D23AEC95CDB4}" type="presOf" srcId="{FE42DCA4-421A-45EE-9585-5F2F6267D2CC}" destId="{12E172B9-01B0-436D-9684-1CCC8FA3FE5C}" srcOrd="0" destOrd="2" presId="urn:microsoft.com/office/officeart/2005/8/layout/list1"/>
    <dgm:cxn modelId="{0B6B40B2-B08B-4D1B-815A-F86D62FEF0F4}" type="presOf" srcId="{56821D06-215B-4C17-BD51-A3F5AF588244}" destId="{12E172B9-01B0-436D-9684-1CCC8FA3FE5C}" srcOrd="0" destOrd="9" presId="urn:microsoft.com/office/officeart/2005/8/layout/list1"/>
    <dgm:cxn modelId="{E456E0CA-BE82-4C97-8D15-E93E33B211A2}" srcId="{FA84BF92-43C6-4E94-A77F-6263E68B6783}" destId="{D8C9CAD3-194A-47A2-8524-12827A534270}" srcOrd="0" destOrd="0" parTransId="{19CC89B1-F12D-485F-8C19-248D9AFC6DD4}" sibTransId="{49B799A6-48FD-433E-AFDF-1F309A6D43D6}"/>
    <dgm:cxn modelId="{A28618D5-9698-44F3-8E03-0A749F655BD7}" srcId="{FA84BF92-43C6-4E94-A77F-6263E68B6783}" destId="{9CAF021F-A0B9-4D17-8E67-4E72A01C31E2}" srcOrd="6" destOrd="0" parTransId="{B83B5BA4-2F16-4957-93E1-E8920BA8E900}" sibTransId="{73FEBD9B-9426-40DB-8E44-282D83E3C5A3}"/>
    <dgm:cxn modelId="{77BFE1EB-9C2A-47E3-BBFE-AB22CC8B686A}" srcId="{FA84BF92-43C6-4E94-A77F-6263E68B6783}" destId="{1363B354-2B1E-449B-89D2-B94826D00A3C}" srcOrd="8" destOrd="0" parTransId="{AEEB19B9-73E6-4ABB-B139-CB2F4E168F83}" sibTransId="{15BFC652-9EE7-4A53-9128-D46A63A6574F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MarkeTrak Subtype Volumes Analysis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1363B354-2B1E-449B-89D2-B94826D00A3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AEEB19B9-73E6-4ABB-B139-CB2F4E168F83}" type="parTrans" cxnId="{77BFE1EB-9C2A-47E3-BBFE-AB22CC8B686A}">
      <dgm:prSet/>
      <dgm:spPr/>
      <dgm:t>
        <a:bodyPr/>
        <a:lstStyle/>
        <a:p>
          <a:endParaRPr lang="en-US"/>
        </a:p>
      </dgm:t>
    </dgm:pt>
    <dgm:pt modelId="{15BFC652-9EE7-4A53-9128-D46A63A6574F}" type="sibTrans" cxnId="{77BFE1EB-9C2A-47E3-BBFE-AB22CC8B686A}">
      <dgm:prSet/>
      <dgm:spPr/>
      <dgm:t>
        <a:bodyPr/>
        <a:lstStyle/>
        <a:p>
          <a:endParaRPr lang="en-US"/>
        </a:p>
      </dgm:t>
    </dgm:pt>
    <dgm:pt modelId="{56821D06-215B-4C17-BD51-A3F5AF58824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85A69C4-1CAD-4C62-9AE0-35BAF597285B}" type="parTrans" cxnId="{ED5C7266-E7E6-4B09-8A9D-33BA3634D870}">
      <dgm:prSet/>
      <dgm:spPr/>
      <dgm:t>
        <a:bodyPr/>
        <a:lstStyle/>
        <a:p>
          <a:endParaRPr lang="en-US"/>
        </a:p>
      </dgm:t>
    </dgm:pt>
    <dgm:pt modelId="{CE7FEC03-CCA3-4150-81DF-A8A71BFAB8D8}" type="sibTrans" cxnId="{ED5C7266-E7E6-4B09-8A9D-33BA3634D870}">
      <dgm:prSet/>
      <dgm:spPr/>
      <dgm:t>
        <a:bodyPr/>
        <a:lstStyle/>
        <a:p>
          <a:endParaRPr lang="en-US"/>
        </a:p>
      </dgm:t>
    </dgm:pt>
    <dgm:pt modelId="{2ABCE219-275D-4DE5-AA51-43A6C554BECF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6BA1303-8164-4ECD-A92E-65259B35DDBF}" type="parTrans" cxnId="{80DE667B-0B36-47CD-B977-7F8CBE4B4CBD}">
      <dgm:prSet/>
      <dgm:spPr/>
      <dgm:t>
        <a:bodyPr/>
        <a:lstStyle/>
        <a:p>
          <a:endParaRPr lang="en-US"/>
        </a:p>
      </dgm:t>
    </dgm:pt>
    <dgm:pt modelId="{0AD21908-5A68-441E-AAC7-9EDF7AC26318}" type="sibTrans" cxnId="{80DE667B-0B36-47CD-B977-7F8CBE4B4CBD}">
      <dgm:prSet/>
      <dgm:spPr/>
      <dgm:t>
        <a:bodyPr/>
        <a:lstStyle/>
        <a:p>
          <a:endParaRPr lang="en-US"/>
        </a:p>
      </dgm:t>
    </dgm:pt>
    <dgm:pt modelId="{263B4B0F-F763-41E4-9725-88B077363C1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C27A847F-EC98-47D3-93EF-73C6B8D88C84}" type="parTrans" cxnId="{764DC399-3837-46DE-82FE-FEC7620E106C}">
      <dgm:prSet/>
      <dgm:spPr/>
      <dgm:t>
        <a:bodyPr/>
        <a:lstStyle/>
        <a:p>
          <a:endParaRPr lang="en-US"/>
        </a:p>
      </dgm:t>
    </dgm:pt>
    <dgm:pt modelId="{C8B9F859-8798-44A1-A4AD-5D292A4A019B}" type="sibTrans" cxnId="{764DC399-3837-46DE-82FE-FEC7620E106C}">
      <dgm:prSet/>
      <dgm:spPr/>
      <dgm:t>
        <a:bodyPr/>
        <a:lstStyle/>
        <a:p>
          <a:endParaRPr lang="en-US"/>
        </a:p>
      </dgm:t>
    </dgm:pt>
    <dgm:pt modelId="{D8C9CAD3-194A-47A2-8524-12827A534270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19CC89B1-F12D-485F-8C19-248D9AFC6DD4}" type="parTrans" cxnId="{E456E0CA-BE82-4C97-8D15-E93E33B211A2}">
      <dgm:prSet/>
      <dgm:spPr/>
      <dgm:t>
        <a:bodyPr/>
        <a:lstStyle/>
        <a:p>
          <a:endParaRPr lang="en-US"/>
        </a:p>
      </dgm:t>
    </dgm:pt>
    <dgm:pt modelId="{49B799A6-48FD-433E-AFDF-1F309A6D43D6}" type="sibTrans" cxnId="{E456E0CA-BE82-4C97-8D15-E93E33B211A2}">
      <dgm:prSet/>
      <dgm:spPr/>
      <dgm:t>
        <a:bodyPr/>
        <a:lstStyle/>
        <a:p>
          <a:endParaRPr lang="en-US"/>
        </a:p>
      </dgm:t>
    </dgm:pt>
    <dgm:pt modelId="{17A76034-03B0-48E1-9A3E-F666547009D9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1B38D21-44F4-4D28-8F1C-6A9C11826D32}" type="parTrans" cxnId="{BEADE149-1456-4B81-B5DE-6A18A1C08B90}">
      <dgm:prSet/>
      <dgm:spPr/>
      <dgm:t>
        <a:bodyPr/>
        <a:lstStyle/>
        <a:p>
          <a:endParaRPr lang="en-US"/>
        </a:p>
      </dgm:t>
    </dgm:pt>
    <dgm:pt modelId="{EF49B574-E2C6-47E0-B0D2-6A5D850C86E0}" type="sibTrans" cxnId="{BEADE149-1456-4B81-B5DE-6A18A1C08B90}">
      <dgm:prSet/>
      <dgm:spPr/>
      <dgm:t>
        <a:bodyPr/>
        <a:lstStyle/>
        <a:p>
          <a:endParaRPr lang="en-US"/>
        </a:p>
      </dgm:t>
    </dgm:pt>
    <dgm:pt modelId="{FE42DCA4-421A-45EE-9585-5F2F6267D2C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73E3A70-3F10-4BC0-8BA3-9C5D52963BCB}" type="parTrans" cxnId="{9F59F92B-E2FF-4724-B295-6C4221074C99}">
      <dgm:prSet/>
      <dgm:spPr/>
      <dgm:t>
        <a:bodyPr/>
        <a:lstStyle/>
        <a:p>
          <a:endParaRPr lang="en-US"/>
        </a:p>
      </dgm:t>
    </dgm:pt>
    <dgm:pt modelId="{5A47EB2E-5272-415A-B9D7-3C07E3C3120C}" type="sibTrans" cxnId="{9F59F92B-E2FF-4724-B295-6C4221074C99}">
      <dgm:prSet/>
      <dgm:spPr/>
      <dgm:t>
        <a:bodyPr/>
        <a:lstStyle/>
        <a:p>
          <a:endParaRPr lang="en-US"/>
        </a:p>
      </dgm:t>
    </dgm:pt>
    <dgm:pt modelId="{9772CAD2-B19F-4366-9273-BC509BC18E13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B5734C6B-EA63-4607-BAB9-A79FFEC51205}" type="parTrans" cxnId="{0AA4EE2B-AF94-465B-A0B2-D1F1FE68BE16}">
      <dgm:prSet/>
      <dgm:spPr/>
      <dgm:t>
        <a:bodyPr/>
        <a:lstStyle/>
        <a:p>
          <a:endParaRPr lang="en-US"/>
        </a:p>
      </dgm:t>
    </dgm:pt>
    <dgm:pt modelId="{94566C80-5D57-4024-B8F6-4AB99F2850FF}" type="sibTrans" cxnId="{0AA4EE2B-AF94-465B-A0B2-D1F1FE68BE16}">
      <dgm:prSet/>
      <dgm:spPr/>
      <dgm:t>
        <a:bodyPr/>
        <a:lstStyle/>
        <a:p>
          <a:endParaRPr lang="en-US"/>
        </a:p>
      </dgm:t>
    </dgm:pt>
    <dgm:pt modelId="{7B318ED4-6557-4C00-B458-AC3B92627B5B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7844B17A-D368-4BA5-A0B1-BE97308580AF}" type="parTrans" cxnId="{389DD61C-A736-4A38-AFA2-2EAC6602C993}">
      <dgm:prSet/>
      <dgm:spPr/>
      <dgm:t>
        <a:bodyPr/>
        <a:lstStyle/>
        <a:p>
          <a:endParaRPr lang="en-US"/>
        </a:p>
      </dgm:t>
    </dgm:pt>
    <dgm:pt modelId="{2E126C0F-3971-4F82-8A40-2F45A575EDB0}" type="sibTrans" cxnId="{389DD61C-A736-4A38-AFA2-2EAC6602C993}">
      <dgm:prSet/>
      <dgm:spPr/>
      <dgm:t>
        <a:bodyPr/>
        <a:lstStyle/>
        <a:p>
          <a:endParaRPr lang="en-US"/>
        </a:p>
      </dgm:t>
    </dgm:pt>
    <dgm:pt modelId="{6ABEFBE1-F943-4749-B492-C48BB96D6E0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77BE0770-68CE-42E0-930C-F1689D85B2D6}" type="parTrans" cxnId="{881ACB86-CFE0-41A2-B622-9DB5F417B707}">
      <dgm:prSet/>
      <dgm:spPr/>
      <dgm:t>
        <a:bodyPr/>
        <a:lstStyle/>
        <a:p>
          <a:endParaRPr lang="en-US"/>
        </a:p>
      </dgm:t>
    </dgm:pt>
    <dgm:pt modelId="{EF6B1B86-8A08-47A4-911F-310845197E0A}" type="sibTrans" cxnId="{881ACB86-CFE0-41A2-B622-9DB5F417B707}">
      <dgm:prSet/>
      <dgm:spPr/>
      <dgm:t>
        <a:bodyPr/>
        <a:lstStyle/>
        <a:p>
          <a:endParaRPr lang="en-US"/>
        </a:p>
      </dgm:t>
    </dgm:pt>
    <dgm:pt modelId="{9CAF021F-A0B9-4D17-8E67-4E72A01C31E2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B83B5BA4-2F16-4957-93E1-E8920BA8E900}" type="parTrans" cxnId="{A28618D5-9698-44F3-8E03-0A749F655BD7}">
      <dgm:prSet/>
      <dgm:spPr/>
      <dgm:t>
        <a:bodyPr/>
        <a:lstStyle/>
        <a:p>
          <a:endParaRPr lang="en-US"/>
        </a:p>
      </dgm:t>
    </dgm:pt>
    <dgm:pt modelId="{73FEBD9B-9426-40DB-8E44-282D83E3C5A3}" type="sibTrans" cxnId="{A28618D5-9698-44F3-8E03-0A749F655BD7}">
      <dgm:prSet/>
      <dgm:spPr/>
      <dgm:t>
        <a:bodyPr/>
        <a:lstStyle/>
        <a:p>
          <a:endParaRPr lang="en-US"/>
        </a:p>
      </dgm:t>
    </dgm:pt>
    <dgm:pt modelId="{9A502740-9998-45EE-B6D9-5CB4C1B92FB1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81D82884-B134-41B9-9E5D-C4B101D1B794}" type="parTrans" cxnId="{36C34506-C832-4D13-B711-FB7A4F07A653}">
      <dgm:prSet/>
      <dgm:spPr/>
      <dgm:t>
        <a:bodyPr/>
        <a:lstStyle/>
        <a:p>
          <a:endParaRPr lang="en-US"/>
        </a:p>
      </dgm:t>
    </dgm:pt>
    <dgm:pt modelId="{B7EF55ED-5D20-4585-A098-72CE18B99415}" type="sibTrans" cxnId="{36C34506-C832-4D13-B711-FB7A4F07A653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3590" custScaleY="42349" custLinFactNeighborX="-90354" custLinFactNeighborY="-21392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Y="-9378" custLinFactNeighborX="-15535" custLinFactNeighborY="-100000">
        <dgm:presLayoutVars>
          <dgm:bulletEnabled val="1"/>
        </dgm:presLayoutVars>
      </dgm:prSet>
      <dgm:spPr/>
    </dgm:pt>
  </dgm:ptLst>
  <dgm:cxnLst>
    <dgm:cxn modelId="{36C34506-C832-4D13-B711-FB7A4F07A653}" srcId="{FA84BF92-43C6-4E94-A77F-6263E68B6783}" destId="{9A502740-9998-45EE-B6D9-5CB4C1B92FB1}" srcOrd="7" destOrd="0" parTransId="{81D82884-B134-41B9-9E5D-C4B101D1B794}" sibTransId="{B7EF55ED-5D20-4585-A098-72CE18B99415}"/>
    <dgm:cxn modelId="{95ADC90D-234B-4F38-8F6A-3893713256EF}" type="presOf" srcId="{17A76034-03B0-48E1-9A3E-F666547009D9}" destId="{12E172B9-01B0-436D-9684-1CCC8FA3FE5C}" srcOrd="0" destOrd="1" presId="urn:microsoft.com/office/officeart/2005/8/layout/list1"/>
    <dgm:cxn modelId="{B0F6A610-E9B6-4C1C-901E-66C4852FE3DC}" type="presOf" srcId="{6ABEFBE1-F943-4749-B492-C48BB96D6E04}" destId="{12E172B9-01B0-436D-9684-1CCC8FA3FE5C}" srcOrd="0" destOrd="5" presId="urn:microsoft.com/office/officeart/2005/8/layout/list1"/>
    <dgm:cxn modelId="{389DD61C-A736-4A38-AFA2-2EAC6602C993}" srcId="{FA84BF92-43C6-4E94-A77F-6263E68B6783}" destId="{7B318ED4-6557-4C00-B458-AC3B92627B5B}" srcOrd="4" destOrd="0" parTransId="{7844B17A-D368-4BA5-A0B1-BE97308580AF}" sibTransId="{2E126C0F-3971-4F82-8A40-2F45A575EDB0}"/>
    <dgm:cxn modelId="{B7032528-17E3-4D84-A373-6E9C2450C33C}" type="presOf" srcId="{1363B354-2B1E-449B-89D2-B94826D00A3C}" destId="{12E172B9-01B0-436D-9684-1CCC8FA3FE5C}" srcOrd="0" destOrd="8" presId="urn:microsoft.com/office/officeart/2005/8/layout/list1"/>
    <dgm:cxn modelId="{4BCE8D29-5696-4CF8-BE2A-87435836A477}" type="presOf" srcId="{FA84BF92-43C6-4E94-A77F-6263E68B6783}" destId="{4FC84B32-D1CC-469D-BDF0-F53E02EEAA9C}" srcOrd="1" destOrd="0" presId="urn:microsoft.com/office/officeart/2005/8/layout/list1"/>
    <dgm:cxn modelId="{0AA4EE2B-AF94-465B-A0B2-D1F1FE68BE16}" srcId="{FA84BF92-43C6-4E94-A77F-6263E68B6783}" destId="{9772CAD2-B19F-4366-9273-BC509BC18E13}" srcOrd="3" destOrd="0" parTransId="{B5734C6B-EA63-4607-BAB9-A79FFEC51205}" sibTransId="{94566C80-5D57-4024-B8F6-4AB99F2850FF}"/>
    <dgm:cxn modelId="{9F59F92B-E2FF-4724-B295-6C4221074C99}" srcId="{FA84BF92-43C6-4E94-A77F-6263E68B6783}" destId="{FE42DCA4-421A-45EE-9585-5F2F6267D2CC}" srcOrd="2" destOrd="0" parTransId="{473E3A70-3F10-4BC0-8BA3-9C5D52963BCB}" sibTransId="{5A47EB2E-5272-415A-B9D7-3C07E3C3120C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33320C62-C43B-47FC-96AE-640F80DE87D7}" type="presOf" srcId="{FA84BF92-43C6-4E94-A77F-6263E68B6783}" destId="{8D263EF1-990E-4235-B334-4F0671851AEE}" srcOrd="0" destOrd="0" presId="urn:microsoft.com/office/officeart/2005/8/layout/list1"/>
    <dgm:cxn modelId="{F11F3C43-EA7F-4ADE-94B5-648564825E76}" type="presOf" srcId="{9A502740-9998-45EE-B6D9-5CB4C1B92FB1}" destId="{12E172B9-01B0-436D-9684-1CCC8FA3FE5C}" srcOrd="0" destOrd="7" presId="urn:microsoft.com/office/officeart/2005/8/layout/list1"/>
    <dgm:cxn modelId="{ED5C7266-E7E6-4B09-8A9D-33BA3634D870}" srcId="{FA84BF92-43C6-4E94-A77F-6263E68B6783}" destId="{56821D06-215B-4C17-BD51-A3F5AF588244}" srcOrd="9" destOrd="0" parTransId="{F85A69C4-1CAD-4C62-9AE0-35BAF597285B}" sibTransId="{CE7FEC03-CCA3-4150-81DF-A8A71BFAB8D8}"/>
    <dgm:cxn modelId="{89E3A948-1FE8-4780-A3DB-5D04A11FC2CC}" type="presOf" srcId="{7B318ED4-6557-4C00-B458-AC3B92627B5B}" destId="{12E172B9-01B0-436D-9684-1CCC8FA3FE5C}" srcOrd="0" destOrd="4" presId="urn:microsoft.com/office/officeart/2005/8/layout/list1"/>
    <dgm:cxn modelId="{BEADE149-1456-4B81-B5DE-6A18A1C08B90}" srcId="{FA84BF92-43C6-4E94-A77F-6263E68B6783}" destId="{17A76034-03B0-48E1-9A3E-F666547009D9}" srcOrd="1" destOrd="0" parTransId="{41B38D21-44F4-4D28-8F1C-6A9C11826D32}" sibTransId="{EF49B574-E2C6-47E0-B0D2-6A5D850C86E0}"/>
    <dgm:cxn modelId="{069D2B6A-DE1C-48BC-9B96-9C06BAAF56B4}" type="presOf" srcId="{9CAF021F-A0B9-4D17-8E67-4E72A01C31E2}" destId="{12E172B9-01B0-436D-9684-1CCC8FA3FE5C}" srcOrd="0" destOrd="6" presId="urn:microsoft.com/office/officeart/2005/8/layout/list1"/>
    <dgm:cxn modelId="{65FAF74F-56D5-439D-9DE9-56DA8E309428}" type="presOf" srcId="{2ABCE219-275D-4DE5-AA51-43A6C554BECF}" destId="{12E172B9-01B0-436D-9684-1CCC8FA3FE5C}" srcOrd="0" destOrd="10" presId="urn:microsoft.com/office/officeart/2005/8/layout/list1"/>
    <dgm:cxn modelId="{46FCE977-C7DB-472C-9922-E959EB6DC68E}" type="presOf" srcId="{263B4B0F-F763-41E4-9725-88B077363C1C}" destId="{12E172B9-01B0-436D-9684-1CCC8FA3FE5C}" srcOrd="0" destOrd="11" presId="urn:microsoft.com/office/officeart/2005/8/layout/list1"/>
    <dgm:cxn modelId="{80DE667B-0B36-47CD-B977-7F8CBE4B4CBD}" srcId="{FA84BF92-43C6-4E94-A77F-6263E68B6783}" destId="{2ABCE219-275D-4DE5-AA51-43A6C554BECF}" srcOrd="10" destOrd="0" parTransId="{F6BA1303-8164-4ECD-A92E-65259B35DDBF}" sibTransId="{0AD21908-5A68-441E-AAC7-9EDF7AC26318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881ACB86-CFE0-41A2-B622-9DB5F417B707}" srcId="{FA84BF92-43C6-4E94-A77F-6263E68B6783}" destId="{6ABEFBE1-F943-4749-B492-C48BB96D6E04}" srcOrd="5" destOrd="0" parTransId="{77BE0770-68CE-42E0-930C-F1689D85B2D6}" sibTransId="{EF6B1B86-8A08-47A4-911F-310845197E0A}"/>
    <dgm:cxn modelId="{9B4A7991-0D3C-4D2B-9D99-A0B94F006288}" type="presOf" srcId="{D8C9CAD3-194A-47A2-8524-12827A534270}" destId="{12E172B9-01B0-436D-9684-1CCC8FA3FE5C}" srcOrd="0" destOrd="0" presId="urn:microsoft.com/office/officeart/2005/8/layout/list1"/>
    <dgm:cxn modelId="{764DC399-3837-46DE-82FE-FEC7620E106C}" srcId="{FA84BF92-43C6-4E94-A77F-6263E68B6783}" destId="{263B4B0F-F763-41E4-9725-88B077363C1C}" srcOrd="11" destOrd="0" parTransId="{C27A847F-EC98-47D3-93EF-73C6B8D88C84}" sibTransId="{C8B9F859-8798-44A1-A4AD-5D292A4A019B}"/>
    <dgm:cxn modelId="{D6788FA2-D8FB-47A4-8B2E-FD6836F264E6}" type="presOf" srcId="{9772CAD2-B19F-4366-9273-BC509BC18E13}" destId="{12E172B9-01B0-436D-9684-1CCC8FA3FE5C}" srcOrd="0" destOrd="3" presId="urn:microsoft.com/office/officeart/2005/8/layout/list1"/>
    <dgm:cxn modelId="{537032AF-A13A-4455-8AFB-D23AEC95CDB4}" type="presOf" srcId="{FE42DCA4-421A-45EE-9585-5F2F6267D2CC}" destId="{12E172B9-01B0-436D-9684-1CCC8FA3FE5C}" srcOrd="0" destOrd="2" presId="urn:microsoft.com/office/officeart/2005/8/layout/list1"/>
    <dgm:cxn modelId="{0B6B40B2-B08B-4D1B-815A-F86D62FEF0F4}" type="presOf" srcId="{56821D06-215B-4C17-BD51-A3F5AF588244}" destId="{12E172B9-01B0-436D-9684-1CCC8FA3FE5C}" srcOrd="0" destOrd="9" presId="urn:microsoft.com/office/officeart/2005/8/layout/list1"/>
    <dgm:cxn modelId="{E456E0CA-BE82-4C97-8D15-E93E33B211A2}" srcId="{FA84BF92-43C6-4E94-A77F-6263E68B6783}" destId="{D8C9CAD3-194A-47A2-8524-12827A534270}" srcOrd="0" destOrd="0" parTransId="{19CC89B1-F12D-485F-8C19-248D9AFC6DD4}" sibTransId="{49B799A6-48FD-433E-AFDF-1F309A6D43D6}"/>
    <dgm:cxn modelId="{A28618D5-9698-44F3-8E03-0A749F655BD7}" srcId="{FA84BF92-43C6-4E94-A77F-6263E68B6783}" destId="{9CAF021F-A0B9-4D17-8E67-4E72A01C31E2}" srcOrd="6" destOrd="0" parTransId="{B83B5BA4-2F16-4957-93E1-E8920BA8E900}" sibTransId="{73FEBD9B-9426-40DB-8E44-282D83E3C5A3}"/>
    <dgm:cxn modelId="{77BFE1EB-9C2A-47E3-BBFE-AB22CC8B686A}" srcId="{FA84BF92-43C6-4E94-A77F-6263E68B6783}" destId="{1363B354-2B1E-449B-89D2-B94826D00A3C}" srcOrd="8" destOrd="0" parTransId="{AEEB19B9-73E6-4ABB-B139-CB2F4E168F83}" sibTransId="{15BFC652-9EE7-4A53-9128-D46A63A6574F}"/>
    <dgm:cxn modelId="{D54E0A0A-A053-4980-A578-2021456ACE82}" type="presParOf" srcId="{C0727D5E-6C12-4BCD-825A-84F5DCF3AFD4}" destId="{0C1C26A3-6F3E-4B3C-BD82-3281B4DA087C}" srcOrd="0" destOrd="0" presId="urn:microsoft.com/office/officeart/2005/8/layout/list1"/>
    <dgm:cxn modelId="{5E2FA87F-495A-47E1-87D1-96EA0DC43CD9}" type="presParOf" srcId="{0C1C26A3-6F3E-4B3C-BD82-3281B4DA087C}" destId="{8D263EF1-990E-4235-B334-4F0671851AEE}" srcOrd="0" destOrd="0" presId="urn:microsoft.com/office/officeart/2005/8/layout/list1"/>
    <dgm:cxn modelId="{65B732AF-1491-48A0-BDBB-4321A532662C}" type="presParOf" srcId="{0C1C26A3-6F3E-4B3C-BD82-3281B4DA087C}" destId="{4FC84B32-D1CC-469D-BDF0-F53E02EEAA9C}" srcOrd="1" destOrd="0" presId="urn:microsoft.com/office/officeart/2005/8/layout/list1"/>
    <dgm:cxn modelId="{6927FE29-DEFD-40AB-9EFB-AA0CDACE3743}" type="presParOf" srcId="{C0727D5E-6C12-4BCD-825A-84F5DCF3AFD4}" destId="{C9C22D64-4439-4069-B33D-D3976B592CC4}" srcOrd="1" destOrd="0" presId="urn:microsoft.com/office/officeart/2005/8/layout/list1"/>
    <dgm:cxn modelId="{3C435E92-E3A0-4C87-94C1-BECEEBBD5266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solidFill>
                <a:schemeClr val="bg1"/>
              </a:solidFill>
              <a:latin typeface="Arial Rounded MT Bold" panose="020F0704030504030204" pitchFamily="34" charset="0"/>
            </a:rPr>
            <a:t>MarkeTrak Subtype Volumes Analysis 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8C9CAD3-194A-47A2-8524-12827A534270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19CC89B1-F12D-485F-8C19-248D9AFC6DD4}" type="parTrans" cxnId="{FC3F1B86-C4EB-4CCB-A18D-457FDBB46728}">
      <dgm:prSet/>
      <dgm:spPr/>
      <dgm:t>
        <a:bodyPr/>
        <a:lstStyle/>
        <a:p>
          <a:endParaRPr lang="en-US"/>
        </a:p>
      </dgm:t>
    </dgm:pt>
    <dgm:pt modelId="{49B799A6-48FD-433E-AFDF-1F309A6D43D6}" type="sibTrans" cxnId="{FC3F1B86-C4EB-4CCB-A18D-457FDBB46728}">
      <dgm:prSet/>
      <dgm:spPr/>
      <dgm:t>
        <a:bodyPr/>
        <a:lstStyle/>
        <a:p>
          <a:endParaRPr lang="en-US"/>
        </a:p>
      </dgm:t>
    </dgm:pt>
    <dgm:pt modelId="{17A76034-03B0-48E1-9A3E-F666547009D9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1B38D21-44F4-4D28-8F1C-6A9C11826D32}" type="parTrans" cxnId="{BA7AE606-1E1E-46DF-BD2C-2418FB831CDE}">
      <dgm:prSet/>
      <dgm:spPr/>
      <dgm:t>
        <a:bodyPr/>
        <a:lstStyle/>
        <a:p>
          <a:endParaRPr lang="en-US"/>
        </a:p>
      </dgm:t>
    </dgm:pt>
    <dgm:pt modelId="{EF49B574-E2C6-47E0-B0D2-6A5D850C86E0}" type="sibTrans" cxnId="{BA7AE606-1E1E-46DF-BD2C-2418FB831CDE}">
      <dgm:prSet/>
      <dgm:spPr/>
      <dgm:t>
        <a:bodyPr/>
        <a:lstStyle/>
        <a:p>
          <a:endParaRPr lang="en-US"/>
        </a:p>
      </dgm:t>
    </dgm:pt>
    <dgm:pt modelId="{FE42DCA4-421A-45EE-9585-5F2F6267D2C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73E3A70-3F10-4BC0-8BA3-9C5D52963BCB}" type="parTrans" cxnId="{6C131027-9E2F-4213-8B3C-B7F8E5A7E71D}">
      <dgm:prSet/>
      <dgm:spPr/>
      <dgm:t>
        <a:bodyPr/>
        <a:lstStyle/>
        <a:p>
          <a:endParaRPr lang="en-US"/>
        </a:p>
      </dgm:t>
    </dgm:pt>
    <dgm:pt modelId="{5A47EB2E-5272-415A-B9D7-3C07E3C3120C}" type="sibTrans" cxnId="{6C131027-9E2F-4213-8B3C-B7F8E5A7E71D}">
      <dgm:prSet/>
      <dgm:spPr/>
      <dgm:t>
        <a:bodyPr/>
        <a:lstStyle/>
        <a:p>
          <a:endParaRPr lang="en-US"/>
        </a:p>
      </dgm:t>
    </dgm:pt>
    <dgm:pt modelId="{27C1E6BF-4A21-413B-B8E4-C49AF3B92DF3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83F4DF6-867D-49AD-8AF0-6EE2F509D276}" type="parTrans" cxnId="{698364F6-E052-4B50-86CC-C1CC06958D74}">
      <dgm:prSet/>
      <dgm:spPr/>
      <dgm:t>
        <a:bodyPr/>
        <a:lstStyle/>
        <a:p>
          <a:endParaRPr lang="en-US"/>
        </a:p>
      </dgm:t>
    </dgm:pt>
    <dgm:pt modelId="{57756FC9-B5C9-42C6-90CE-91DCF98A92A7}" type="sibTrans" cxnId="{698364F6-E052-4B50-86CC-C1CC06958D74}">
      <dgm:prSet/>
      <dgm:spPr/>
      <dgm:t>
        <a:bodyPr/>
        <a:lstStyle/>
        <a:p>
          <a:endParaRPr lang="en-US"/>
        </a:p>
      </dgm:t>
    </dgm:pt>
    <dgm:pt modelId="{5441D02A-B97A-4653-B2E5-09945A25BA6E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46B67D5B-D1AC-40D5-8590-9537C1BF7F2F}" type="parTrans" cxnId="{AD330EE2-AA6E-4A05-BFA0-ADE2C45A8E6F}">
      <dgm:prSet/>
      <dgm:spPr/>
      <dgm:t>
        <a:bodyPr/>
        <a:lstStyle/>
        <a:p>
          <a:endParaRPr lang="en-US"/>
        </a:p>
      </dgm:t>
    </dgm:pt>
    <dgm:pt modelId="{6911EAC5-6E00-4BBA-97EC-E87CE3819FFB}" type="sibTrans" cxnId="{AD330EE2-AA6E-4A05-BFA0-ADE2C45A8E6F}">
      <dgm:prSet/>
      <dgm:spPr/>
      <dgm:t>
        <a:bodyPr/>
        <a:lstStyle/>
        <a:p>
          <a:endParaRPr lang="en-US"/>
        </a:p>
      </dgm:t>
    </dgm:pt>
    <dgm:pt modelId="{7E1E5814-D289-45B2-B55B-607B1E7ABA2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F193E2A2-6300-45D0-9274-CAE343F0C713}" type="parTrans" cxnId="{C5815FF9-6771-405B-9132-799836ACDC2C}">
      <dgm:prSet/>
      <dgm:spPr/>
      <dgm:t>
        <a:bodyPr/>
        <a:lstStyle/>
        <a:p>
          <a:endParaRPr lang="en-US"/>
        </a:p>
      </dgm:t>
    </dgm:pt>
    <dgm:pt modelId="{BA18756E-3793-41B6-95D9-919DD2B8FD69}" type="sibTrans" cxnId="{C5815FF9-6771-405B-9132-799836ACDC2C}">
      <dgm:prSet/>
      <dgm:spPr/>
      <dgm:t>
        <a:bodyPr/>
        <a:lstStyle/>
        <a:p>
          <a:endParaRPr lang="en-US"/>
        </a:p>
      </dgm:t>
    </dgm:pt>
    <dgm:pt modelId="{9AB7D84E-55FC-4A2E-857B-71CBE2125CFC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3BFFBC26-0346-49C3-AB89-2FB2183C0567}" type="parTrans" cxnId="{0FDEDB2E-DF62-41B9-9089-026C46C3A127}">
      <dgm:prSet/>
      <dgm:spPr/>
      <dgm:t>
        <a:bodyPr/>
        <a:lstStyle/>
        <a:p>
          <a:endParaRPr lang="en-US"/>
        </a:p>
      </dgm:t>
    </dgm:pt>
    <dgm:pt modelId="{0718FE1C-7F6D-4496-A69E-7F3154C09EA0}" type="sibTrans" cxnId="{0FDEDB2E-DF62-41B9-9089-026C46C3A127}">
      <dgm:prSet/>
      <dgm:spPr/>
      <dgm:t>
        <a:bodyPr/>
        <a:lstStyle/>
        <a:p>
          <a:endParaRPr lang="en-US"/>
        </a:p>
      </dgm:t>
    </dgm:pt>
    <dgm:pt modelId="{F8E0864A-F072-4ABA-9951-780486317D4E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15680D44-D900-4C2E-B0C4-763114138A86}" type="parTrans" cxnId="{2C8179E4-75C7-406D-9784-BA2AD0A8A5BF}">
      <dgm:prSet/>
      <dgm:spPr/>
      <dgm:t>
        <a:bodyPr/>
        <a:lstStyle/>
        <a:p>
          <a:endParaRPr lang="en-US"/>
        </a:p>
      </dgm:t>
    </dgm:pt>
    <dgm:pt modelId="{9D6E4989-37BD-4FDA-8DAB-77262A9942FA}" type="sibTrans" cxnId="{2C8179E4-75C7-406D-9784-BA2AD0A8A5BF}">
      <dgm:prSet/>
      <dgm:spPr/>
      <dgm:t>
        <a:bodyPr/>
        <a:lstStyle/>
        <a:p>
          <a:endParaRPr lang="en-US"/>
        </a:p>
      </dgm:t>
    </dgm:pt>
    <dgm:pt modelId="{10F760A6-3946-4039-9DD9-B82C0154B9C9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13C978FD-F5CD-4968-BCF4-C9CB6D90AA92}" type="parTrans" cxnId="{B8C7D5B6-2354-4052-A8F8-F3B7A69C968B}">
      <dgm:prSet/>
      <dgm:spPr/>
      <dgm:t>
        <a:bodyPr/>
        <a:lstStyle/>
        <a:p>
          <a:endParaRPr lang="en-US"/>
        </a:p>
      </dgm:t>
    </dgm:pt>
    <dgm:pt modelId="{90287D2F-7608-4459-8014-2BAC5B27681D}" type="sibTrans" cxnId="{B8C7D5B6-2354-4052-A8F8-F3B7A69C968B}">
      <dgm:prSet/>
      <dgm:spPr/>
      <dgm:t>
        <a:bodyPr/>
        <a:lstStyle/>
        <a:p>
          <a:endParaRPr lang="en-US"/>
        </a:p>
      </dgm:t>
    </dgm:pt>
    <dgm:pt modelId="{9C35950F-414B-4D3C-94BF-9D41B94E6584}">
      <dgm:prSet phldrT="[Text]" custT="1"/>
      <dgm:spPr/>
      <dgm:t>
        <a:bodyPr/>
        <a:lstStyle/>
        <a:p>
          <a:pPr algn="l">
            <a:lnSpc>
              <a:spcPct val="90000"/>
            </a:lnSpc>
          </a:pPr>
          <a:endParaRPr lang="en-US" sz="2400" dirty="0">
            <a:latin typeface="Arial Rounded MT Bold" panose="020F0704030504030204" pitchFamily="34" charset="0"/>
          </a:endParaRPr>
        </a:p>
      </dgm:t>
    </dgm:pt>
    <dgm:pt modelId="{A12AABEA-1CF0-4174-903D-B3D6E5C82026}" type="parTrans" cxnId="{D2EBFC72-B4B0-42A5-BE3D-FF385DBB1B05}">
      <dgm:prSet/>
      <dgm:spPr/>
      <dgm:t>
        <a:bodyPr/>
        <a:lstStyle/>
        <a:p>
          <a:endParaRPr lang="en-US"/>
        </a:p>
      </dgm:t>
    </dgm:pt>
    <dgm:pt modelId="{D9D02D1E-ADCA-44DE-97E7-9CBBA99E7263}" type="sibTrans" cxnId="{D2EBFC72-B4B0-42A5-BE3D-FF385DBB1B05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3590" custScaleY="42349" custLinFactNeighborX="-90354" custLinFactNeighborY="-21392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100000" custScaleY="100413" custLinFactY="-9378" custLinFactNeighborX="-15535" custLinFactNeighborY="-100000">
        <dgm:presLayoutVars>
          <dgm:bulletEnabled val="1"/>
        </dgm:presLayoutVars>
      </dgm:prSet>
      <dgm:spPr/>
    </dgm:pt>
  </dgm:ptLst>
  <dgm:cxnLst>
    <dgm:cxn modelId="{BA7AE606-1E1E-46DF-BD2C-2418FB831CDE}" srcId="{FA84BF92-43C6-4E94-A77F-6263E68B6783}" destId="{17A76034-03B0-48E1-9A3E-F666547009D9}" srcOrd="1" destOrd="0" parTransId="{41B38D21-44F4-4D28-8F1C-6A9C11826D32}" sibTransId="{EF49B574-E2C6-47E0-B0D2-6A5D850C86E0}"/>
    <dgm:cxn modelId="{667E3516-3FE4-485A-A54C-AF5B08A1B84A}" type="presOf" srcId="{D8C9CAD3-194A-47A2-8524-12827A534270}" destId="{12E172B9-01B0-436D-9684-1CCC8FA3FE5C}" srcOrd="0" destOrd="0" presId="urn:microsoft.com/office/officeart/2005/8/layout/list1"/>
    <dgm:cxn modelId="{CE3A3E26-ADC5-469F-B3C7-A07829C81BC2}" type="presOf" srcId="{7E1E5814-D289-45B2-B55B-607B1E7ABA2C}" destId="{12E172B9-01B0-436D-9684-1CCC8FA3FE5C}" srcOrd="0" destOrd="5" presId="urn:microsoft.com/office/officeart/2005/8/layout/list1"/>
    <dgm:cxn modelId="{6C131027-9E2F-4213-8B3C-B7F8E5A7E71D}" srcId="{FA84BF92-43C6-4E94-A77F-6263E68B6783}" destId="{FE42DCA4-421A-45EE-9585-5F2F6267D2CC}" srcOrd="2" destOrd="0" parTransId="{473E3A70-3F10-4BC0-8BA3-9C5D52963BCB}" sibTransId="{5A47EB2E-5272-415A-B9D7-3C07E3C3120C}"/>
    <dgm:cxn modelId="{0FDEDB2E-DF62-41B9-9089-026C46C3A127}" srcId="{FA84BF92-43C6-4E94-A77F-6263E68B6783}" destId="{9AB7D84E-55FC-4A2E-857B-71CBE2125CFC}" srcOrd="6" destOrd="0" parTransId="{3BFFBC26-0346-49C3-AB89-2FB2183C0567}" sibTransId="{0718FE1C-7F6D-4496-A69E-7F3154C09EA0}"/>
    <dgm:cxn modelId="{DC651935-8B1F-46E0-9F2F-FD08AA7D2BDC}" type="presOf" srcId="{27C1E6BF-4A21-413B-B8E4-C49AF3B92DF3}" destId="{12E172B9-01B0-436D-9684-1CCC8FA3FE5C}" srcOrd="0" destOrd="3" presId="urn:microsoft.com/office/officeart/2005/8/layout/list1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E4E5B771-6DCA-457F-B2D2-D36B015E4906}" type="presOf" srcId="{10F760A6-3946-4039-9DD9-B82C0154B9C9}" destId="{12E172B9-01B0-436D-9684-1CCC8FA3FE5C}" srcOrd="0" destOrd="8" presId="urn:microsoft.com/office/officeart/2005/8/layout/list1"/>
    <dgm:cxn modelId="{D2EBFC72-B4B0-42A5-BE3D-FF385DBB1B05}" srcId="{FA84BF92-43C6-4E94-A77F-6263E68B6783}" destId="{9C35950F-414B-4D3C-94BF-9D41B94E6584}" srcOrd="9" destOrd="0" parTransId="{A12AABEA-1CF0-4174-903D-B3D6E5C82026}" sibTransId="{D9D02D1E-ADCA-44DE-97E7-9CBBA99E7263}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FC3F1B86-C4EB-4CCB-A18D-457FDBB46728}" srcId="{FA84BF92-43C6-4E94-A77F-6263E68B6783}" destId="{D8C9CAD3-194A-47A2-8524-12827A534270}" srcOrd="0" destOrd="0" parTransId="{19CC89B1-F12D-485F-8C19-248D9AFC6DD4}" sibTransId="{49B799A6-48FD-433E-AFDF-1F309A6D43D6}"/>
    <dgm:cxn modelId="{A0DC28A3-4385-4FE0-A615-036CE7E507BF}" type="presOf" srcId="{FA84BF92-43C6-4E94-A77F-6263E68B6783}" destId="{4FC84B32-D1CC-469D-BDF0-F53E02EEAA9C}" srcOrd="1" destOrd="0" presId="urn:microsoft.com/office/officeart/2005/8/layout/list1"/>
    <dgm:cxn modelId="{75F593A3-FF48-4C7D-84F5-80FF075A2478}" type="presOf" srcId="{9AB7D84E-55FC-4A2E-857B-71CBE2125CFC}" destId="{12E172B9-01B0-436D-9684-1CCC8FA3FE5C}" srcOrd="0" destOrd="6" presId="urn:microsoft.com/office/officeart/2005/8/layout/list1"/>
    <dgm:cxn modelId="{A23E10AA-3979-4F40-8447-B4491338E061}" type="presOf" srcId="{5441D02A-B97A-4653-B2E5-09945A25BA6E}" destId="{12E172B9-01B0-436D-9684-1CCC8FA3FE5C}" srcOrd="0" destOrd="4" presId="urn:microsoft.com/office/officeart/2005/8/layout/list1"/>
    <dgm:cxn modelId="{1EB6C6B1-659E-492F-9A97-68C7FB36232E}" type="presOf" srcId="{9C35950F-414B-4D3C-94BF-9D41B94E6584}" destId="{12E172B9-01B0-436D-9684-1CCC8FA3FE5C}" srcOrd="0" destOrd="9" presId="urn:microsoft.com/office/officeart/2005/8/layout/list1"/>
    <dgm:cxn modelId="{3BE9CDB5-A932-4E3A-9B95-207D33381FC6}" type="presOf" srcId="{17A76034-03B0-48E1-9A3E-F666547009D9}" destId="{12E172B9-01B0-436D-9684-1CCC8FA3FE5C}" srcOrd="0" destOrd="1" presId="urn:microsoft.com/office/officeart/2005/8/layout/list1"/>
    <dgm:cxn modelId="{B8C7D5B6-2354-4052-A8F8-F3B7A69C968B}" srcId="{FA84BF92-43C6-4E94-A77F-6263E68B6783}" destId="{10F760A6-3946-4039-9DD9-B82C0154B9C9}" srcOrd="8" destOrd="0" parTransId="{13C978FD-F5CD-4968-BCF4-C9CB6D90AA92}" sibTransId="{90287D2F-7608-4459-8014-2BAC5B27681D}"/>
    <dgm:cxn modelId="{29A6ACC7-0672-4446-A91A-03A591708DD3}" type="presOf" srcId="{FE42DCA4-421A-45EE-9585-5F2F6267D2CC}" destId="{12E172B9-01B0-436D-9684-1CCC8FA3FE5C}" srcOrd="0" destOrd="2" presId="urn:microsoft.com/office/officeart/2005/8/layout/list1"/>
    <dgm:cxn modelId="{74C9E2CF-AC6C-4865-A6F4-2D6E4D925712}" type="presOf" srcId="{F8E0864A-F072-4ABA-9951-780486317D4E}" destId="{12E172B9-01B0-436D-9684-1CCC8FA3FE5C}" srcOrd="0" destOrd="7" presId="urn:microsoft.com/office/officeart/2005/8/layout/list1"/>
    <dgm:cxn modelId="{AD330EE2-AA6E-4A05-BFA0-ADE2C45A8E6F}" srcId="{FA84BF92-43C6-4E94-A77F-6263E68B6783}" destId="{5441D02A-B97A-4653-B2E5-09945A25BA6E}" srcOrd="4" destOrd="0" parTransId="{46B67D5B-D1AC-40D5-8590-9537C1BF7F2F}" sibTransId="{6911EAC5-6E00-4BBA-97EC-E87CE3819FFB}"/>
    <dgm:cxn modelId="{2C8179E4-75C7-406D-9784-BA2AD0A8A5BF}" srcId="{FA84BF92-43C6-4E94-A77F-6263E68B6783}" destId="{F8E0864A-F072-4ABA-9951-780486317D4E}" srcOrd="7" destOrd="0" parTransId="{15680D44-D900-4C2E-B0C4-763114138A86}" sibTransId="{9D6E4989-37BD-4FDA-8DAB-77262A9942FA}"/>
    <dgm:cxn modelId="{60A9EFF4-801F-4AFF-9D18-60A6C9B7741B}" type="presOf" srcId="{FA84BF92-43C6-4E94-A77F-6263E68B6783}" destId="{8D263EF1-990E-4235-B334-4F0671851AEE}" srcOrd="0" destOrd="0" presId="urn:microsoft.com/office/officeart/2005/8/layout/list1"/>
    <dgm:cxn modelId="{698364F6-E052-4B50-86CC-C1CC06958D74}" srcId="{FA84BF92-43C6-4E94-A77F-6263E68B6783}" destId="{27C1E6BF-4A21-413B-B8E4-C49AF3B92DF3}" srcOrd="3" destOrd="0" parTransId="{F83F4DF6-867D-49AD-8AF0-6EE2F509D276}" sibTransId="{57756FC9-B5C9-42C6-90CE-91DCF98A92A7}"/>
    <dgm:cxn modelId="{C5815FF9-6771-405B-9132-799836ACDC2C}" srcId="{FA84BF92-43C6-4E94-A77F-6263E68B6783}" destId="{7E1E5814-D289-45B2-B55B-607B1E7ABA2C}" srcOrd="5" destOrd="0" parTransId="{F193E2A2-6300-45D0-9274-CAE343F0C713}" sibTransId="{BA18756E-3793-41B6-95D9-919DD2B8FD69}"/>
    <dgm:cxn modelId="{645D062C-D21D-440E-BF74-D32DE69B64CF}" type="presParOf" srcId="{C0727D5E-6C12-4BCD-825A-84F5DCF3AFD4}" destId="{0C1C26A3-6F3E-4B3C-BD82-3281B4DA087C}" srcOrd="0" destOrd="0" presId="urn:microsoft.com/office/officeart/2005/8/layout/list1"/>
    <dgm:cxn modelId="{BA7FC1F9-A3D9-45FB-8ABF-96BDA344B0B1}" type="presParOf" srcId="{0C1C26A3-6F3E-4B3C-BD82-3281B4DA087C}" destId="{8D263EF1-990E-4235-B334-4F0671851AEE}" srcOrd="0" destOrd="0" presId="urn:microsoft.com/office/officeart/2005/8/layout/list1"/>
    <dgm:cxn modelId="{2BB6A106-E6F8-4716-A1BF-9FA9C8253F80}" type="presParOf" srcId="{0C1C26A3-6F3E-4B3C-BD82-3281B4DA087C}" destId="{4FC84B32-D1CC-469D-BDF0-F53E02EEAA9C}" srcOrd="1" destOrd="0" presId="urn:microsoft.com/office/officeart/2005/8/layout/list1"/>
    <dgm:cxn modelId="{B9C61B88-1C47-4A6F-BDA8-1693B2875B9B}" type="presParOf" srcId="{C0727D5E-6C12-4BCD-825A-84F5DCF3AFD4}" destId="{C9C22D64-4439-4069-B33D-D3976B592CC4}" srcOrd="1" destOrd="0" presId="urn:microsoft.com/office/officeart/2005/8/layout/list1"/>
    <dgm:cxn modelId="{BB75183C-BBF1-4C75-9491-6531B31FF924}" type="presParOf" srcId="{C0727D5E-6C12-4BCD-825A-84F5DCF3AFD4}" destId="{12E172B9-01B0-436D-9684-1CCC8FA3FE5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latin typeface="Arial Rounded MT Bold" panose="020F0704030504030204" pitchFamily="34" charset="0"/>
            </a:rPr>
            <a:t>Inadvertent Gain &amp; Inadvertent Loss Data Analysis - highlights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45AA15C-ACDC-4858-A60B-A8623616E44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480C3FD9-8EB1-4EE2-B4F9-2C138C6BD6D0}" type="parTrans" cxnId="{DE6C3C7C-C748-4773-9500-A1E7372A1DA2}">
      <dgm:prSet/>
      <dgm:spPr/>
      <dgm:t>
        <a:bodyPr/>
        <a:lstStyle/>
        <a:p>
          <a:endParaRPr lang="en-US"/>
        </a:p>
      </dgm:t>
    </dgm:pt>
    <dgm:pt modelId="{9E5FF257-C3DA-4EA6-B516-DEDC36EB687B}" type="sibTrans" cxnId="{DE6C3C7C-C748-4773-9500-A1E7372A1DA2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3B8320FA-A0AE-463E-8B47-5FEA3FFAF25C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A68E586A-888E-4CC8-A0F2-405C9CD56BB6}" type="parTrans" cxnId="{105D2584-2CF6-49F7-A26F-613AF49DB0DB}">
      <dgm:prSet/>
      <dgm:spPr/>
      <dgm:t>
        <a:bodyPr/>
        <a:lstStyle/>
        <a:p>
          <a:endParaRPr lang="en-US"/>
        </a:p>
      </dgm:t>
    </dgm:pt>
    <dgm:pt modelId="{AA373329-CD7E-42E2-96F3-1A626B2B6266}" type="sibTrans" cxnId="{105D2584-2CF6-49F7-A26F-613AF49DB0DB}">
      <dgm:prSet/>
      <dgm:spPr/>
      <dgm:t>
        <a:bodyPr/>
        <a:lstStyle/>
        <a:p>
          <a:endParaRPr lang="en-US"/>
        </a:p>
      </dgm:t>
    </dgm:pt>
    <dgm:pt modelId="{1616B780-130C-4489-8015-5B7727E7191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8CD62D38-3DF6-4F3A-92D1-742D49A5F97A}" type="parTrans" cxnId="{19C35723-D52B-47FE-A1FD-BEC5C2F00652}">
      <dgm:prSet/>
      <dgm:spPr/>
      <dgm:t>
        <a:bodyPr/>
        <a:lstStyle/>
        <a:p>
          <a:endParaRPr lang="en-US"/>
        </a:p>
      </dgm:t>
    </dgm:pt>
    <dgm:pt modelId="{B23F14C2-1F74-4D6C-A372-2B787DD37545}" type="sibTrans" cxnId="{19C35723-D52B-47FE-A1FD-BEC5C2F00652}">
      <dgm:prSet/>
      <dgm:spPr/>
      <dgm:t>
        <a:bodyPr/>
        <a:lstStyle/>
        <a:p>
          <a:endParaRPr lang="en-US"/>
        </a:p>
      </dgm:t>
    </dgm:pt>
    <dgm:pt modelId="{BC316C4F-243C-49D5-B755-7D7F5F13404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70502112-B929-49E9-B006-BB0C6DB26DDE}" type="parTrans" cxnId="{ED71D491-2644-4E50-9FFA-6BA9362CE0B8}">
      <dgm:prSet/>
      <dgm:spPr/>
      <dgm:t>
        <a:bodyPr/>
        <a:lstStyle/>
        <a:p>
          <a:endParaRPr lang="en-US"/>
        </a:p>
      </dgm:t>
    </dgm:pt>
    <dgm:pt modelId="{E8F05F54-05B6-479A-90F4-A33629828A18}" type="sibTrans" cxnId="{ED71D491-2644-4E50-9FFA-6BA9362CE0B8}">
      <dgm:prSet/>
      <dgm:spPr/>
      <dgm:t>
        <a:bodyPr/>
        <a:lstStyle/>
        <a:p>
          <a:endParaRPr lang="en-US"/>
        </a:p>
      </dgm:t>
    </dgm:pt>
    <dgm:pt modelId="{4B33F384-25DF-4F8B-A9FD-B27EE806DF9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6C45441B-EEE1-4420-BD6B-61A64CDAC46E}" type="parTrans" cxnId="{21100C3D-8544-4751-B757-B25B6100D562}">
      <dgm:prSet/>
      <dgm:spPr/>
      <dgm:t>
        <a:bodyPr/>
        <a:lstStyle/>
        <a:p>
          <a:endParaRPr lang="en-US"/>
        </a:p>
      </dgm:t>
    </dgm:pt>
    <dgm:pt modelId="{D513FF66-F9A5-480B-AC42-75B63D373C61}" type="sibTrans" cxnId="{21100C3D-8544-4751-B757-B25B6100D562}">
      <dgm:prSet/>
      <dgm:spPr/>
      <dgm:t>
        <a:bodyPr/>
        <a:lstStyle/>
        <a:p>
          <a:endParaRPr lang="en-US"/>
        </a:p>
      </dgm:t>
    </dgm:pt>
    <dgm:pt modelId="{8BD63283-F81A-4583-B8D7-257F2D5A0DA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55D9BB44-77DD-473E-AF5D-E766AFFF3CEA}" type="parTrans" cxnId="{C559D165-6A9B-4B65-8334-F78735561B9B}">
      <dgm:prSet/>
      <dgm:spPr/>
      <dgm:t>
        <a:bodyPr/>
        <a:lstStyle/>
        <a:p>
          <a:endParaRPr lang="en-US"/>
        </a:p>
      </dgm:t>
    </dgm:pt>
    <dgm:pt modelId="{54AD2AAB-4024-4CE1-85F8-F8ABF8F7029C}" type="sibTrans" cxnId="{C559D165-6A9B-4B65-8334-F78735561B9B}">
      <dgm:prSet/>
      <dgm:spPr/>
      <dgm:t>
        <a:bodyPr/>
        <a:lstStyle/>
        <a:p>
          <a:endParaRPr lang="en-US"/>
        </a:p>
      </dgm:t>
    </dgm:pt>
    <dgm:pt modelId="{88B8BEF1-1975-4FDF-B53A-6F73006E5EA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BC5E08B1-166C-45BF-B7E0-769051A9D5C7}" type="parTrans" cxnId="{761B0E71-E809-488C-89F8-3EDFBD607EC4}">
      <dgm:prSet/>
      <dgm:spPr/>
      <dgm:t>
        <a:bodyPr/>
        <a:lstStyle/>
        <a:p>
          <a:endParaRPr lang="en-US"/>
        </a:p>
      </dgm:t>
    </dgm:pt>
    <dgm:pt modelId="{DB43FF9D-327D-4AAF-ACDA-130397FCCE21}" type="sibTrans" cxnId="{761B0E71-E809-488C-89F8-3EDFBD607EC4}">
      <dgm:prSet/>
      <dgm:spPr/>
      <dgm:t>
        <a:bodyPr/>
        <a:lstStyle/>
        <a:p>
          <a:endParaRPr lang="en-US"/>
        </a:p>
      </dgm:t>
    </dgm:pt>
    <dgm:pt modelId="{01280316-720D-4C44-AE45-83503E65C0A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911A1520-78E9-4B53-9565-E0672545F268}" type="parTrans" cxnId="{FA307082-6964-48DA-8D23-8DDDBCF69977}">
      <dgm:prSet/>
      <dgm:spPr/>
      <dgm:t>
        <a:bodyPr/>
        <a:lstStyle/>
        <a:p>
          <a:endParaRPr lang="en-US"/>
        </a:p>
      </dgm:t>
    </dgm:pt>
    <dgm:pt modelId="{6F535DC3-D3E8-4813-A956-A888F9D4A9DF}" type="sibTrans" cxnId="{FA307082-6964-48DA-8D23-8DDDBCF69977}">
      <dgm:prSet/>
      <dgm:spPr/>
      <dgm:t>
        <a:bodyPr/>
        <a:lstStyle/>
        <a:p>
          <a:endParaRPr lang="en-US"/>
        </a:p>
      </dgm:t>
    </dgm:pt>
    <dgm:pt modelId="{C6ED19AE-57E4-4A75-AB8D-B91872DF918F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FF1AF72D-1D9E-41DC-88E7-D5BA58B7DC84}" type="parTrans" cxnId="{72CB7AAB-7007-4351-A6BA-DDF87FAF9FC9}">
      <dgm:prSet/>
      <dgm:spPr/>
      <dgm:t>
        <a:bodyPr/>
        <a:lstStyle/>
        <a:p>
          <a:endParaRPr lang="en-US"/>
        </a:p>
      </dgm:t>
    </dgm:pt>
    <dgm:pt modelId="{0D5602BC-351B-43E5-965D-9AF10D783B5B}" type="sibTrans" cxnId="{72CB7AAB-7007-4351-A6BA-DDF87FAF9FC9}">
      <dgm:prSet/>
      <dgm:spPr/>
      <dgm:t>
        <a:bodyPr/>
        <a:lstStyle/>
        <a:p>
          <a:endParaRPr lang="en-US"/>
        </a:p>
      </dgm:t>
    </dgm:pt>
    <dgm:pt modelId="{E5C85B15-C233-45E4-B6E7-B44EBCC1EF80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BC9501F1-8A4B-4B80-A282-D3E990D964E2}" type="parTrans" cxnId="{D0481C7D-6B5A-4432-8967-E3E381DD9B32}">
      <dgm:prSet/>
      <dgm:spPr/>
      <dgm:t>
        <a:bodyPr/>
        <a:lstStyle/>
        <a:p>
          <a:endParaRPr lang="en-US"/>
        </a:p>
      </dgm:t>
    </dgm:pt>
    <dgm:pt modelId="{FD6E4FB1-0E64-427C-B870-277A782AF701}" type="sibTrans" cxnId="{D0481C7D-6B5A-4432-8967-E3E381DD9B32}">
      <dgm:prSet/>
      <dgm:spPr/>
      <dgm:t>
        <a:bodyPr/>
        <a:lstStyle/>
        <a:p>
          <a:endParaRPr lang="en-US"/>
        </a:p>
      </dgm:t>
    </dgm:pt>
    <dgm:pt modelId="{EC37AC7D-7AFE-447A-8BA7-96115E4279F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334C9A34-1DB1-4279-A91C-AB944372C867}" type="parTrans" cxnId="{895D1E88-7639-49FD-9BA1-36D6E92F898D}">
      <dgm:prSet/>
      <dgm:spPr/>
      <dgm:t>
        <a:bodyPr/>
        <a:lstStyle/>
        <a:p>
          <a:endParaRPr lang="en-US"/>
        </a:p>
      </dgm:t>
    </dgm:pt>
    <dgm:pt modelId="{CD39BB33-1192-4E73-9D0A-24749403F2CB}" type="sibTrans" cxnId="{895D1E88-7639-49FD-9BA1-36D6E92F898D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23662" custLinFactNeighborX="-100000" custLinFactNeighborY="-57938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94899" custScaleY="102906" custLinFactY="-9342" custLinFactNeighborX="-78" custLinFactNeighborY="-100000">
        <dgm:presLayoutVars>
          <dgm:bulletEnabled val="1"/>
        </dgm:presLayoutVars>
      </dgm:prSet>
      <dgm:spPr/>
    </dgm:pt>
  </dgm:ptLst>
  <dgm:cxnLst>
    <dgm:cxn modelId="{8778A805-63FA-4D2B-9261-F28C152EE812}" type="presOf" srcId="{1616B780-130C-4489-8015-5B7727E71914}" destId="{12E172B9-01B0-436D-9684-1CCC8FA3FE5C}" srcOrd="0" destOrd="2" presId="urn:microsoft.com/office/officeart/2005/8/layout/list1"/>
    <dgm:cxn modelId="{CCF8AC0B-DCA5-40CB-9A6A-BC530C58EDC4}" type="presOf" srcId="{C6ED19AE-57E4-4A75-AB8D-B91872DF918F}" destId="{12E172B9-01B0-436D-9684-1CCC8FA3FE5C}" srcOrd="0" destOrd="8" presId="urn:microsoft.com/office/officeart/2005/8/layout/list1"/>
    <dgm:cxn modelId="{19C35723-D52B-47FE-A1FD-BEC5C2F00652}" srcId="{FA84BF92-43C6-4E94-A77F-6263E68B6783}" destId="{1616B780-130C-4489-8015-5B7727E71914}" srcOrd="2" destOrd="0" parTransId="{8CD62D38-3DF6-4F3A-92D1-742D49A5F97A}" sibTransId="{B23F14C2-1F74-4D6C-A372-2B787DD37545}"/>
    <dgm:cxn modelId="{F9212428-BAD9-4133-99DF-9DEB1C7B72BA}" type="presOf" srcId="{EC37AC7D-7AFE-447A-8BA7-96115E4279FC}" destId="{12E172B9-01B0-436D-9684-1CCC8FA3FE5C}" srcOrd="0" destOrd="10" presId="urn:microsoft.com/office/officeart/2005/8/layout/list1"/>
    <dgm:cxn modelId="{3E143F32-9587-4531-B353-EF0A550B4368}" type="presOf" srcId="{E5C85B15-C233-45E4-B6E7-B44EBCC1EF80}" destId="{12E172B9-01B0-436D-9684-1CCC8FA3FE5C}" srcOrd="0" destOrd="9" presId="urn:microsoft.com/office/officeart/2005/8/layout/list1"/>
    <dgm:cxn modelId="{6AD2DA32-8861-4188-B8E5-EAD51978B432}" type="presOf" srcId="{8BD63283-F81A-4583-B8D7-257F2D5A0DAE}" destId="{12E172B9-01B0-436D-9684-1CCC8FA3FE5C}" srcOrd="0" destOrd="5" presId="urn:microsoft.com/office/officeart/2005/8/layout/list1"/>
    <dgm:cxn modelId="{21100C3D-8544-4751-B757-B25B6100D562}" srcId="{FA84BF92-43C6-4E94-A77F-6263E68B6783}" destId="{4B33F384-25DF-4F8B-A9FD-B27EE806DF95}" srcOrd="4" destOrd="0" parTransId="{6C45441B-EEE1-4420-BD6B-61A64CDAC46E}" sibTransId="{D513FF66-F9A5-480B-AC42-75B63D373C61}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A692A465-5A15-40FB-89DC-DD0C0FDF30B5}" type="presOf" srcId="{D45AA15C-ACDC-4858-A60B-A8623616E445}" destId="{12E172B9-01B0-436D-9684-1CCC8FA3FE5C}" srcOrd="0" destOrd="11" presId="urn:microsoft.com/office/officeart/2005/8/layout/list1"/>
    <dgm:cxn modelId="{C559D165-6A9B-4B65-8334-F78735561B9B}" srcId="{FA84BF92-43C6-4E94-A77F-6263E68B6783}" destId="{8BD63283-F81A-4583-B8D7-257F2D5A0DAE}" srcOrd="5" destOrd="0" parTransId="{55D9BB44-77DD-473E-AF5D-E766AFFF3CEA}" sibTransId="{54AD2AAB-4024-4CE1-85F8-F8ABF8F7029C}"/>
    <dgm:cxn modelId="{761B0E71-E809-488C-89F8-3EDFBD607EC4}" srcId="{FA84BF92-43C6-4E94-A77F-6263E68B6783}" destId="{88B8BEF1-1975-4FDF-B53A-6F73006E5EA5}" srcOrd="6" destOrd="0" parTransId="{BC5E08B1-166C-45BF-B7E0-769051A9D5C7}" sibTransId="{DB43FF9D-327D-4AAF-ACDA-130397FCCE21}"/>
    <dgm:cxn modelId="{CECC1D71-61C7-42DB-80B4-14E8D2B958A5}" type="presOf" srcId="{1AFB66F0-95C8-4468-A011-E51331EFA4DE}" destId="{12E172B9-01B0-436D-9684-1CCC8FA3FE5C}" srcOrd="0" destOrd="0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E6C3C7C-C748-4773-9500-A1E7372A1DA2}" srcId="{FA84BF92-43C6-4E94-A77F-6263E68B6783}" destId="{D45AA15C-ACDC-4858-A60B-A8623616E445}" srcOrd="11" destOrd="0" parTransId="{480C3FD9-8EB1-4EE2-B4F9-2C138C6BD6D0}" sibTransId="{9E5FF257-C3DA-4EA6-B516-DEDC36EB687B}"/>
    <dgm:cxn modelId="{D0481C7D-6B5A-4432-8967-E3E381DD9B32}" srcId="{FA84BF92-43C6-4E94-A77F-6263E68B6783}" destId="{E5C85B15-C233-45E4-B6E7-B44EBCC1EF80}" srcOrd="9" destOrd="0" parTransId="{BC9501F1-8A4B-4B80-A282-D3E990D964E2}" sibTransId="{FD6E4FB1-0E64-427C-B870-277A782AF701}"/>
    <dgm:cxn modelId="{FA307082-6964-48DA-8D23-8DDDBCF69977}" srcId="{FA84BF92-43C6-4E94-A77F-6263E68B6783}" destId="{01280316-720D-4C44-AE45-83503E65C0A1}" srcOrd="7" destOrd="0" parTransId="{911A1520-78E9-4B53-9565-E0672545F268}" sibTransId="{6F535DC3-D3E8-4813-A956-A888F9D4A9DF}"/>
    <dgm:cxn modelId="{105D2584-2CF6-49F7-A26F-613AF49DB0DB}" srcId="{FA84BF92-43C6-4E94-A77F-6263E68B6783}" destId="{3B8320FA-A0AE-463E-8B47-5FEA3FFAF25C}" srcOrd="1" destOrd="0" parTransId="{A68E586A-888E-4CC8-A0F2-405C9CD56BB6}" sibTransId="{AA373329-CD7E-42E2-96F3-1A626B2B6266}"/>
    <dgm:cxn modelId="{895D1E88-7639-49FD-9BA1-36D6E92F898D}" srcId="{FA84BF92-43C6-4E94-A77F-6263E68B6783}" destId="{EC37AC7D-7AFE-447A-8BA7-96115E4279FC}" srcOrd="10" destOrd="0" parTransId="{334C9A34-1DB1-4279-A91C-AB944372C867}" sibTransId="{CD39BB33-1192-4E73-9D0A-24749403F2CB}"/>
    <dgm:cxn modelId="{B144A28B-2F7C-4FD9-BDDD-0733CBB14D9A}" type="presOf" srcId="{FA84BF92-43C6-4E94-A77F-6263E68B6783}" destId="{4FC84B32-D1CC-469D-BDF0-F53E02EEAA9C}" srcOrd="1" destOrd="0" presId="urn:microsoft.com/office/officeart/2005/8/layout/list1"/>
    <dgm:cxn modelId="{3F774F90-2E17-4C2A-9B5B-B76BDB54C0FE}" type="presOf" srcId="{3B8320FA-A0AE-463E-8B47-5FEA3FFAF25C}" destId="{12E172B9-01B0-436D-9684-1CCC8FA3FE5C}" srcOrd="0" destOrd="1" presId="urn:microsoft.com/office/officeart/2005/8/layout/list1"/>
    <dgm:cxn modelId="{ED71D491-2644-4E50-9FFA-6BA9362CE0B8}" srcId="{FA84BF92-43C6-4E94-A77F-6263E68B6783}" destId="{BC316C4F-243C-49D5-B755-7D7F5F134045}" srcOrd="3" destOrd="0" parTransId="{70502112-B929-49E9-B006-BB0C6DB26DDE}" sibTransId="{E8F05F54-05B6-479A-90F4-A33629828A18}"/>
    <dgm:cxn modelId="{FA9C03AA-46D9-4664-A29E-303C91D1D35F}" type="presOf" srcId="{88B8BEF1-1975-4FDF-B53A-6F73006E5EA5}" destId="{12E172B9-01B0-436D-9684-1CCC8FA3FE5C}" srcOrd="0" destOrd="6" presId="urn:microsoft.com/office/officeart/2005/8/layout/list1"/>
    <dgm:cxn modelId="{72CB7AAB-7007-4351-A6BA-DDF87FAF9FC9}" srcId="{FA84BF92-43C6-4E94-A77F-6263E68B6783}" destId="{C6ED19AE-57E4-4A75-AB8D-B91872DF918F}" srcOrd="8" destOrd="0" parTransId="{FF1AF72D-1D9E-41DC-88E7-D5BA58B7DC84}" sibTransId="{0D5602BC-351B-43E5-965D-9AF10D783B5B}"/>
    <dgm:cxn modelId="{CBD7DBB0-E6AC-4C42-ADF8-DA11E5C192CE}" type="presOf" srcId="{BC316C4F-243C-49D5-B755-7D7F5F134045}" destId="{12E172B9-01B0-436D-9684-1CCC8FA3FE5C}" srcOrd="0" destOrd="3" presId="urn:microsoft.com/office/officeart/2005/8/layout/list1"/>
    <dgm:cxn modelId="{4AF6ADBC-125D-41B4-BB52-FAF482B9C64F}" type="presOf" srcId="{01280316-720D-4C44-AE45-83503E65C0A1}" destId="{12E172B9-01B0-436D-9684-1CCC8FA3FE5C}" srcOrd="0" destOrd="7" presId="urn:microsoft.com/office/officeart/2005/8/layout/list1"/>
    <dgm:cxn modelId="{2602B4E3-7D01-4936-A361-7E0471F61EA3}" type="presOf" srcId="{4B33F384-25DF-4F8B-A9FD-B27EE806DF95}" destId="{12E172B9-01B0-436D-9684-1CCC8FA3FE5C}" srcOrd="0" destOrd="4" presId="urn:microsoft.com/office/officeart/2005/8/layout/list1"/>
    <dgm:cxn modelId="{DBE656EB-88E9-4FE8-8C22-03E98958EFC7}" type="presOf" srcId="{FA84BF92-43C6-4E94-A77F-6263E68B6783}" destId="{8D263EF1-990E-4235-B334-4F0671851AEE}" srcOrd="0" destOrd="0" presId="urn:microsoft.com/office/officeart/2005/8/layout/list1"/>
    <dgm:cxn modelId="{219B18E8-B25F-4F4B-A3FD-D785A87C29E6}" type="presParOf" srcId="{C0727D5E-6C12-4BCD-825A-84F5DCF3AFD4}" destId="{0C1C26A3-6F3E-4B3C-BD82-3281B4DA087C}" srcOrd="0" destOrd="0" presId="urn:microsoft.com/office/officeart/2005/8/layout/list1"/>
    <dgm:cxn modelId="{CAE32620-B766-4BEF-B673-5C47AD85BB62}" type="presParOf" srcId="{0C1C26A3-6F3E-4B3C-BD82-3281B4DA087C}" destId="{8D263EF1-990E-4235-B334-4F0671851AEE}" srcOrd="0" destOrd="0" presId="urn:microsoft.com/office/officeart/2005/8/layout/list1"/>
    <dgm:cxn modelId="{527D57C2-CBFE-45B4-9C57-27964B85DF9F}" type="presParOf" srcId="{0C1C26A3-6F3E-4B3C-BD82-3281B4DA087C}" destId="{4FC84B32-D1CC-469D-BDF0-F53E02EEAA9C}" srcOrd="1" destOrd="0" presId="urn:microsoft.com/office/officeart/2005/8/layout/list1"/>
    <dgm:cxn modelId="{6C476AF7-F96F-4CD1-8F4E-FB77EAA72267}" type="presParOf" srcId="{C0727D5E-6C12-4BCD-825A-84F5DCF3AFD4}" destId="{C9C22D64-4439-4069-B33D-D3976B592CC4}" srcOrd="1" destOrd="0" presId="urn:microsoft.com/office/officeart/2005/8/layout/list1"/>
    <dgm:cxn modelId="{731E6A9E-5E16-4CB9-8545-BC52689A4C96}" type="presParOf" srcId="{C0727D5E-6C12-4BCD-825A-84F5DCF3AFD4}" destId="{12E172B9-01B0-436D-9684-1CCC8FA3FE5C}" srcOrd="2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600" dirty="0">
              <a:latin typeface="Arial Rounded MT Bold" panose="020F0704030504030204" pitchFamily="34" charset="0"/>
            </a:rPr>
            <a:t>Inadvertent Gain &amp; Inadvertent Loss Data Analysis - highlights</a:t>
          </a: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45AA15C-ACDC-4858-A60B-A8623616E44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l">
            <a:lnSpc>
              <a:spcPct val="90000"/>
            </a:lnSpc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gm:t>
    </dgm:pt>
    <dgm:pt modelId="{480C3FD9-8EB1-4EE2-B4F9-2C138C6BD6D0}" type="parTrans" cxnId="{DE6C3C7C-C748-4773-9500-A1E7372A1DA2}">
      <dgm:prSet/>
      <dgm:spPr/>
      <dgm:t>
        <a:bodyPr/>
        <a:lstStyle/>
        <a:p>
          <a:endParaRPr lang="en-US"/>
        </a:p>
      </dgm:t>
    </dgm:pt>
    <dgm:pt modelId="{9E5FF257-C3DA-4EA6-B516-DEDC36EB687B}" type="sibTrans" cxnId="{DE6C3C7C-C748-4773-9500-A1E7372A1DA2}">
      <dgm:prSet/>
      <dgm:spPr/>
      <dgm:t>
        <a:bodyPr/>
        <a:lstStyle/>
        <a:p>
          <a:endParaRPr lang="en-US"/>
        </a:p>
      </dgm:t>
    </dgm:pt>
    <dgm:pt modelId="{1AFB66F0-95C8-4468-A011-E51331EFA4DE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5720E8E2-797C-4CA0-965A-416890F930B6}" type="parTrans" cxnId="{CA156B5C-791E-4725-B16C-FA59E4F55EC1}">
      <dgm:prSet/>
      <dgm:spPr/>
      <dgm:t>
        <a:bodyPr/>
        <a:lstStyle/>
        <a:p>
          <a:endParaRPr lang="en-US"/>
        </a:p>
      </dgm:t>
    </dgm:pt>
    <dgm:pt modelId="{42BD5AEB-732F-4B4B-BBAB-01F19B5F7C87}" type="sibTrans" cxnId="{CA156B5C-791E-4725-B16C-FA59E4F55EC1}">
      <dgm:prSet/>
      <dgm:spPr/>
      <dgm:t>
        <a:bodyPr/>
        <a:lstStyle/>
        <a:p>
          <a:endParaRPr lang="en-US"/>
        </a:p>
      </dgm:t>
    </dgm:pt>
    <dgm:pt modelId="{3B8320FA-A0AE-463E-8B47-5FEA3FFAF25C}">
      <dgm:prSet phldrT="[Text]" custT="1"/>
      <dgm:spPr/>
      <dgm:t>
        <a:bodyPr/>
        <a:lstStyle/>
        <a:p>
          <a:pPr algn="l">
            <a:lnSpc>
              <a:spcPct val="90000"/>
            </a:lnSpc>
            <a:spcAft>
              <a:spcPct val="15000"/>
            </a:spcAft>
          </a:pPr>
          <a:endParaRPr lang="en-US" sz="1600" kern="1200" dirty="0">
            <a:latin typeface="Arial Rounded MT Bold" panose="020F0704030504030204" pitchFamily="34" charset="0"/>
          </a:endParaRPr>
        </a:p>
      </dgm:t>
    </dgm:pt>
    <dgm:pt modelId="{A68E586A-888E-4CC8-A0F2-405C9CD56BB6}" type="parTrans" cxnId="{105D2584-2CF6-49F7-A26F-613AF49DB0DB}">
      <dgm:prSet/>
      <dgm:spPr/>
      <dgm:t>
        <a:bodyPr/>
        <a:lstStyle/>
        <a:p>
          <a:endParaRPr lang="en-US"/>
        </a:p>
      </dgm:t>
    </dgm:pt>
    <dgm:pt modelId="{AA373329-CD7E-42E2-96F3-1A626B2B6266}" type="sibTrans" cxnId="{105D2584-2CF6-49F7-A26F-613AF49DB0DB}">
      <dgm:prSet/>
      <dgm:spPr/>
      <dgm:t>
        <a:bodyPr/>
        <a:lstStyle/>
        <a:p>
          <a:endParaRPr lang="en-US"/>
        </a:p>
      </dgm:t>
    </dgm:pt>
    <dgm:pt modelId="{1616B780-130C-4489-8015-5B7727E71914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8CD62D38-3DF6-4F3A-92D1-742D49A5F97A}" type="parTrans" cxnId="{19C35723-D52B-47FE-A1FD-BEC5C2F00652}">
      <dgm:prSet/>
      <dgm:spPr/>
      <dgm:t>
        <a:bodyPr/>
        <a:lstStyle/>
        <a:p>
          <a:endParaRPr lang="en-US"/>
        </a:p>
      </dgm:t>
    </dgm:pt>
    <dgm:pt modelId="{B23F14C2-1F74-4D6C-A372-2B787DD37545}" type="sibTrans" cxnId="{19C35723-D52B-47FE-A1FD-BEC5C2F00652}">
      <dgm:prSet/>
      <dgm:spPr/>
      <dgm:t>
        <a:bodyPr/>
        <a:lstStyle/>
        <a:p>
          <a:endParaRPr lang="en-US"/>
        </a:p>
      </dgm:t>
    </dgm:pt>
    <dgm:pt modelId="{BC316C4F-243C-49D5-B755-7D7F5F13404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70502112-B929-49E9-B006-BB0C6DB26DDE}" type="parTrans" cxnId="{ED71D491-2644-4E50-9FFA-6BA9362CE0B8}">
      <dgm:prSet/>
      <dgm:spPr/>
      <dgm:t>
        <a:bodyPr/>
        <a:lstStyle/>
        <a:p>
          <a:endParaRPr lang="en-US"/>
        </a:p>
      </dgm:t>
    </dgm:pt>
    <dgm:pt modelId="{E8F05F54-05B6-479A-90F4-A33629828A18}" type="sibTrans" cxnId="{ED71D491-2644-4E50-9FFA-6BA9362CE0B8}">
      <dgm:prSet/>
      <dgm:spPr/>
      <dgm:t>
        <a:bodyPr/>
        <a:lstStyle/>
        <a:p>
          <a:endParaRPr lang="en-US"/>
        </a:p>
      </dgm:t>
    </dgm:pt>
    <dgm:pt modelId="{4B33F384-25DF-4F8B-A9FD-B27EE806DF9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6C45441B-EEE1-4420-BD6B-61A64CDAC46E}" type="parTrans" cxnId="{21100C3D-8544-4751-B757-B25B6100D562}">
      <dgm:prSet/>
      <dgm:spPr/>
      <dgm:t>
        <a:bodyPr/>
        <a:lstStyle/>
        <a:p>
          <a:endParaRPr lang="en-US"/>
        </a:p>
      </dgm:t>
    </dgm:pt>
    <dgm:pt modelId="{D513FF66-F9A5-480B-AC42-75B63D373C61}" type="sibTrans" cxnId="{21100C3D-8544-4751-B757-B25B6100D562}">
      <dgm:prSet/>
      <dgm:spPr/>
      <dgm:t>
        <a:bodyPr/>
        <a:lstStyle/>
        <a:p>
          <a:endParaRPr lang="en-US"/>
        </a:p>
      </dgm:t>
    </dgm:pt>
    <dgm:pt modelId="{8BD63283-F81A-4583-B8D7-257F2D5A0DAE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55D9BB44-77DD-473E-AF5D-E766AFFF3CEA}" type="parTrans" cxnId="{C559D165-6A9B-4B65-8334-F78735561B9B}">
      <dgm:prSet/>
      <dgm:spPr/>
      <dgm:t>
        <a:bodyPr/>
        <a:lstStyle/>
        <a:p>
          <a:endParaRPr lang="en-US"/>
        </a:p>
      </dgm:t>
    </dgm:pt>
    <dgm:pt modelId="{54AD2AAB-4024-4CE1-85F8-F8ABF8F7029C}" type="sibTrans" cxnId="{C559D165-6A9B-4B65-8334-F78735561B9B}">
      <dgm:prSet/>
      <dgm:spPr/>
      <dgm:t>
        <a:bodyPr/>
        <a:lstStyle/>
        <a:p>
          <a:endParaRPr lang="en-US"/>
        </a:p>
      </dgm:t>
    </dgm:pt>
    <dgm:pt modelId="{88B8BEF1-1975-4FDF-B53A-6F73006E5EA5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BC5E08B1-166C-45BF-B7E0-769051A9D5C7}" type="parTrans" cxnId="{761B0E71-E809-488C-89F8-3EDFBD607EC4}">
      <dgm:prSet/>
      <dgm:spPr/>
      <dgm:t>
        <a:bodyPr/>
        <a:lstStyle/>
        <a:p>
          <a:endParaRPr lang="en-US"/>
        </a:p>
      </dgm:t>
    </dgm:pt>
    <dgm:pt modelId="{DB43FF9D-327D-4AAF-ACDA-130397FCCE21}" type="sibTrans" cxnId="{761B0E71-E809-488C-89F8-3EDFBD607EC4}">
      <dgm:prSet/>
      <dgm:spPr/>
      <dgm:t>
        <a:bodyPr/>
        <a:lstStyle/>
        <a:p>
          <a:endParaRPr lang="en-US"/>
        </a:p>
      </dgm:t>
    </dgm:pt>
    <dgm:pt modelId="{01280316-720D-4C44-AE45-83503E65C0A1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911A1520-78E9-4B53-9565-E0672545F268}" type="parTrans" cxnId="{FA307082-6964-48DA-8D23-8DDDBCF69977}">
      <dgm:prSet/>
      <dgm:spPr/>
      <dgm:t>
        <a:bodyPr/>
        <a:lstStyle/>
        <a:p>
          <a:endParaRPr lang="en-US"/>
        </a:p>
      </dgm:t>
    </dgm:pt>
    <dgm:pt modelId="{6F535DC3-D3E8-4813-A956-A888F9D4A9DF}" type="sibTrans" cxnId="{FA307082-6964-48DA-8D23-8DDDBCF69977}">
      <dgm:prSet/>
      <dgm:spPr/>
      <dgm:t>
        <a:bodyPr/>
        <a:lstStyle/>
        <a:p>
          <a:endParaRPr lang="en-US"/>
        </a:p>
      </dgm:t>
    </dgm:pt>
    <dgm:pt modelId="{C6ED19AE-57E4-4A75-AB8D-B91872DF918F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FF1AF72D-1D9E-41DC-88E7-D5BA58B7DC84}" type="parTrans" cxnId="{72CB7AAB-7007-4351-A6BA-DDF87FAF9FC9}">
      <dgm:prSet/>
      <dgm:spPr/>
      <dgm:t>
        <a:bodyPr/>
        <a:lstStyle/>
        <a:p>
          <a:endParaRPr lang="en-US"/>
        </a:p>
      </dgm:t>
    </dgm:pt>
    <dgm:pt modelId="{0D5602BC-351B-43E5-965D-9AF10D783B5B}" type="sibTrans" cxnId="{72CB7AAB-7007-4351-A6BA-DDF87FAF9FC9}">
      <dgm:prSet/>
      <dgm:spPr/>
      <dgm:t>
        <a:bodyPr/>
        <a:lstStyle/>
        <a:p>
          <a:endParaRPr lang="en-US"/>
        </a:p>
      </dgm:t>
    </dgm:pt>
    <dgm:pt modelId="{E5C85B15-C233-45E4-B6E7-B44EBCC1EF80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BC9501F1-8A4B-4B80-A282-D3E990D964E2}" type="parTrans" cxnId="{D0481C7D-6B5A-4432-8967-E3E381DD9B32}">
      <dgm:prSet/>
      <dgm:spPr/>
      <dgm:t>
        <a:bodyPr/>
        <a:lstStyle/>
        <a:p>
          <a:endParaRPr lang="en-US"/>
        </a:p>
      </dgm:t>
    </dgm:pt>
    <dgm:pt modelId="{FD6E4FB1-0E64-427C-B870-277A782AF701}" type="sibTrans" cxnId="{D0481C7D-6B5A-4432-8967-E3E381DD9B32}">
      <dgm:prSet/>
      <dgm:spPr/>
      <dgm:t>
        <a:bodyPr/>
        <a:lstStyle/>
        <a:p>
          <a:endParaRPr lang="en-US"/>
        </a:p>
      </dgm:t>
    </dgm:pt>
    <dgm:pt modelId="{EC37AC7D-7AFE-447A-8BA7-96115E4279FC}">
      <dgm:prSet phldrT="[Text]" custT="1"/>
      <dgm:spPr>
        <a:solidFill>
          <a:schemeClr val="bg1">
            <a:alpha val="90000"/>
          </a:schemeClr>
        </a:solidFill>
      </dgm:spPr>
      <dgm:t>
        <a:bodyPr anchor="ctr" anchorCtr="0"/>
        <a:lstStyle/>
        <a:p>
          <a:pPr algn="just">
            <a:lnSpc>
              <a:spcPct val="90000"/>
            </a:lnSpc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</dgm:t>
    </dgm:pt>
    <dgm:pt modelId="{334C9A34-1DB1-4279-A91C-AB944372C867}" type="parTrans" cxnId="{895D1E88-7639-49FD-9BA1-36D6E92F898D}">
      <dgm:prSet/>
      <dgm:spPr/>
      <dgm:t>
        <a:bodyPr/>
        <a:lstStyle/>
        <a:p>
          <a:endParaRPr lang="en-US"/>
        </a:p>
      </dgm:t>
    </dgm:pt>
    <dgm:pt modelId="{CD39BB33-1192-4E73-9D0A-24749403F2CB}" type="sibTrans" cxnId="{895D1E88-7639-49FD-9BA1-36D6E92F898D}">
      <dgm:prSet/>
      <dgm:spPr/>
      <dgm:t>
        <a:bodyPr/>
        <a:lstStyle/>
        <a:p>
          <a:endParaRPr lang="en-US"/>
        </a:p>
      </dgm:t>
    </dgm:pt>
    <dgm:pt modelId="{C0727D5E-6C12-4BCD-825A-84F5DCF3AFD4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0C1C26A3-6F3E-4B3C-BD82-3281B4DA087C}" type="pres">
      <dgm:prSet presAssocID="{FA84BF92-43C6-4E94-A77F-6263E68B6783}" presName="parentLin" presStyleCnt="0"/>
      <dgm:spPr/>
    </dgm:pt>
    <dgm:pt modelId="{8D263EF1-990E-4235-B334-4F0671851AEE}" type="pres">
      <dgm:prSet presAssocID="{FA84BF92-43C6-4E94-A77F-6263E68B6783}" presName="parentLeftMargin" presStyleLbl="node1" presStyleIdx="0" presStyleCnt="1"/>
      <dgm:spPr/>
    </dgm:pt>
    <dgm:pt modelId="{4FC84B32-D1CC-469D-BDF0-F53E02EEAA9C}" type="pres">
      <dgm:prSet presAssocID="{FA84BF92-43C6-4E94-A77F-6263E68B6783}" presName="parentText" presStyleLbl="node1" presStyleIdx="0" presStyleCnt="1" custScaleX="157466" custScaleY="23662" custLinFactNeighborX="-100000" custLinFactNeighborY="-57938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C9C22D64-4439-4069-B33D-D3976B592CC4}" type="pres">
      <dgm:prSet presAssocID="{FA84BF92-43C6-4E94-A77F-6263E68B6783}" presName="negativeSpace" presStyleCnt="0"/>
      <dgm:spPr/>
    </dgm:pt>
    <dgm:pt modelId="{12E172B9-01B0-436D-9684-1CCC8FA3FE5C}" type="pres">
      <dgm:prSet presAssocID="{FA84BF92-43C6-4E94-A77F-6263E68B6783}" presName="childText" presStyleLbl="conFgAcc1" presStyleIdx="0" presStyleCnt="1" custScaleX="94899" custScaleY="102906" custLinFactY="-9342" custLinFactNeighborX="-78" custLinFactNeighborY="-100000">
        <dgm:presLayoutVars>
          <dgm:bulletEnabled val="1"/>
        </dgm:presLayoutVars>
      </dgm:prSet>
      <dgm:spPr/>
    </dgm:pt>
  </dgm:ptLst>
  <dgm:cxnLst>
    <dgm:cxn modelId="{8778A805-63FA-4D2B-9261-F28C152EE812}" type="presOf" srcId="{1616B780-130C-4489-8015-5B7727E71914}" destId="{12E172B9-01B0-436D-9684-1CCC8FA3FE5C}" srcOrd="0" destOrd="2" presId="urn:microsoft.com/office/officeart/2005/8/layout/list1"/>
    <dgm:cxn modelId="{CCF8AC0B-DCA5-40CB-9A6A-BC530C58EDC4}" type="presOf" srcId="{C6ED19AE-57E4-4A75-AB8D-B91872DF918F}" destId="{12E172B9-01B0-436D-9684-1CCC8FA3FE5C}" srcOrd="0" destOrd="8" presId="urn:microsoft.com/office/officeart/2005/8/layout/list1"/>
    <dgm:cxn modelId="{19C35723-D52B-47FE-A1FD-BEC5C2F00652}" srcId="{FA84BF92-43C6-4E94-A77F-6263E68B6783}" destId="{1616B780-130C-4489-8015-5B7727E71914}" srcOrd="2" destOrd="0" parTransId="{8CD62D38-3DF6-4F3A-92D1-742D49A5F97A}" sibTransId="{B23F14C2-1F74-4D6C-A372-2B787DD37545}"/>
    <dgm:cxn modelId="{F9212428-BAD9-4133-99DF-9DEB1C7B72BA}" type="presOf" srcId="{EC37AC7D-7AFE-447A-8BA7-96115E4279FC}" destId="{12E172B9-01B0-436D-9684-1CCC8FA3FE5C}" srcOrd="0" destOrd="10" presId="urn:microsoft.com/office/officeart/2005/8/layout/list1"/>
    <dgm:cxn modelId="{3E143F32-9587-4531-B353-EF0A550B4368}" type="presOf" srcId="{E5C85B15-C233-45E4-B6E7-B44EBCC1EF80}" destId="{12E172B9-01B0-436D-9684-1CCC8FA3FE5C}" srcOrd="0" destOrd="9" presId="urn:microsoft.com/office/officeart/2005/8/layout/list1"/>
    <dgm:cxn modelId="{6AD2DA32-8861-4188-B8E5-EAD51978B432}" type="presOf" srcId="{8BD63283-F81A-4583-B8D7-257F2D5A0DAE}" destId="{12E172B9-01B0-436D-9684-1CCC8FA3FE5C}" srcOrd="0" destOrd="5" presId="urn:microsoft.com/office/officeart/2005/8/layout/list1"/>
    <dgm:cxn modelId="{21100C3D-8544-4751-B757-B25B6100D562}" srcId="{FA84BF92-43C6-4E94-A77F-6263E68B6783}" destId="{4B33F384-25DF-4F8B-A9FD-B27EE806DF95}" srcOrd="4" destOrd="0" parTransId="{6C45441B-EEE1-4420-BD6B-61A64CDAC46E}" sibTransId="{D513FF66-F9A5-480B-AC42-75B63D373C61}"/>
    <dgm:cxn modelId="{CA156B5C-791E-4725-B16C-FA59E4F55EC1}" srcId="{FA84BF92-43C6-4E94-A77F-6263E68B6783}" destId="{1AFB66F0-95C8-4468-A011-E51331EFA4DE}" srcOrd="0" destOrd="0" parTransId="{5720E8E2-797C-4CA0-965A-416890F930B6}" sibTransId="{42BD5AEB-732F-4B4B-BBAB-01F19B5F7C87}"/>
    <dgm:cxn modelId="{C7805960-ECC9-43E0-AAD8-F67026F4BC55}" type="presOf" srcId="{DE4B9EAB-636A-44C0-B4F9-D4AE4F66DB43}" destId="{C0727D5E-6C12-4BCD-825A-84F5DCF3AFD4}" srcOrd="0" destOrd="0" presId="urn:microsoft.com/office/officeart/2005/8/layout/list1"/>
    <dgm:cxn modelId="{A692A465-5A15-40FB-89DC-DD0C0FDF30B5}" type="presOf" srcId="{D45AA15C-ACDC-4858-A60B-A8623616E445}" destId="{12E172B9-01B0-436D-9684-1CCC8FA3FE5C}" srcOrd="0" destOrd="11" presId="urn:microsoft.com/office/officeart/2005/8/layout/list1"/>
    <dgm:cxn modelId="{C559D165-6A9B-4B65-8334-F78735561B9B}" srcId="{FA84BF92-43C6-4E94-A77F-6263E68B6783}" destId="{8BD63283-F81A-4583-B8D7-257F2D5A0DAE}" srcOrd="5" destOrd="0" parTransId="{55D9BB44-77DD-473E-AF5D-E766AFFF3CEA}" sibTransId="{54AD2AAB-4024-4CE1-85F8-F8ABF8F7029C}"/>
    <dgm:cxn modelId="{761B0E71-E809-488C-89F8-3EDFBD607EC4}" srcId="{FA84BF92-43C6-4E94-A77F-6263E68B6783}" destId="{88B8BEF1-1975-4FDF-B53A-6F73006E5EA5}" srcOrd="6" destOrd="0" parTransId="{BC5E08B1-166C-45BF-B7E0-769051A9D5C7}" sibTransId="{DB43FF9D-327D-4AAF-ACDA-130397FCCE21}"/>
    <dgm:cxn modelId="{CECC1D71-61C7-42DB-80B4-14E8D2B958A5}" type="presOf" srcId="{1AFB66F0-95C8-4468-A011-E51331EFA4DE}" destId="{12E172B9-01B0-436D-9684-1CCC8FA3FE5C}" srcOrd="0" destOrd="0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DE6C3C7C-C748-4773-9500-A1E7372A1DA2}" srcId="{FA84BF92-43C6-4E94-A77F-6263E68B6783}" destId="{D45AA15C-ACDC-4858-A60B-A8623616E445}" srcOrd="11" destOrd="0" parTransId="{480C3FD9-8EB1-4EE2-B4F9-2C138C6BD6D0}" sibTransId="{9E5FF257-C3DA-4EA6-B516-DEDC36EB687B}"/>
    <dgm:cxn modelId="{D0481C7D-6B5A-4432-8967-E3E381DD9B32}" srcId="{FA84BF92-43C6-4E94-A77F-6263E68B6783}" destId="{E5C85B15-C233-45E4-B6E7-B44EBCC1EF80}" srcOrd="9" destOrd="0" parTransId="{BC9501F1-8A4B-4B80-A282-D3E990D964E2}" sibTransId="{FD6E4FB1-0E64-427C-B870-277A782AF701}"/>
    <dgm:cxn modelId="{FA307082-6964-48DA-8D23-8DDDBCF69977}" srcId="{FA84BF92-43C6-4E94-A77F-6263E68B6783}" destId="{01280316-720D-4C44-AE45-83503E65C0A1}" srcOrd="7" destOrd="0" parTransId="{911A1520-78E9-4B53-9565-E0672545F268}" sibTransId="{6F535DC3-D3E8-4813-A956-A888F9D4A9DF}"/>
    <dgm:cxn modelId="{105D2584-2CF6-49F7-A26F-613AF49DB0DB}" srcId="{FA84BF92-43C6-4E94-A77F-6263E68B6783}" destId="{3B8320FA-A0AE-463E-8B47-5FEA3FFAF25C}" srcOrd="1" destOrd="0" parTransId="{A68E586A-888E-4CC8-A0F2-405C9CD56BB6}" sibTransId="{AA373329-CD7E-42E2-96F3-1A626B2B6266}"/>
    <dgm:cxn modelId="{895D1E88-7639-49FD-9BA1-36D6E92F898D}" srcId="{FA84BF92-43C6-4E94-A77F-6263E68B6783}" destId="{EC37AC7D-7AFE-447A-8BA7-96115E4279FC}" srcOrd="10" destOrd="0" parTransId="{334C9A34-1DB1-4279-A91C-AB944372C867}" sibTransId="{CD39BB33-1192-4E73-9D0A-24749403F2CB}"/>
    <dgm:cxn modelId="{B144A28B-2F7C-4FD9-BDDD-0733CBB14D9A}" type="presOf" srcId="{FA84BF92-43C6-4E94-A77F-6263E68B6783}" destId="{4FC84B32-D1CC-469D-BDF0-F53E02EEAA9C}" srcOrd="1" destOrd="0" presId="urn:microsoft.com/office/officeart/2005/8/layout/list1"/>
    <dgm:cxn modelId="{3F774F90-2E17-4C2A-9B5B-B76BDB54C0FE}" type="presOf" srcId="{3B8320FA-A0AE-463E-8B47-5FEA3FFAF25C}" destId="{12E172B9-01B0-436D-9684-1CCC8FA3FE5C}" srcOrd="0" destOrd="1" presId="urn:microsoft.com/office/officeart/2005/8/layout/list1"/>
    <dgm:cxn modelId="{ED71D491-2644-4E50-9FFA-6BA9362CE0B8}" srcId="{FA84BF92-43C6-4E94-A77F-6263E68B6783}" destId="{BC316C4F-243C-49D5-B755-7D7F5F134045}" srcOrd="3" destOrd="0" parTransId="{70502112-B929-49E9-B006-BB0C6DB26DDE}" sibTransId="{E8F05F54-05B6-479A-90F4-A33629828A18}"/>
    <dgm:cxn modelId="{FA9C03AA-46D9-4664-A29E-303C91D1D35F}" type="presOf" srcId="{88B8BEF1-1975-4FDF-B53A-6F73006E5EA5}" destId="{12E172B9-01B0-436D-9684-1CCC8FA3FE5C}" srcOrd="0" destOrd="6" presId="urn:microsoft.com/office/officeart/2005/8/layout/list1"/>
    <dgm:cxn modelId="{72CB7AAB-7007-4351-A6BA-DDF87FAF9FC9}" srcId="{FA84BF92-43C6-4E94-A77F-6263E68B6783}" destId="{C6ED19AE-57E4-4A75-AB8D-B91872DF918F}" srcOrd="8" destOrd="0" parTransId="{FF1AF72D-1D9E-41DC-88E7-D5BA58B7DC84}" sibTransId="{0D5602BC-351B-43E5-965D-9AF10D783B5B}"/>
    <dgm:cxn modelId="{CBD7DBB0-E6AC-4C42-ADF8-DA11E5C192CE}" type="presOf" srcId="{BC316C4F-243C-49D5-B755-7D7F5F134045}" destId="{12E172B9-01B0-436D-9684-1CCC8FA3FE5C}" srcOrd="0" destOrd="3" presId="urn:microsoft.com/office/officeart/2005/8/layout/list1"/>
    <dgm:cxn modelId="{4AF6ADBC-125D-41B4-BB52-FAF482B9C64F}" type="presOf" srcId="{01280316-720D-4C44-AE45-83503E65C0A1}" destId="{12E172B9-01B0-436D-9684-1CCC8FA3FE5C}" srcOrd="0" destOrd="7" presId="urn:microsoft.com/office/officeart/2005/8/layout/list1"/>
    <dgm:cxn modelId="{2602B4E3-7D01-4936-A361-7E0471F61EA3}" type="presOf" srcId="{4B33F384-25DF-4F8B-A9FD-B27EE806DF95}" destId="{12E172B9-01B0-436D-9684-1CCC8FA3FE5C}" srcOrd="0" destOrd="4" presId="urn:microsoft.com/office/officeart/2005/8/layout/list1"/>
    <dgm:cxn modelId="{DBE656EB-88E9-4FE8-8C22-03E98958EFC7}" type="presOf" srcId="{FA84BF92-43C6-4E94-A77F-6263E68B6783}" destId="{8D263EF1-990E-4235-B334-4F0671851AEE}" srcOrd="0" destOrd="0" presId="urn:microsoft.com/office/officeart/2005/8/layout/list1"/>
    <dgm:cxn modelId="{219B18E8-B25F-4F4B-A3FD-D785A87C29E6}" type="presParOf" srcId="{C0727D5E-6C12-4BCD-825A-84F5DCF3AFD4}" destId="{0C1C26A3-6F3E-4B3C-BD82-3281B4DA087C}" srcOrd="0" destOrd="0" presId="urn:microsoft.com/office/officeart/2005/8/layout/list1"/>
    <dgm:cxn modelId="{CAE32620-B766-4BEF-B673-5C47AD85BB62}" type="presParOf" srcId="{0C1C26A3-6F3E-4B3C-BD82-3281B4DA087C}" destId="{8D263EF1-990E-4235-B334-4F0671851AEE}" srcOrd="0" destOrd="0" presId="urn:microsoft.com/office/officeart/2005/8/layout/list1"/>
    <dgm:cxn modelId="{527D57C2-CBFE-45B4-9C57-27964B85DF9F}" type="presParOf" srcId="{0C1C26A3-6F3E-4B3C-BD82-3281B4DA087C}" destId="{4FC84B32-D1CC-469D-BDF0-F53E02EEAA9C}" srcOrd="1" destOrd="0" presId="urn:microsoft.com/office/officeart/2005/8/layout/list1"/>
    <dgm:cxn modelId="{6C476AF7-F96F-4CD1-8F4E-FB77EAA72267}" type="presParOf" srcId="{C0727D5E-6C12-4BCD-825A-84F5DCF3AFD4}" destId="{C9C22D64-4439-4069-B33D-D3976B592CC4}" srcOrd="1" destOrd="0" presId="urn:microsoft.com/office/officeart/2005/8/layout/list1"/>
    <dgm:cxn modelId="{731E6A9E-5E16-4CB9-8545-BC52689A4C96}" type="presParOf" srcId="{C0727D5E-6C12-4BCD-825A-84F5DCF3AFD4}" destId="{12E172B9-01B0-436D-9684-1CCC8FA3FE5C}" srcOrd="2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E4B9EAB-636A-44C0-B4F9-D4AE4F66DB43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84BF92-43C6-4E94-A77F-6263E68B6783}">
      <dgm:prSet phldrT="[Text]" custT="1"/>
      <dgm:spPr/>
      <dgm:t>
        <a:bodyPr/>
        <a:lstStyle/>
        <a:p>
          <a:pPr algn="ctr"/>
          <a:r>
            <a:rPr lang="en-US" sz="2400" dirty="0">
              <a:latin typeface="Arial Rounded MT Bold" panose="020F0704030504030204" pitchFamily="34" charset="0"/>
            </a:rPr>
            <a:t>Next Meeting – Thursday, January 22</a:t>
          </a:r>
          <a:r>
            <a:rPr lang="en-US" sz="2400" b="1" dirty="0"/>
            <a:t>, 2026 @ 9:30 AM [WebEx Only]</a:t>
          </a:r>
          <a:endParaRPr lang="en-US" sz="2400" dirty="0">
            <a:latin typeface="Arial Rounded MT Bold" panose="020F0704030504030204" pitchFamily="34" charset="0"/>
          </a:endParaRPr>
        </a:p>
      </dgm:t>
    </dgm:pt>
    <dgm:pt modelId="{AC2F3C19-8AC1-497A-9C58-F4EC2BFCFF7F}" type="parTrans" cxnId="{B568F27B-0E85-4EAC-B2DE-81C9E77FC4FB}">
      <dgm:prSet/>
      <dgm:spPr/>
      <dgm:t>
        <a:bodyPr/>
        <a:lstStyle/>
        <a:p>
          <a:endParaRPr lang="en-US"/>
        </a:p>
      </dgm:t>
    </dgm:pt>
    <dgm:pt modelId="{9D7AE265-07BF-4007-A381-FB05BD763012}" type="sibTrans" cxnId="{B568F27B-0E85-4EAC-B2DE-81C9E77FC4FB}">
      <dgm:prSet/>
      <dgm:spPr/>
      <dgm:t>
        <a:bodyPr/>
        <a:lstStyle/>
        <a:p>
          <a:endParaRPr lang="en-US"/>
        </a:p>
      </dgm:t>
    </dgm:pt>
    <dgm:pt modelId="{DC6638E4-C934-442B-9486-32BCEBBF301B}">
      <dgm:prSet phldrT="[Text]" custT="1"/>
      <dgm:spPr/>
      <dgm:t>
        <a:bodyPr anchor="ctr" anchorCtr="0"/>
        <a:lstStyle/>
        <a:p>
          <a:pPr algn="just">
            <a:spcAft>
              <a:spcPts val="600"/>
            </a:spcAft>
            <a:buFontTx/>
            <a:buNone/>
          </a:pPr>
          <a:endParaRPr lang="en-US" sz="1050" dirty="0">
            <a:latin typeface="Tenorite" panose="00000500000000000000" pitchFamily="2" charset="0"/>
          </a:endParaRPr>
        </a:p>
      </dgm:t>
    </dgm:pt>
    <dgm:pt modelId="{A897E1DC-AAB6-45CD-AB35-A97960EB471B}" type="sibTrans" cxnId="{87D40C69-9DED-461F-AC5E-3B4346138C11}">
      <dgm:prSet/>
      <dgm:spPr/>
      <dgm:t>
        <a:bodyPr/>
        <a:lstStyle/>
        <a:p>
          <a:endParaRPr lang="en-US"/>
        </a:p>
      </dgm:t>
    </dgm:pt>
    <dgm:pt modelId="{D35C198F-F7DC-4702-93DD-583773403FD3}" type="parTrans" cxnId="{87D40C69-9DED-461F-AC5E-3B4346138C11}">
      <dgm:prSet/>
      <dgm:spPr/>
      <dgm:t>
        <a:bodyPr/>
        <a:lstStyle/>
        <a:p>
          <a:endParaRPr lang="en-US"/>
        </a:p>
      </dgm:t>
    </dgm:pt>
    <dgm:pt modelId="{D2506135-395C-47B0-8DA9-C3F76649FF22}">
      <dgm:prSet phldrT="[Text]" custT="1"/>
      <dgm:spPr/>
      <dgm:t>
        <a:bodyPr anchor="ctr" anchorCtr="0"/>
        <a:lstStyle/>
        <a:p>
          <a:pPr algn="just">
            <a:spcAft>
              <a:spcPts val="600"/>
            </a:spcAft>
            <a:buNone/>
          </a:pPr>
          <a:r>
            <a:rPr lang="en-US" sz="1800" b="1" dirty="0">
              <a:latin typeface="Tenorite" panose="00000500000000000000" pitchFamily="2" charset="0"/>
              <a:cs typeface="Calibri" panose="020F0502020204030204" pitchFamily="34" charset="0"/>
            </a:rPr>
            <a:t>DRAFT Agenda</a:t>
          </a:r>
          <a:r>
            <a:rPr lang="en-US" sz="1800" dirty="0">
              <a:latin typeface="Tenorite" panose="00000500000000000000" pitchFamily="2" charset="0"/>
              <a:cs typeface="Calibri" panose="020F0502020204030204" pitchFamily="34" charset="0"/>
            </a:rPr>
            <a:t>:</a:t>
          </a:r>
        </a:p>
      </dgm:t>
    </dgm:pt>
    <dgm:pt modelId="{D79BAE52-B8CB-4181-ACDC-6CE5498C10F0}" type="sibTrans" cxnId="{9527099C-48BD-4C52-BE1B-F581599A9067}">
      <dgm:prSet/>
      <dgm:spPr/>
      <dgm:t>
        <a:bodyPr/>
        <a:lstStyle/>
        <a:p>
          <a:endParaRPr lang="en-US"/>
        </a:p>
      </dgm:t>
    </dgm:pt>
    <dgm:pt modelId="{5AE6885F-1A01-4324-A69E-284DA5FAEB5E}" type="parTrans" cxnId="{9527099C-48BD-4C52-BE1B-F581599A9067}">
      <dgm:prSet/>
      <dgm:spPr/>
      <dgm:t>
        <a:bodyPr/>
        <a:lstStyle/>
        <a:p>
          <a:endParaRPr lang="en-US"/>
        </a:p>
      </dgm:t>
    </dgm:pt>
    <dgm:pt modelId="{D8106045-C2BD-45F3-8E7E-F57FA7B1DF31}">
      <dgm:prSet custT="1"/>
      <dgm:spPr/>
      <dgm:t>
        <a:bodyPr/>
        <a:lstStyle/>
        <a:p>
          <a:pPr algn="just">
            <a:spcAft>
              <a:spcPts val="600"/>
            </a:spcAft>
            <a:buFont typeface="Arial" panose="020B0604020202020204" pitchFamily="34" charset="0"/>
            <a:buChar char="•"/>
          </a:pPr>
          <a:endParaRPr lang="en-US" sz="700" i="0" dirty="0">
            <a:latin typeface="Tenorite" panose="00000500000000000000" pitchFamily="2" charset="0"/>
            <a:cs typeface="Calibri" panose="020F0502020204030204" pitchFamily="34" charset="0"/>
          </a:endParaRPr>
        </a:p>
      </dgm:t>
    </dgm:pt>
    <dgm:pt modelId="{4C151C25-BF57-4453-A64F-3DFBC8CCFA34}" type="sibTrans" cxnId="{CA6720BC-2B64-47AD-AA8B-B0A43C19D291}">
      <dgm:prSet/>
      <dgm:spPr/>
      <dgm:t>
        <a:bodyPr/>
        <a:lstStyle/>
        <a:p>
          <a:endParaRPr lang="en-US"/>
        </a:p>
      </dgm:t>
    </dgm:pt>
    <dgm:pt modelId="{0BB81608-2D1C-44FA-8B2A-329EC9C21E3A}" type="parTrans" cxnId="{CA6720BC-2B64-47AD-AA8B-B0A43C19D291}">
      <dgm:prSet/>
      <dgm:spPr/>
      <dgm:t>
        <a:bodyPr/>
        <a:lstStyle/>
        <a:p>
          <a:endParaRPr lang="en-US"/>
        </a:p>
      </dgm:t>
    </dgm:pt>
    <dgm:pt modelId="{3B22BA84-BA41-4BD0-9977-518D5167128A}">
      <dgm:prSet phldrT="[Text]" custT="1"/>
      <dgm:spPr/>
      <dgm:t>
        <a:bodyPr anchor="ctr" anchorCtr="0"/>
        <a:lstStyle/>
        <a:p>
          <a:pPr algn="just">
            <a:spcAft>
              <a:spcPts val="600"/>
            </a:spcAft>
            <a:buFont typeface="Wingdings" panose="05000000000000000000" pitchFamily="2" charset="2"/>
            <a:buChar char="q"/>
          </a:pPr>
          <a:endParaRPr lang="en-US" sz="900" dirty="0">
            <a:latin typeface="Tenorite" panose="00000500000000000000" pitchFamily="2" charset="0"/>
            <a:cs typeface="Calibri" panose="020F0502020204030204" pitchFamily="34" charset="0"/>
          </a:endParaRPr>
        </a:p>
      </dgm:t>
    </dgm:pt>
    <dgm:pt modelId="{07F49020-D7E4-4CED-8312-D67E6CB8A9DE}" type="sibTrans" cxnId="{E1E78A0B-7F80-434E-AF75-C1EAE98EDF7E}">
      <dgm:prSet/>
      <dgm:spPr/>
      <dgm:t>
        <a:bodyPr/>
        <a:lstStyle/>
        <a:p>
          <a:endParaRPr lang="en-US"/>
        </a:p>
      </dgm:t>
    </dgm:pt>
    <dgm:pt modelId="{A70C627F-A7A7-4C70-AD82-78F4CB5C634B}" type="parTrans" cxnId="{E1E78A0B-7F80-434E-AF75-C1EAE98EDF7E}">
      <dgm:prSet/>
      <dgm:spPr/>
      <dgm:t>
        <a:bodyPr/>
        <a:lstStyle/>
        <a:p>
          <a:endParaRPr lang="en-US"/>
        </a:p>
      </dgm:t>
    </dgm:pt>
    <dgm:pt modelId="{926BE093-DEA2-4ADB-87F1-444CF2AC40FD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Elections – Please remember to submit your nominations to </a:t>
          </a:r>
          <a:r>
            <a:rPr lang="en-US" sz="1400" i="1" dirty="0">
              <a:hlinkClick xmlns:r="http://schemas.openxmlformats.org/officeDocument/2006/relationships" r:id="rId1"/>
            </a:rPr>
            <a:t>StakeholderServices@ercot.com</a:t>
          </a:r>
          <a:endParaRPr lang="en-US" sz="1400" dirty="0"/>
        </a:p>
      </dgm:t>
    </dgm:pt>
    <dgm:pt modelId="{31708A5C-7790-4599-84AC-9517C7269B05}" type="parTrans" cxnId="{96ACCDA3-A10D-44DB-8A6E-8FC1D82A19DF}">
      <dgm:prSet/>
      <dgm:spPr/>
      <dgm:t>
        <a:bodyPr/>
        <a:lstStyle/>
        <a:p>
          <a:endParaRPr lang="en-US"/>
        </a:p>
      </dgm:t>
    </dgm:pt>
    <dgm:pt modelId="{907AB90E-9F4C-40A3-AFCF-D12A1FFB6A00}" type="sibTrans" cxnId="{96ACCDA3-A10D-44DB-8A6E-8FC1D82A19DF}">
      <dgm:prSet/>
      <dgm:spPr/>
      <dgm:t>
        <a:bodyPr/>
        <a:lstStyle/>
        <a:p>
          <a:endParaRPr lang="en-US"/>
        </a:p>
      </dgm:t>
    </dgm:pt>
    <dgm:pt modelId="{19A793A7-E8BA-4C06-9083-B5338D300041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System Instances &amp; MT Performance</a:t>
          </a:r>
        </a:p>
      </dgm:t>
    </dgm:pt>
    <dgm:pt modelId="{29A80B24-966C-4484-B416-E8C5F3B26140}" type="parTrans" cxnId="{6057715D-BF0D-4251-B796-DEC78F6D35F2}">
      <dgm:prSet/>
      <dgm:spPr/>
      <dgm:t>
        <a:bodyPr/>
        <a:lstStyle/>
        <a:p>
          <a:endParaRPr lang="en-US"/>
        </a:p>
      </dgm:t>
    </dgm:pt>
    <dgm:pt modelId="{1E923F6F-5F60-4975-8315-2D4E9573678D}" type="sibTrans" cxnId="{6057715D-BF0D-4251-B796-DEC78F6D35F2}">
      <dgm:prSet/>
      <dgm:spPr/>
      <dgm:t>
        <a:bodyPr/>
        <a:lstStyle/>
        <a:p>
          <a:endParaRPr lang="en-US"/>
        </a:p>
      </dgm:t>
    </dgm:pt>
    <dgm:pt modelId="{BA979649-EB5F-4C21-8475-07728CEEBB5D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Listserv Update</a:t>
          </a:r>
        </a:p>
      </dgm:t>
    </dgm:pt>
    <dgm:pt modelId="{B3F5F2A0-05C4-4A41-A47B-141FA7BB3699}" type="parTrans" cxnId="{E27C7B1D-6451-4B0E-884B-99C2E3D42D4B}">
      <dgm:prSet/>
      <dgm:spPr/>
      <dgm:t>
        <a:bodyPr/>
        <a:lstStyle/>
        <a:p>
          <a:endParaRPr lang="en-US"/>
        </a:p>
      </dgm:t>
    </dgm:pt>
    <dgm:pt modelId="{2EFBB1DD-D628-4431-95EF-1DF34AF16876}" type="sibTrans" cxnId="{E27C7B1D-6451-4B0E-884B-99C2E3D42D4B}">
      <dgm:prSet/>
      <dgm:spPr/>
      <dgm:t>
        <a:bodyPr/>
        <a:lstStyle/>
        <a:p>
          <a:endParaRPr lang="en-US"/>
        </a:p>
      </dgm:t>
    </dgm:pt>
    <dgm:pt modelId="{CBE62BB8-FDDA-4F6C-A841-BD56208662CE}">
      <dgm:prSet custT="1"/>
      <dgm:spPr/>
      <dgm:t>
        <a:bodyPr/>
        <a:lstStyle/>
        <a:p>
          <a:pPr>
            <a:buFont typeface="Wingdings" panose="05000000000000000000" pitchFamily="2" charset="2"/>
            <a:buChar char=""/>
          </a:pPr>
          <a:r>
            <a:rPr lang="en-US" sz="1400" dirty="0"/>
            <a:t>Projects</a:t>
          </a:r>
        </a:p>
      </dgm:t>
    </dgm:pt>
    <dgm:pt modelId="{5705C745-9D3E-4CF5-B7D5-19B21977C40C}" type="parTrans" cxnId="{52A9B26E-EC7B-460A-9D53-82E82DF462D4}">
      <dgm:prSet/>
      <dgm:spPr/>
      <dgm:t>
        <a:bodyPr/>
        <a:lstStyle/>
        <a:p>
          <a:endParaRPr lang="en-US"/>
        </a:p>
      </dgm:t>
    </dgm:pt>
    <dgm:pt modelId="{3B5EF14C-069F-40BA-9C39-BA281DCA87DE}" type="sibTrans" cxnId="{52A9B26E-EC7B-460A-9D53-82E82DF462D4}">
      <dgm:prSet/>
      <dgm:spPr/>
      <dgm:t>
        <a:bodyPr/>
        <a:lstStyle/>
        <a:p>
          <a:endParaRPr lang="en-US"/>
        </a:p>
      </dgm:t>
    </dgm:pt>
    <dgm:pt modelId="{16A8BC4C-165E-4E18-A3EB-EF9F6BD447BE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dirty="0"/>
            <a:t>MIS – Retail API &amp; UI</a:t>
          </a:r>
        </a:p>
      </dgm:t>
    </dgm:pt>
    <dgm:pt modelId="{3227DC16-E6EB-4239-B503-865B8B0AA5EC}" type="parTrans" cxnId="{284B8A06-7C5D-4784-8425-9A6548357FF9}">
      <dgm:prSet/>
      <dgm:spPr/>
      <dgm:t>
        <a:bodyPr/>
        <a:lstStyle/>
        <a:p>
          <a:endParaRPr lang="en-US"/>
        </a:p>
      </dgm:t>
    </dgm:pt>
    <dgm:pt modelId="{5D3F0BB0-C2A1-48A8-A2F2-4B5D35376E4B}" type="sibTrans" cxnId="{284B8A06-7C5D-4784-8425-9A6548357FF9}">
      <dgm:prSet/>
      <dgm:spPr/>
      <dgm:t>
        <a:bodyPr/>
        <a:lstStyle/>
        <a:p>
          <a:endParaRPr lang="en-US"/>
        </a:p>
      </dgm:t>
    </dgm:pt>
    <dgm:pt modelId="{40F5DD5B-455B-4259-A846-E8767CEB1A0E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/>
            <a:t>NAESB upgrade</a:t>
          </a:r>
        </a:p>
      </dgm:t>
    </dgm:pt>
    <dgm:pt modelId="{0C645571-4D80-4700-B9A0-5198375B0BF6}" type="parTrans" cxnId="{818C7BE1-C991-46BF-8653-7A97EA3CFBB2}">
      <dgm:prSet/>
      <dgm:spPr/>
      <dgm:t>
        <a:bodyPr/>
        <a:lstStyle/>
        <a:p>
          <a:endParaRPr lang="en-US"/>
        </a:p>
      </dgm:t>
    </dgm:pt>
    <dgm:pt modelId="{AF610A1C-3334-4336-9707-F530D2609E3D}" type="sibTrans" cxnId="{818C7BE1-C991-46BF-8653-7A97EA3CFBB2}">
      <dgm:prSet/>
      <dgm:spPr/>
      <dgm:t>
        <a:bodyPr/>
        <a:lstStyle/>
        <a:p>
          <a:endParaRPr lang="en-US"/>
        </a:p>
      </dgm:t>
    </dgm:pt>
    <dgm:pt modelId="{5EA57139-9C2D-4271-83B2-C0FC413048EB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dirty="0"/>
            <a:t>MT &amp; Siebel upgrade</a:t>
          </a:r>
        </a:p>
      </dgm:t>
    </dgm:pt>
    <dgm:pt modelId="{05320555-7D2E-4A49-B6B5-396582B4AA9C}" type="parTrans" cxnId="{4BA727B7-9F0E-44A7-B791-7D44A8A4C4AF}">
      <dgm:prSet/>
      <dgm:spPr/>
      <dgm:t>
        <a:bodyPr/>
        <a:lstStyle/>
        <a:p>
          <a:endParaRPr lang="en-US"/>
        </a:p>
      </dgm:t>
    </dgm:pt>
    <dgm:pt modelId="{7C91D797-B5BF-44D8-A34D-77AE668DE3BC}" type="sibTrans" cxnId="{4BA727B7-9F0E-44A7-B791-7D44A8A4C4AF}">
      <dgm:prSet/>
      <dgm:spPr/>
      <dgm:t>
        <a:bodyPr/>
        <a:lstStyle/>
        <a:p>
          <a:endParaRPr lang="en-US"/>
        </a:p>
      </dgm:t>
    </dgm:pt>
    <dgm:pt modelId="{66EB04EC-E869-4993-9ACA-F5163F8F8A66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/>
            <a:t>Enhancements list</a:t>
          </a:r>
        </a:p>
      </dgm:t>
    </dgm:pt>
    <dgm:pt modelId="{0FC7B18B-AC73-490E-9380-FCFAB86C133A}" type="parTrans" cxnId="{D248A927-35EF-4111-B2E0-756B109F1351}">
      <dgm:prSet/>
      <dgm:spPr/>
      <dgm:t>
        <a:bodyPr/>
        <a:lstStyle/>
        <a:p>
          <a:endParaRPr lang="en-US"/>
        </a:p>
      </dgm:t>
    </dgm:pt>
    <dgm:pt modelId="{01B5260F-D12B-4152-847D-AA0950D012E9}" type="sibTrans" cxnId="{D248A927-35EF-4111-B2E0-756B109F1351}">
      <dgm:prSet/>
      <dgm:spPr/>
      <dgm:t>
        <a:bodyPr/>
        <a:lstStyle/>
        <a:p>
          <a:endParaRPr lang="en-US"/>
        </a:p>
      </dgm:t>
    </dgm:pt>
    <dgm:pt modelId="{3D5EF223-D600-4126-BFE9-0F3B5950277C}">
      <dgm:prSet custT="1"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n-US" sz="1400" dirty="0"/>
            <a:t>MarkeTrak User’s Guide suggested revisions </a:t>
          </a:r>
        </a:p>
      </dgm:t>
    </dgm:pt>
    <dgm:pt modelId="{D96E0303-E0A0-452F-AE75-B0314E924353}" type="parTrans" cxnId="{507A2FB4-F331-42A5-8193-7B6BB48C58F6}">
      <dgm:prSet/>
      <dgm:spPr/>
      <dgm:t>
        <a:bodyPr/>
        <a:lstStyle/>
        <a:p>
          <a:endParaRPr lang="en-US"/>
        </a:p>
      </dgm:t>
    </dgm:pt>
    <dgm:pt modelId="{658D54FE-50BA-4742-AB66-03ADBA73ABF6}" type="sibTrans" cxnId="{507A2FB4-F331-42A5-8193-7B6BB48C58F6}">
      <dgm:prSet/>
      <dgm:spPr/>
      <dgm:t>
        <a:bodyPr/>
        <a:lstStyle/>
        <a:p>
          <a:endParaRPr lang="en-US"/>
        </a:p>
      </dgm:t>
    </dgm:pt>
    <dgm:pt modelId="{79496609-2E18-4F6D-954D-920637C5B291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Goals 2026/ Accomplishments 2025</a:t>
          </a:r>
        </a:p>
      </dgm:t>
    </dgm:pt>
    <dgm:pt modelId="{2403C23F-44AC-49C6-B5C4-DFC7E98E8745}" type="parTrans" cxnId="{FBC3C280-95CD-4671-80D9-51FAED1A1D6C}">
      <dgm:prSet/>
      <dgm:spPr/>
      <dgm:t>
        <a:bodyPr/>
        <a:lstStyle/>
        <a:p>
          <a:endParaRPr lang="en-US"/>
        </a:p>
      </dgm:t>
    </dgm:pt>
    <dgm:pt modelId="{E80DAB82-5E22-4148-B59F-805DA5843CE7}" type="sibTrans" cxnId="{FBC3C280-95CD-4671-80D9-51FAED1A1D6C}">
      <dgm:prSet/>
      <dgm:spPr/>
      <dgm:t>
        <a:bodyPr/>
        <a:lstStyle/>
        <a:p>
          <a:endParaRPr lang="en-US"/>
        </a:p>
      </dgm:t>
    </dgm:pt>
    <dgm:pt modelId="{DA50D4F0-AFB8-47F4-A556-97F5034C2040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400" dirty="0"/>
            <a:t>Inadvertent Gains 2024(2) and 2025(1) – analysis</a:t>
          </a:r>
        </a:p>
      </dgm:t>
    </dgm:pt>
    <dgm:pt modelId="{BE6C4965-57ED-4620-9580-EA6F718738DA}" type="parTrans" cxnId="{D6EEEDCC-7A3B-412F-A1DB-125F7F4C08D8}">
      <dgm:prSet/>
      <dgm:spPr/>
      <dgm:t>
        <a:bodyPr/>
        <a:lstStyle/>
        <a:p>
          <a:endParaRPr lang="en-US"/>
        </a:p>
      </dgm:t>
    </dgm:pt>
    <dgm:pt modelId="{6553B39B-9961-443F-A047-7FB6123985EC}" type="sibTrans" cxnId="{D6EEEDCC-7A3B-412F-A1DB-125F7F4C08D8}">
      <dgm:prSet/>
      <dgm:spPr/>
      <dgm:t>
        <a:bodyPr/>
        <a:lstStyle/>
        <a:p>
          <a:endParaRPr lang="en-US"/>
        </a:p>
      </dgm:t>
    </dgm:pt>
    <dgm:pt modelId="{5B9F1D9A-955F-44D9-9DF3-9686F2F48C87}">
      <dgm:prSet custT="1"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sz="1400" dirty="0"/>
            <a:t>Overall Volumes for 2025(2)</a:t>
          </a:r>
        </a:p>
      </dgm:t>
    </dgm:pt>
    <dgm:pt modelId="{F21F2E62-9258-4B02-9B71-AA935327D2A5}" type="parTrans" cxnId="{B60CFC21-5183-4342-9922-00CB992BA51F}">
      <dgm:prSet/>
      <dgm:spPr/>
      <dgm:t>
        <a:bodyPr/>
        <a:lstStyle/>
        <a:p>
          <a:endParaRPr lang="en-US"/>
        </a:p>
      </dgm:t>
    </dgm:pt>
    <dgm:pt modelId="{8AEC406D-E095-4B99-AF22-54D00E180FCF}" type="sibTrans" cxnId="{B60CFC21-5183-4342-9922-00CB992BA51F}">
      <dgm:prSet/>
      <dgm:spPr/>
      <dgm:t>
        <a:bodyPr/>
        <a:lstStyle/>
        <a:p>
          <a:endParaRPr lang="en-US"/>
        </a:p>
      </dgm:t>
    </dgm:pt>
    <dgm:pt modelId="{2C15A024-E2B9-48EA-BAAE-EB990FFE346B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TDTMS Main Meeting Page - housekeeping</a:t>
          </a:r>
        </a:p>
      </dgm:t>
    </dgm:pt>
    <dgm:pt modelId="{1D693B93-B031-4E9B-ABD8-841B40EC9E8B}" type="parTrans" cxnId="{C13BBA42-F625-42D3-ABCA-F077BA414201}">
      <dgm:prSet/>
      <dgm:spPr/>
      <dgm:t>
        <a:bodyPr/>
        <a:lstStyle/>
        <a:p>
          <a:endParaRPr lang="en-US"/>
        </a:p>
      </dgm:t>
    </dgm:pt>
    <dgm:pt modelId="{E77943E6-F34B-495F-BA6A-07D1AEA2E6B2}" type="sibTrans" cxnId="{C13BBA42-F625-42D3-ABCA-F077BA414201}">
      <dgm:prSet/>
      <dgm:spPr/>
      <dgm:t>
        <a:bodyPr/>
        <a:lstStyle/>
        <a:p>
          <a:endParaRPr lang="en-US"/>
        </a:p>
      </dgm:t>
    </dgm:pt>
    <dgm:pt modelId="{9EC57D95-8AEF-40E8-B5C5-E9E531CF1D5B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Lights Out Situations – Inadvertent Gains w/Switch Holds</a:t>
          </a:r>
        </a:p>
      </dgm:t>
    </dgm:pt>
    <dgm:pt modelId="{4223D79F-BBF3-41F0-A1D0-3A2A5361A822}" type="parTrans" cxnId="{84B2F555-4FD2-4C62-9000-D8E03C3726F2}">
      <dgm:prSet/>
      <dgm:spPr/>
      <dgm:t>
        <a:bodyPr/>
        <a:lstStyle/>
        <a:p>
          <a:endParaRPr lang="en-US"/>
        </a:p>
      </dgm:t>
    </dgm:pt>
    <dgm:pt modelId="{43E4D5FE-6D1E-4657-B030-1A1D44A4FB02}" type="sibTrans" cxnId="{84B2F555-4FD2-4C62-9000-D8E03C3726F2}">
      <dgm:prSet/>
      <dgm:spPr/>
      <dgm:t>
        <a:bodyPr/>
        <a:lstStyle/>
        <a:p>
          <a:endParaRPr lang="en-US"/>
        </a:p>
      </dgm:t>
    </dgm:pt>
    <dgm:pt modelId="{72EF05A7-8F93-4130-B7C9-D0056F8C6D63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MarkeTrak Subtype Volumes – </a:t>
          </a:r>
        </a:p>
      </dgm:t>
    </dgm:pt>
    <dgm:pt modelId="{93E1B3A2-4DED-4A49-8F41-F6F08DFFCE2F}" type="parTrans" cxnId="{10938030-A7D9-42F9-938A-CDF6B8B4EE74}">
      <dgm:prSet/>
      <dgm:spPr/>
      <dgm:t>
        <a:bodyPr/>
        <a:lstStyle/>
        <a:p>
          <a:endParaRPr lang="en-US"/>
        </a:p>
      </dgm:t>
    </dgm:pt>
    <dgm:pt modelId="{10C48BA6-59B9-4225-9FFC-CD0E34FEF219}" type="sibTrans" cxnId="{10938030-A7D9-42F9-938A-CDF6B8B4EE74}">
      <dgm:prSet/>
      <dgm:spPr/>
      <dgm:t>
        <a:bodyPr/>
        <a:lstStyle/>
        <a:p>
          <a:endParaRPr lang="en-US"/>
        </a:p>
      </dgm:t>
    </dgm:pt>
    <dgm:pt modelId="{2257D4C5-9C8C-49C0-A1C2-0020C288A0A1}">
      <dgm:prSet custT="1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400" dirty="0"/>
            <a:t>ERCOT Reports</a:t>
          </a:r>
        </a:p>
      </dgm:t>
    </dgm:pt>
    <dgm:pt modelId="{C5FA245A-B9EF-4924-9084-93567589480A}" type="parTrans" cxnId="{5285AFFE-1D21-456C-8E55-F695C958B987}">
      <dgm:prSet/>
      <dgm:spPr/>
      <dgm:t>
        <a:bodyPr/>
        <a:lstStyle/>
        <a:p>
          <a:endParaRPr lang="en-US"/>
        </a:p>
      </dgm:t>
    </dgm:pt>
    <dgm:pt modelId="{D71F3992-23C4-4246-92FD-B1B4E5BE2F24}" type="sibTrans" cxnId="{5285AFFE-1D21-456C-8E55-F695C958B987}">
      <dgm:prSet/>
      <dgm:spPr/>
      <dgm:t>
        <a:bodyPr/>
        <a:lstStyle/>
        <a:p>
          <a:endParaRPr lang="en-US"/>
        </a:p>
      </dgm:t>
    </dgm:pt>
    <dgm:pt modelId="{BD068890-9CDF-4598-AC4F-F71ADD1D1989}" type="pres">
      <dgm:prSet presAssocID="{DE4B9EAB-636A-44C0-B4F9-D4AE4F66DB43}" presName="linear" presStyleCnt="0">
        <dgm:presLayoutVars>
          <dgm:dir/>
          <dgm:animLvl val="lvl"/>
          <dgm:resizeHandles val="exact"/>
        </dgm:presLayoutVars>
      </dgm:prSet>
      <dgm:spPr/>
    </dgm:pt>
    <dgm:pt modelId="{DA3CA7F5-C711-4580-91F1-E9C6772A16A7}" type="pres">
      <dgm:prSet presAssocID="{FA84BF92-43C6-4E94-A77F-6263E68B6783}" presName="parentLin" presStyleCnt="0"/>
      <dgm:spPr/>
    </dgm:pt>
    <dgm:pt modelId="{18E20904-4337-4D49-878F-C6A3998E9768}" type="pres">
      <dgm:prSet presAssocID="{FA84BF92-43C6-4E94-A77F-6263E68B6783}" presName="parentLeftMargin" presStyleLbl="node1" presStyleIdx="0" presStyleCnt="1"/>
      <dgm:spPr/>
    </dgm:pt>
    <dgm:pt modelId="{4AA5C7B7-5B64-4F71-AB37-E39564456FAC}" type="pres">
      <dgm:prSet presAssocID="{FA84BF92-43C6-4E94-A77F-6263E68B6783}" presName="parentText" presStyleLbl="node1" presStyleIdx="0" presStyleCnt="1" custScaleX="148684" custScaleY="593434" custLinFactNeighborX="-100000" custLinFactNeighborY="-95008">
        <dgm:presLayoutVars>
          <dgm:chMax val="0"/>
          <dgm:bulletEnabled val="1"/>
        </dgm:presLayoutVars>
      </dgm:prSet>
      <dgm:spPr>
        <a:prstGeom prst="rect">
          <a:avLst/>
        </a:prstGeom>
      </dgm:spPr>
    </dgm:pt>
    <dgm:pt modelId="{84B8C849-306F-43E1-84B1-34177317591D}" type="pres">
      <dgm:prSet presAssocID="{FA84BF92-43C6-4E94-A77F-6263E68B6783}" presName="negativeSpace" presStyleCnt="0"/>
      <dgm:spPr/>
    </dgm:pt>
    <dgm:pt modelId="{5FD4668F-81DD-421E-9924-50274E363CDB}" type="pres">
      <dgm:prSet presAssocID="{FA84BF92-43C6-4E94-A77F-6263E68B6783}" presName="childText" presStyleLbl="conFgAcc1" presStyleIdx="0" presStyleCnt="1" custScaleY="106900" custLinFactY="3301" custLinFactNeighborY="100000">
        <dgm:presLayoutVars>
          <dgm:bulletEnabled val="1"/>
        </dgm:presLayoutVars>
      </dgm:prSet>
      <dgm:spPr/>
    </dgm:pt>
  </dgm:ptLst>
  <dgm:cxnLst>
    <dgm:cxn modelId="{284B8A06-7C5D-4784-8425-9A6548357FF9}" srcId="{CBE62BB8-FDDA-4F6C-A841-BD56208662CE}" destId="{16A8BC4C-165E-4E18-A3EB-EF9F6BD447BE}" srcOrd="0" destOrd="0" parTransId="{3227DC16-E6EB-4239-B503-865B8B0AA5EC}" sibTransId="{5D3F0BB0-C2A1-48A8-A2F2-4B5D35376E4B}"/>
    <dgm:cxn modelId="{E1E78A0B-7F80-434E-AF75-C1EAE98EDF7E}" srcId="{D2506135-395C-47B0-8DA9-C3F76649FF22}" destId="{3B22BA84-BA41-4BD0-9977-518D5167128A}" srcOrd="0" destOrd="0" parTransId="{A70C627F-A7A7-4C70-AD82-78F4CB5C634B}" sibTransId="{07F49020-D7E4-4CED-8312-D67E6CB8A9DE}"/>
    <dgm:cxn modelId="{587F9A11-27D4-4DBD-B140-7CB0AA708185}" type="presOf" srcId="{FA84BF92-43C6-4E94-A77F-6263E68B6783}" destId="{18E20904-4337-4D49-878F-C6A3998E9768}" srcOrd="0" destOrd="0" presId="urn:microsoft.com/office/officeart/2005/8/layout/list1"/>
    <dgm:cxn modelId="{A14D1F13-A3BD-45FB-ACB8-CB656C8666F3}" type="presOf" srcId="{D2506135-395C-47B0-8DA9-C3F76649FF22}" destId="{5FD4668F-81DD-421E-9924-50274E363CDB}" srcOrd="0" destOrd="1" presId="urn:microsoft.com/office/officeart/2005/8/layout/list1"/>
    <dgm:cxn modelId="{E27C7B1D-6451-4B0E-884B-99C2E3D42D4B}" srcId="{2257D4C5-9C8C-49C0-A1C2-0020C288A0A1}" destId="{BA979649-EB5F-4C21-8475-07728CEEBB5D}" srcOrd="1" destOrd="0" parTransId="{B3F5F2A0-05C4-4A41-A47B-141FA7BB3699}" sibTransId="{2EFBB1DD-D628-4431-95EF-1DF34AF16876}"/>
    <dgm:cxn modelId="{B60CFC21-5183-4342-9922-00CB992BA51F}" srcId="{72EF05A7-8F93-4130-B7C9-D0056F8C6D63}" destId="{5B9F1D9A-955F-44D9-9DF3-9686F2F48C87}" srcOrd="1" destOrd="0" parTransId="{F21F2E62-9258-4B02-9B71-AA935327D2A5}" sibTransId="{8AEC406D-E095-4B99-AF22-54D00E180FCF}"/>
    <dgm:cxn modelId="{0D6F1027-721C-4DDC-B34C-1B1FD4743C90}" type="presOf" srcId="{72EF05A7-8F93-4130-B7C9-D0056F8C6D63}" destId="{5FD4668F-81DD-421E-9924-50274E363CDB}" srcOrd="0" destOrd="14" presId="urn:microsoft.com/office/officeart/2005/8/layout/list1"/>
    <dgm:cxn modelId="{D248A927-35EF-4111-B2E0-756B109F1351}" srcId="{CBE62BB8-FDDA-4F6C-A841-BD56208662CE}" destId="{66EB04EC-E869-4993-9ACA-F5163F8F8A66}" srcOrd="3" destOrd="0" parTransId="{0FC7B18B-AC73-490E-9380-FCFAB86C133A}" sibTransId="{01B5260F-D12B-4152-847D-AA0950D012E9}"/>
    <dgm:cxn modelId="{10938030-A7D9-42F9-938A-CDF6B8B4EE74}" srcId="{3B22BA84-BA41-4BD0-9977-518D5167128A}" destId="{72EF05A7-8F93-4130-B7C9-D0056F8C6D63}" srcOrd="3" destOrd="0" parTransId="{93E1B3A2-4DED-4A49-8F41-F6F08DFFCE2F}" sibTransId="{10C48BA6-59B9-4225-9FFC-CD0E34FEF219}"/>
    <dgm:cxn modelId="{6057715D-BF0D-4251-B796-DEC78F6D35F2}" srcId="{2257D4C5-9C8C-49C0-A1C2-0020C288A0A1}" destId="{19A793A7-E8BA-4C06-9083-B5338D300041}" srcOrd="0" destOrd="0" parTransId="{29A80B24-966C-4484-B416-E8C5F3B26140}" sibTransId="{1E923F6F-5F60-4975-8315-2D4E9573678D}"/>
    <dgm:cxn modelId="{C13BBA42-F625-42D3-ABCA-F077BA414201}" srcId="{3B22BA84-BA41-4BD0-9977-518D5167128A}" destId="{2C15A024-E2B9-48EA-BAAE-EB990FFE346B}" srcOrd="5" destOrd="0" parTransId="{1D693B93-B031-4E9B-ABD8-841B40EC9E8B}" sibTransId="{E77943E6-F34B-495F-BA6A-07D1AEA2E6B2}"/>
    <dgm:cxn modelId="{88FBB946-B8A6-4E2A-B22B-D4AD3691EAAD}" type="presOf" srcId="{5EA57139-9C2D-4271-83B2-C0FC413048EB}" destId="{5FD4668F-81DD-421E-9924-50274E363CDB}" srcOrd="0" destOrd="10" presId="urn:microsoft.com/office/officeart/2005/8/layout/list1"/>
    <dgm:cxn modelId="{1470AF67-AF15-4690-8ACA-CC383BE22FC8}" type="presOf" srcId="{66EB04EC-E869-4993-9ACA-F5163F8F8A66}" destId="{5FD4668F-81DD-421E-9924-50274E363CDB}" srcOrd="0" destOrd="11" presId="urn:microsoft.com/office/officeart/2005/8/layout/list1"/>
    <dgm:cxn modelId="{87D40C69-9DED-461F-AC5E-3B4346138C11}" srcId="{FA84BF92-43C6-4E94-A77F-6263E68B6783}" destId="{DC6638E4-C934-442B-9486-32BCEBBF301B}" srcOrd="0" destOrd="0" parTransId="{D35C198F-F7DC-4702-93DD-583773403FD3}" sibTransId="{A897E1DC-AAB6-45CD-AB35-A97960EB471B}"/>
    <dgm:cxn modelId="{D8946B4C-9A0A-48D1-A9E8-AF24DEF19606}" type="presOf" srcId="{DC6638E4-C934-442B-9486-32BCEBBF301B}" destId="{5FD4668F-81DD-421E-9924-50274E363CDB}" srcOrd="0" destOrd="0" presId="urn:microsoft.com/office/officeart/2005/8/layout/list1"/>
    <dgm:cxn modelId="{52A9B26E-EC7B-460A-9D53-82E82DF462D4}" srcId="{2257D4C5-9C8C-49C0-A1C2-0020C288A0A1}" destId="{CBE62BB8-FDDA-4F6C-A841-BD56208662CE}" srcOrd="2" destOrd="0" parTransId="{5705C745-9D3E-4CF5-B7D5-19B21977C40C}" sibTransId="{3B5EF14C-069F-40BA-9C39-BA281DCA87DE}"/>
    <dgm:cxn modelId="{CE0FE775-066B-412E-ACC3-ECB65FABA679}" type="presOf" srcId="{40F5DD5B-455B-4259-A846-E8767CEB1A0E}" destId="{5FD4668F-81DD-421E-9924-50274E363CDB}" srcOrd="0" destOrd="9" presId="urn:microsoft.com/office/officeart/2005/8/layout/list1"/>
    <dgm:cxn modelId="{84B2F555-4FD2-4C62-9000-D8E03C3726F2}" srcId="{3B22BA84-BA41-4BD0-9977-518D5167128A}" destId="{9EC57D95-8AEF-40E8-B5C5-E9E531CF1D5B}" srcOrd="4" destOrd="0" parTransId="{4223D79F-BBF3-41F0-A1D0-3A2A5361A822}" sibTransId="{43E4D5FE-6D1E-4657-B030-1A1D44A4FB02}"/>
    <dgm:cxn modelId="{A3A27078-3CB1-405B-B789-2D51B068E20B}" type="presOf" srcId="{5B9F1D9A-955F-44D9-9DF3-9686F2F48C87}" destId="{5FD4668F-81DD-421E-9924-50274E363CDB}" srcOrd="0" destOrd="16" presId="urn:microsoft.com/office/officeart/2005/8/layout/list1"/>
    <dgm:cxn modelId="{B568F27B-0E85-4EAC-B2DE-81C9E77FC4FB}" srcId="{DE4B9EAB-636A-44C0-B4F9-D4AE4F66DB43}" destId="{FA84BF92-43C6-4E94-A77F-6263E68B6783}" srcOrd="0" destOrd="0" parTransId="{AC2F3C19-8AC1-497A-9C58-F4EC2BFCFF7F}" sibTransId="{9D7AE265-07BF-4007-A381-FB05BD763012}"/>
    <dgm:cxn modelId="{FBC3C280-95CD-4671-80D9-51FAED1A1D6C}" srcId="{3B22BA84-BA41-4BD0-9977-518D5167128A}" destId="{79496609-2E18-4F6D-954D-920637C5B291}" srcOrd="2" destOrd="0" parTransId="{2403C23F-44AC-49C6-B5C4-DFC7E98E8745}" sibTransId="{E80DAB82-5E22-4148-B59F-805DA5843CE7}"/>
    <dgm:cxn modelId="{C4CFAC88-5CBB-407D-8A7C-EAAAEFDF6F46}" type="presOf" srcId="{D8106045-C2BD-45F3-8E7E-F57FA7B1DF31}" destId="{5FD4668F-81DD-421E-9924-50274E363CDB}" srcOrd="0" destOrd="19" presId="urn:microsoft.com/office/officeart/2005/8/layout/list1"/>
    <dgm:cxn modelId="{86E5D990-A8A6-4089-8704-674EB6647E1B}" type="presOf" srcId="{CBE62BB8-FDDA-4F6C-A841-BD56208662CE}" destId="{5FD4668F-81DD-421E-9924-50274E363CDB}" srcOrd="0" destOrd="7" presId="urn:microsoft.com/office/officeart/2005/8/layout/list1"/>
    <dgm:cxn modelId="{50B5209A-ECC3-423D-878E-0BDE9DF012E4}" type="presOf" srcId="{926BE093-DEA2-4ADB-87F1-444CF2AC40FD}" destId="{5FD4668F-81DD-421E-9924-50274E363CDB}" srcOrd="0" destOrd="3" presId="urn:microsoft.com/office/officeart/2005/8/layout/list1"/>
    <dgm:cxn modelId="{9527099C-48BD-4C52-BE1B-F581599A9067}" srcId="{FA84BF92-43C6-4E94-A77F-6263E68B6783}" destId="{D2506135-395C-47B0-8DA9-C3F76649FF22}" srcOrd="1" destOrd="0" parTransId="{5AE6885F-1A01-4324-A69E-284DA5FAEB5E}" sibTransId="{D79BAE52-B8CB-4181-ACDC-6CE5498C10F0}"/>
    <dgm:cxn modelId="{96ACCDA3-A10D-44DB-8A6E-8FC1D82A19DF}" srcId="{3B22BA84-BA41-4BD0-9977-518D5167128A}" destId="{926BE093-DEA2-4ADB-87F1-444CF2AC40FD}" srcOrd="0" destOrd="0" parTransId="{31708A5C-7790-4599-84AC-9517C7269B05}" sibTransId="{907AB90E-9F4C-40A3-AFCF-D12A1FFB6A00}"/>
    <dgm:cxn modelId="{10B571A5-68D5-49BE-BC88-5AB730CC5813}" type="presOf" srcId="{FA84BF92-43C6-4E94-A77F-6263E68B6783}" destId="{4AA5C7B7-5B64-4F71-AB37-E39564456FAC}" srcOrd="1" destOrd="0" presId="urn:microsoft.com/office/officeart/2005/8/layout/list1"/>
    <dgm:cxn modelId="{507A2FB4-F331-42A5-8193-7B6BB48C58F6}" srcId="{CBE62BB8-FDDA-4F6C-A841-BD56208662CE}" destId="{3D5EF223-D600-4126-BFE9-0F3B5950277C}" srcOrd="4" destOrd="0" parTransId="{D96E0303-E0A0-452F-AE75-B0314E924353}" sibTransId="{658D54FE-50BA-4742-AB66-03ADBA73ABF6}"/>
    <dgm:cxn modelId="{4BA727B7-9F0E-44A7-B791-7D44A8A4C4AF}" srcId="{CBE62BB8-FDDA-4F6C-A841-BD56208662CE}" destId="{5EA57139-9C2D-4271-83B2-C0FC413048EB}" srcOrd="2" destOrd="0" parTransId="{05320555-7D2E-4A49-B6B5-396582B4AA9C}" sibTransId="{7C91D797-B5BF-44D8-A34D-77AE668DE3BC}"/>
    <dgm:cxn modelId="{CA6720BC-2B64-47AD-AA8B-B0A43C19D291}" srcId="{D2506135-395C-47B0-8DA9-C3F76649FF22}" destId="{D8106045-C2BD-45F3-8E7E-F57FA7B1DF31}" srcOrd="1" destOrd="0" parTransId="{0BB81608-2D1C-44FA-8B2A-329EC9C21E3A}" sibTransId="{4C151C25-BF57-4453-A64F-3DFBC8CCFA34}"/>
    <dgm:cxn modelId="{A7EB34C3-0045-4936-9B40-A2597072CD96}" type="presOf" srcId="{3D5EF223-D600-4126-BFE9-0F3B5950277C}" destId="{5FD4668F-81DD-421E-9924-50274E363CDB}" srcOrd="0" destOrd="12" presId="urn:microsoft.com/office/officeart/2005/8/layout/list1"/>
    <dgm:cxn modelId="{D6EEEDCC-7A3B-412F-A1DB-125F7F4C08D8}" srcId="{72EF05A7-8F93-4130-B7C9-D0056F8C6D63}" destId="{DA50D4F0-AFB8-47F4-A556-97F5034C2040}" srcOrd="0" destOrd="0" parTransId="{BE6C4965-57ED-4620-9580-EA6F718738DA}" sibTransId="{6553B39B-9961-443F-A047-7FB6123985EC}"/>
    <dgm:cxn modelId="{A7BBCFCD-B622-4D3A-99CF-8A292F8BD479}" type="presOf" srcId="{2257D4C5-9C8C-49C0-A1C2-0020C288A0A1}" destId="{5FD4668F-81DD-421E-9924-50274E363CDB}" srcOrd="0" destOrd="4" presId="urn:microsoft.com/office/officeart/2005/8/layout/list1"/>
    <dgm:cxn modelId="{38F562D5-F5E7-485D-9AD2-AF3C7D01DF5E}" type="presOf" srcId="{16A8BC4C-165E-4E18-A3EB-EF9F6BD447BE}" destId="{5FD4668F-81DD-421E-9924-50274E363CDB}" srcOrd="0" destOrd="8" presId="urn:microsoft.com/office/officeart/2005/8/layout/list1"/>
    <dgm:cxn modelId="{F64278D7-74E4-4C3A-B4C8-AEA9A351E819}" type="presOf" srcId="{DE4B9EAB-636A-44C0-B4F9-D4AE4F66DB43}" destId="{BD068890-9CDF-4598-AC4F-F71ADD1D1989}" srcOrd="0" destOrd="0" presId="urn:microsoft.com/office/officeart/2005/8/layout/list1"/>
    <dgm:cxn modelId="{818C7BE1-C991-46BF-8653-7A97EA3CFBB2}" srcId="{CBE62BB8-FDDA-4F6C-A841-BD56208662CE}" destId="{40F5DD5B-455B-4259-A846-E8767CEB1A0E}" srcOrd="1" destOrd="0" parTransId="{0C645571-4D80-4700-B9A0-5198375B0BF6}" sibTransId="{AF610A1C-3334-4336-9707-F530D2609E3D}"/>
    <dgm:cxn modelId="{FB215CE3-214A-4A78-A175-06225E402388}" type="presOf" srcId="{BA979649-EB5F-4C21-8475-07728CEEBB5D}" destId="{5FD4668F-81DD-421E-9924-50274E363CDB}" srcOrd="0" destOrd="6" presId="urn:microsoft.com/office/officeart/2005/8/layout/list1"/>
    <dgm:cxn modelId="{0E38FBEE-4CAC-4411-8D7B-483B2414D01A}" type="presOf" srcId="{19A793A7-E8BA-4C06-9083-B5338D300041}" destId="{5FD4668F-81DD-421E-9924-50274E363CDB}" srcOrd="0" destOrd="5" presId="urn:microsoft.com/office/officeart/2005/8/layout/list1"/>
    <dgm:cxn modelId="{F51607F2-4881-4DD3-96FD-F4FAAC58FC59}" type="presOf" srcId="{79496609-2E18-4F6D-954D-920637C5B291}" destId="{5FD4668F-81DD-421E-9924-50274E363CDB}" srcOrd="0" destOrd="13" presId="urn:microsoft.com/office/officeart/2005/8/layout/list1"/>
    <dgm:cxn modelId="{2277EDF3-ED53-40E3-85C9-0DD2998CAAD7}" type="presOf" srcId="{DA50D4F0-AFB8-47F4-A556-97F5034C2040}" destId="{5FD4668F-81DD-421E-9924-50274E363CDB}" srcOrd="0" destOrd="15" presId="urn:microsoft.com/office/officeart/2005/8/layout/list1"/>
    <dgm:cxn modelId="{826296F7-B3E3-4860-A394-3F1C49820233}" type="presOf" srcId="{9EC57D95-8AEF-40E8-B5C5-E9E531CF1D5B}" destId="{5FD4668F-81DD-421E-9924-50274E363CDB}" srcOrd="0" destOrd="17" presId="urn:microsoft.com/office/officeart/2005/8/layout/list1"/>
    <dgm:cxn modelId="{8975E4F8-35E1-46B4-96A1-AD70C495247B}" type="presOf" srcId="{2C15A024-E2B9-48EA-BAAE-EB990FFE346B}" destId="{5FD4668F-81DD-421E-9924-50274E363CDB}" srcOrd="0" destOrd="18" presId="urn:microsoft.com/office/officeart/2005/8/layout/list1"/>
    <dgm:cxn modelId="{5E8827FE-784B-47A8-9EBC-1CB2779CA8BC}" type="presOf" srcId="{3B22BA84-BA41-4BD0-9977-518D5167128A}" destId="{5FD4668F-81DD-421E-9924-50274E363CDB}" srcOrd="0" destOrd="2" presId="urn:microsoft.com/office/officeart/2005/8/layout/list1"/>
    <dgm:cxn modelId="{5285AFFE-1D21-456C-8E55-F695C958B987}" srcId="{3B22BA84-BA41-4BD0-9977-518D5167128A}" destId="{2257D4C5-9C8C-49C0-A1C2-0020C288A0A1}" srcOrd="1" destOrd="0" parTransId="{C5FA245A-B9EF-4924-9084-93567589480A}" sibTransId="{D71F3992-23C4-4246-92FD-B1B4E5BE2F24}"/>
    <dgm:cxn modelId="{E6318DD7-C5BB-49F3-8CCA-AF1D8E4474E2}" type="presParOf" srcId="{BD068890-9CDF-4598-AC4F-F71ADD1D1989}" destId="{DA3CA7F5-C711-4580-91F1-E9C6772A16A7}" srcOrd="0" destOrd="0" presId="urn:microsoft.com/office/officeart/2005/8/layout/list1"/>
    <dgm:cxn modelId="{7B050021-B915-401B-9128-3D4B746123B4}" type="presParOf" srcId="{DA3CA7F5-C711-4580-91F1-E9C6772A16A7}" destId="{18E20904-4337-4D49-878F-C6A3998E9768}" srcOrd="0" destOrd="0" presId="urn:microsoft.com/office/officeart/2005/8/layout/list1"/>
    <dgm:cxn modelId="{B510C864-A2B5-4839-89D4-9C2FECB07ADF}" type="presParOf" srcId="{DA3CA7F5-C711-4580-91F1-E9C6772A16A7}" destId="{4AA5C7B7-5B64-4F71-AB37-E39564456FAC}" srcOrd="1" destOrd="0" presId="urn:microsoft.com/office/officeart/2005/8/layout/list1"/>
    <dgm:cxn modelId="{1D4E374C-F4A6-40CB-BA51-2DFA38AF08EC}" type="presParOf" srcId="{BD068890-9CDF-4598-AC4F-F71ADD1D1989}" destId="{84B8C849-306F-43E1-84B1-34177317591D}" srcOrd="1" destOrd="0" presId="urn:microsoft.com/office/officeart/2005/8/layout/list1"/>
    <dgm:cxn modelId="{A60C81CA-5F26-436E-9B0B-C5B14B9852B8}" type="presParOf" srcId="{BD068890-9CDF-4598-AC4F-F71ADD1D1989}" destId="{5FD4668F-81DD-421E-9924-50274E363C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74715"/>
          <a:ext cx="10774411" cy="55264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526" tIns="169290" rIns="92852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endParaRPr lang="en-US" sz="800" b="0" kern="1200" dirty="0"/>
        </a:p>
        <a:p>
          <a:pPr marL="57150" lvl="1" indent="-57150" algn="just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500" b="0" u="sng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MarkeTrak API </a:t>
          </a:r>
          <a:r>
            <a:rPr lang="en-US" sz="1800" b="0" u="none" kern="1200" dirty="0">
              <a:solidFill>
                <a:schemeClr val="tx1"/>
              </a:solidFill>
            </a:rPr>
            <a:t>– rewrite tentatively planned for Q3 2026;  no external impacts – only possible URL change.  More modern API functionality being considered to add – REST vs SOAP, yet both would be available initially.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MIS Retail API &amp; UI </a:t>
          </a:r>
          <a:r>
            <a:rPr lang="en-US" sz="1800" b="0" u="none" kern="1200" dirty="0">
              <a:solidFill>
                <a:schemeClr val="tx1"/>
              </a:solidFill>
            </a:rPr>
            <a:t>– future rewrite in EWS where “look and feel” will be updated/standardized;  still in planning phase;  a few suggested changes have been submitted.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 err="1">
              <a:solidFill>
                <a:schemeClr val="tx1"/>
              </a:solidFill>
            </a:rPr>
            <a:t>FlighTrak</a:t>
          </a:r>
          <a:r>
            <a:rPr lang="en-US" sz="1800" b="1" u="none" kern="1200" dirty="0">
              <a:solidFill>
                <a:schemeClr val="tx1"/>
              </a:solidFill>
            </a:rPr>
            <a:t> Rewrite </a:t>
          </a:r>
          <a:r>
            <a:rPr lang="en-US" sz="1800" b="0" u="none" kern="1200" dirty="0">
              <a:solidFill>
                <a:schemeClr val="tx1"/>
              </a:solidFill>
            </a:rPr>
            <a:t>– project to  kick off late 2026;  ERCOT to review scope and consider input from stakeholders.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NAESB</a:t>
          </a:r>
          <a:r>
            <a:rPr lang="en-US" sz="1800" b="0" u="none" kern="1200" dirty="0">
              <a:solidFill>
                <a:schemeClr val="tx1"/>
              </a:solidFill>
            </a:rPr>
            <a:t> – revisions tested during last couple of Flight Tests;  scheduled for production in January 2026.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MT &amp; Siebel </a:t>
          </a:r>
          <a:r>
            <a:rPr lang="en-US" sz="1800" b="0" u="none" kern="1200" dirty="0">
              <a:solidFill>
                <a:schemeClr val="tx1"/>
              </a:solidFill>
            </a:rPr>
            <a:t>– internal project, not market facing;  may require extended outage in 2026.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Digital Certificates </a:t>
          </a:r>
          <a:r>
            <a:rPr lang="en-US" sz="1800" b="0" u="none" kern="1200" dirty="0">
              <a:solidFill>
                <a:schemeClr val="tx1"/>
              </a:solidFill>
            </a:rPr>
            <a:t>– ongoing effort to modernize the platform for digital certificates, currently tied to NPRR 1302 which was table at PRS;  expect update in Q1 2026</a:t>
          </a: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r>
            <a:rPr lang="en-US" sz="1800" b="1" u="none" kern="1200" dirty="0">
              <a:solidFill>
                <a:schemeClr val="tx1"/>
              </a:solidFill>
            </a:rPr>
            <a:t>Listserv</a:t>
          </a:r>
          <a:r>
            <a:rPr lang="en-US" sz="1800" b="0" u="none" kern="1200" dirty="0">
              <a:solidFill>
                <a:schemeClr val="tx1"/>
              </a:solidFill>
            </a:rPr>
            <a:t> – upgrade to platform (improved user security) on January 15, 2026;  previous users will need to reset password upon next login;  does not impact users that have not previously used application.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0" y="74715"/>
        <a:ext cx="10774411" cy="5526486"/>
      </dsp:txXfrm>
    </dsp:sp>
    <dsp:sp modelId="{4FC84B32-D1CC-469D-BDF0-F53E02EEAA9C}">
      <dsp:nvSpPr>
        <dsp:cNvPr id="0" name=""/>
        <dsp:cNvSpPr/>
      </dsp:nvSpPr>
      <dsp:spPr>
        <a:xfrm>
          <a:off x="0" y="1493"/>
          <a:ext cx="11435841" cy="6483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43" tIns="0" rIns="316543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Arial Rounded MT Bold" panose="020F0704030504030204" pitchFamily="34" charset="0"/>
            </a:rPr>
            <a:t>ERCOT Project Update</a:t>
          </a:r>
        </a:p>
      </dsp:txBody>
      <dsp:txXfrm>
        <a:off x="0" y="1493"/>
        <a:ext cx="11435841" cy="6483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606947" cy="56934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041400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0"/>
        <a:ext cx="11606947" cy="5693417"/>
      </dsp:txXfrm>
    </dsp:sp>
    <dsp:sp modelId="{4FC84B32-D1CC-469D-BDF0-F53E02EEAA9C}">
      <dsp:nvSpPr>
        <dsp:cNvPr id="0" name=""/>
        <dsp:cNvSpPr/>
      </dsp:nvSpPr>
      <dsp:spPr>
        <a:xfrm>
          <a:off x="49748" y="0"/>
          <a:ext cx="11089715" cy="6250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TDTMS Enhancement List </a:t>
          </a:r>
        </a:p>
      </dsp:txBody>
      <dsp:txXfrm>
        <a:off x="49748" y="0"/>
        <a:ext cx="11089715" cy="6250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606947" cy="56934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041400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0"/>
        <a:ext cx="11606947" cy="5693417"/>
      </dsp:txXfrm>
    </dsp:sp>
    <dsp:sp modelId="{4FC84B32-D1CC-469D-BDF0-F53E02EEAA9C}">
      <dsp:nvSpPr>
        <dsp:cNvPr id="0" name=""/>
        <dsp:cNvSpPr/>
      </dsp:nvSpPr>
      <dsp:spPr>
        <a:xfrm>
          <a:off x="49748" y="0"/>
          <a:ext cx="11089715" cy="6250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MarkeTrak Subtype Volumes Analysis </a:t>
          </a:r>
        </a:p>
      </dsp:txBody>
      <dsp:txXfrm>
        <a:off x="49748" y="0"/>
        <a:ext cx="11089715" cy="6250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606947" cy="52426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28" tIns="1353820" rIns="900828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0"/>
        <a:ext cx="11606947" cy="5242688"/>
      </dsp:txXfrm>
    </dsp:sp>
    <dsp:sp modelId="{4FC84B32-D1CC-469D-BDF0-F53E02EEAA9C}">
      <dsp:nvSpPr>
        <dsp:cNvPr id="0" name=""/>
        <dsp:cNvSpPr/>
      </dsp:nvSpPr>
      <dsp:spPr>
        <a:xfrm>
          <a:off x="49748" y="0"/>
          <a:ext cx="11089715" cy="8125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7100" tIns="0" rIns="30710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bg1"/>
              </a:solidFill>
              <a:latin typeface="Arial Rounded MT Bold" panose="020F0704030504030204" pitchFamily="34" charset="0"/>
            </a:rPr>
            <a:t>MarkeTrak Subtype Volumes Analysis </a:t>
          </a:r>
        </a:p>
      </dsp:txBody>
      <dsp:txXfrm>
        <a:off x="49748" y="0"/>
        <a:ext cx="11089715" cy="8125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353555" cy="4740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526" tIns="1353820" rIns="92852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0" y="0"/>
        <a:ext cx="11353555" cy="4740750"/>
      </dsp:txXfrm>
    </dsp:sp>
    <dsp:sp modelId="{4FC84B32-D1CC-469D-BDF0-F53E02EEAA9C}">
      <dsp:nvSpPr>
        <dsp:cNvPr id="0" name=""/>
        <dsp:cNvSpPr/>
      </dsp:nvSpPr>
      <dsp:spPr>
        <a:xfrm>
          <a:off x="0" y="79632"/>
          <a:ext cx="11435841" cy="4540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43" tIns="0" rIns="316543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Arial Rounded MT Bold" panose="020F0704030504030204" pitchFamily="34" charset="0"/>
            </a:rPr>
            <a:t>Inadvertent Gain &amp; Inadvertent Loss Data Analysis - highlights</a:t>
          </a:r>
        </a:p>
      </dsp:txBody>
      <dsp:txXfrm>
        <a:off x="0" y="79632"/>
        <a:ext cx="11435841" cy="4540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172B9-01B0-436D-9684-1CCC8FA3FE5C}">
      <dsp:nvSpPr>
        <dsp:cNvPr id="0" name=""/>
        <dsp:cNvSpPr/>
      </dsp:nvSpPr>
      <dsp:spPr>
        <a:xfrm>
          <a:off x="0" y="0"/>
          <a:ext cx="11353555" cy="4740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8526" tIns="1353820" rIns="928526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latin typeface="Arial Rounded MT Bold" panose="020F070403050403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b="0" u="sng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2000" kern="1200" dirty="0">
            <a:solidFill>
              <a:schemeClr val="tx1"/>
            </a:solidFill>
            <a:latin typeface="Calibri" panose="020F0502020204030204" pitchFamily="34" charset="0"/>
            <a:ea typeface="+mn-ea"/>
            <a:cs typeface="Calibri" panose="020F0502020204030204" pitchFamily="34" charset="0"/>
          </a:endParaRPr>
        </a:p>
      </dsp:txBody>
      <dsp:txXfrm>
        <a:off x="0" y="0"/>
        <a:ext cx="11353555" cy="4740750"/>
      </dsp:txXfrm>
    </dsp:sp>
    <dsp:sp modelId="{4FC84B32-D1CC-469D-BDF0-F53E02EEAA9C}">
      <dsp:nvSpPr>
        <dsp:cNvPr id="0" name=""/>
        <dsp:cNvSpPr/>
      </dsp:nvSpPr>
      <dsp:spPr>
        <a:xfrm>
          <a:off x="0" y="79632"/>
          <a:ext cx="11435841" cy="4540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6543" tIns="0" rIns="316543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latin typeface="Arial Rounded MT Bold" panose="020F0704030504030204" pitchFamily="34" charset="0"/>
            </a:rPr>
            <a:t>Inadvertent Gain &amp; Inadvertent Loss Data Analysis - highlights</a:t>
          </a:r>
        </a:p>
      </dsp:txBody>
      <dsp:txXfrm>
        <a:off x="0" y="79632"/>
        <a:ext cx="11435841" cy="4540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4668F-81DD-421E-9924-50274E363CDB}">
      <dsp:nvSpPr>
        <dsp:cNvPr id="0" name=""/>
        <dsp:cNvSpPr/>
      </dsp:nvSpPr>
      <dsp:spPr>
        <a:xfrm>
          <a:off x="0" y="756134"/>
          <a:ext cx="11329646" cy="478847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9306" tIns="208280" rIns="879306" bIns="78232" numCol="1" spcCol="1270" anchor="ctr" anchorCtr="0">
          <a:noAutofit/>
        </a:bodyPr>
        <a:lstStyle/>
        <a:p>
          <a:pPr marL="57150" lvl="1" indent="-57150" algn="just" defTabSz="466725">
            <a:lnSpc>
              <a:spcPct val="90000"/>
            </a:lnSpc>
            <a:spcBef>
              <a:spcPct val="0"/>
            </a:spcBef>
            <a:spcAft>
              <a:spcPts val="600"/>
            </a:spcAft>
            <a:buFontTx/>
            <a:buNone/>
          </a:pPr>
          <a:endParaRPr lang="en-US" sz="1050" kern="1200" dirty="0">
            <a:latin typeface="Tenorite" panose="00000500000000000000" pitchFamily="2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1800" b="1" kern="1200" dirty="0">
              <a:latin typeface="Tenorite" panose="00000500000000000000" pitchFamily="2" charset="0"/>
              <a:cs typeface="Calibri" panose="020F0502020204030204" pitchFamily="34" charset="0"/>
            </a:rPr>
            <a:t>DRAFT Agenda</a:t>
          </a:r>
          <a:r>
            <a:rPr lang="en-US" sz="1800" kern="1200" dirty="0">
              <a:latin typeface="Tenorite" panose="00000500000000000000" pitchFamily="2" charset="0"/>
              <a:cs typeface="Calibri" panose="020F0502020204030204" pitchFamily="34" charset="0"/>
            </a:rPr>
            <a:t>:</a:t>
          </a:r>
        </a:p>
        <a:p>
          <a:pPr marL="114300" lvl="2" indent="-57150" algn="just" defTabSz="40005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Wingdings" panose="05000000000000000000" pitchFamily="2" charset="2"/>
            <a:buChar char="q"/>
          </a:pPr>
          <a:endParaRPr lang="en-US" sz="900" kern="1200" dirty="0">
            <a:latin typeface="Tenorite" panose="00000500000000000000" pitchFamily="2" charset="0"/>
            <a:cs typeface="Calibri" panose="020F0502020204030204" pitchFamily="34" charset="0"/>
          </a:endParaRP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Elections – Please remember to submit your nominations to </a:t>
          </a:r>
          <a:r>
            <a:rPr lang="en-US" sz="1400" i="1" kern="1200" dirty="0">
              <a:hlinkClick xmlns:r="http://schemas.openxmlformats.org/officeDocument/2006/relationships" r:id="rId1"/>
            </a:rPr>
            <a:t>StakeholderServices@ercot.com</a:t>
          </a:r>
          <a:endParaRPr lang="en-US" sz="1400" kern="1200" dirty="0"/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ERCOT Reports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System Instances &amp; MT Performance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Listserv Update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"/>
          </a:pPr>
          <a:r>
            <a:rPr lang="en-US" sz="1400" kern="1200" dirty="0"/>
            <a:t>Projects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MIS – Retail API &amp; UI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/>
            <a:t>NAESB upgrade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MT &amp; Siebel upgrade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/>
            <a:t>Enhancements list</a:t>
          </a:r>
        </a:p>
        <a:p>
          <a:pPr marL="571500" lvl="5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Symbol" panose="05050102010706020507" pitchFamily="18" charset="2"/>
            <a:buChar char=""/>
          </a:pPr>
          <a:r>
            <a:rPr lang="en-US" sz="1400" kern="1200" dirty="0"/>
            <a:t>MarkeTrak User’s Guide suggested revisions 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Goals 2026/ Accomplishments 2025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MarkeTrak Subtype Volumes – 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400" kern="1200" dirty="0"/>
            <a:t>Inadvertent Gains 2024(2) and 2025(1) – analysis</a:t>
          </a:r>
        </a:p>
        <a:p>
          <a:pPr marL="457200" lvl="4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§"/>
          </a:pPr>
          <a:r>
            <a:rPr lang="en-US" sz="1400" kern="1200" dirty="0"/>
            <a:t>Overall Volumes for 2025(2)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Lights Out Situations – Inadvertent Gains w/Switch Holds</a:t>
          </a:r>
        </a:p>
        <a:p>
          <a:pPr marL="342900" lvl="3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400" kern="1200" dirty="0"/>
            <a:t>TDTMS Main Meeting Page - housekeeping</a:t>
          </a:r>
        </a:p>
        <a:p>
          <a:pPr marL="114300" lvl="2" indent="-57150" algn="just" defTabSz="311150">
            <a:lnSpc>
              <a:spcPct val="90000"/>
            </a:lnSpc>
            <a:spcBef>
              <a:spcPct val="0"/>
            </a:spcBef>
            <a:spcAft>
              <a:spcPts val="600"/>
            </a:spcAft>
            <a:buFont typeface="Arial" panose="020B0604020202020204" pitchFamily="34" charset="0"/>
            <a:buChar char="•"/>
          </a:pPr>
          <a:endParaRPr lang="en-US" sz="700" i="0" kern="1200" dirty="0">
            <a:latin typeface="Tenorite" panose="00000500000000000000" pitchFamily="2" charset="0"/>
            <a:cs typeface="Calibri" panose="020F0502020204030204" pitchFamily="34" charset="0"/>
          </a:endParaRPr>
        </a:p>
      </dsp:txBody>
      <dsp:txXfrm>
        <a:off x="0" y="756134"/>
        <a:ext cx="11329646" cy="4788476"/>
      </dsp:txXfrm>
    </dsp:sp>
    <dsp:sp modelId="{4AA5C7B7-5B64-4F71-AB37-E39564456FAC}">
      <dsp:nvSpPr>
        <dsp:cNvPr id="0" name=""/>
        <dsp:cNvSpPr/>
      </dsp:nvSpPr>
      <dsp:spPr>
        <a:xfrm>
          <a:off x="0" y="0"/>
          <a:ext cx="10801436" cy="8194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9764" tIns="0" rIns="299764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Arial Rounded MT Bold" panose="020F0704030504030204" pitchFamily="34" charset="0"/>
            </a:rPr>
            <a:t>Next Meeting – Thursday, January 22</a:t>
          </a:r>
          <a:r>
            <a:rPr lang="en-US" sz="2400" b="1" kern="1200" dirty="0"/>
            <a:t>, 2026 @ 9:30 AM [WebEx Only]</a:t>
          </a:r>
          <a:endParaRPr lang="en-US" sz="2400" kern="1200" dirty="0">
            <a:latin typeface="Arial Rounded MT Bold" panose="020F0704030504030204" pitchFamily="34" charset="0"/>
          </a:endParaRPr>
        </a:p>
      </dsp:txBody>
      <dsp:txXfrm>
        <a:off x="0" y="0"/>
        <a:ext cx="10801436" cy="819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475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5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610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416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20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6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A16AA21-1863-4931-97CB-99D0A168701B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7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43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1/8/2026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09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pngall.com/happy-new-year-png/download/1529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10" Type="http://schemas.openxmlformats.org/officeDocument/2006/relationships/image" Target="../media/image9.png"/><Relationship Id="rId4" Type="http://schemas.openxmlformats.org/officeDocument/2006/relationships/diagramLayout" Target="../diagrams/layout5.xml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EBA14DF-46DF-4C9F-A2D6-694FDD7C825E}"/>
              </a:ext>
            </a:extLst>
          </p:cNvPr>
          <p:cNvGrpSpPr/>
          <p:nvPr/>
        </p:nvGrpSpPr>
        <p:grpSpPr>
          <a:xfrm>
            <a:off x="669901" y="2917848"/>
            <a:ext cx="1360440" cy="1261913"/>
            <a:chOff x="10330781" y="3933704"/>
            <a:chExt cx="824899" cy="78281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F32FD5-3AB1-42A0-A665-022830B6CE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330781" y="3933704"/>
              <a:ext cx="824899" cy="78281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</p:pic>
        <p:sp>
          <p:nvSpPr>
            <p:cNvPr id="6" name="Star: 5 Points 5">
              <a:extLst>
                <a:ext uri="{FF2B5EF4-FFF2-40B4-BE49-F238E27FC236}">
                  <a16:creationId xmlns:a16="http://schemas.microsoft.com/office/drawing/2014/main" id="{CF9D75A8-DE69-4D14-845D-7CEBA92C0341}"/>
                </a:ext>
              </a:extLst>
            </p:cNvPr>
            <p:cNvSpPr/>
            <p:nvPr/>
          </p:nvSpPr>
          <p:spPr>
            <a:xfrm>
              <a:off x="10521696" y="3980359"/>
              <a:ext cx="608023" cy="642461"/>
            </a:xfrm>
            <a:prstGeom prst="star5">
              <a:avLst/>
            </a:prstGeom>
            <a:solidFill>
              <a:schemeClr val="bg1"/>
            </a:solidFill>
            <a:ln>
              <a:solidFill>
                <a:schemeClr val="accent1">
                  <a:hueOff val="0"/>
                  <a:satOff val="0"/>
                  <a:lumOff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51B1756-3518-45E2-962E-8486736A3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TDTMS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E146BA-B599-4F02-AA3D-D15519B78F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RMS</a:t>
            </a:r>
          </a:p>
          <a:p>
            <a:r>
              <a:rPr lang="en-US" sz="2800" dirty="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January 13th,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2D042A-5D60-104E-9114-EA96D7589A0F}"/>
              </a:ext>
            </a:extLst>
          </p:cNvPr>
          <p:cNvSpPr txBox="1"/>
          <p:nvPr/>
        </p:nvSpPr>
        <p:spPr>
          <a:xfrm>
            <a:off x="7126357" y="427382"/>
            <a:ext cx="47098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Leadership 2025:</a:t>
            </a:r>
          </a:p>
          <a:p>
            <a:pPr algn="ctr"/>
            <a:r>
              <a:rPr lang="en-US" sz="2400" b="1" dirty="0"/>
              <a:t> Chair - Sheri Wiegand, Vistra</a:t>
            </a:r>
          </a:p>
          <a:p>
            <a:pPr algn="ctr"/>
            <a:r>
              <a:rPr lang="en-US" sz="2400" b="1" dirty="0"/>
              <a:t>Co-Vice Chairs – Monica Jones, CNP</a:t>
            </a:r>
          </a:p>
          <a:p>
            <a:pPr algn="ctr"/>
            <a:r>
              <a:rPr lang="en-US" sz="2400" b="1" dirty="0"/>
              <a:t>Sam Pak, Oncor</a:t>
            </a:r>
          </a:p>
        </p:txBody>
      </p:sp>
      <p:pic>
        <p:nvPicPr>
          <p:cNvPr id="9" name="Picture 8" descr="A red and gold text with stars&#10;&#10;AI-generated content may be incorrect.">
            <a:extLst>
              <a:ext uri="{FF2B5EF4-FFF2-40B4-BE49-F238E27FC236}">
                <a16:creationId xmlns:a16="http://schemas.microsoft.com/office/drawing/2014/main" id="{64F42BC9-E183-A956-DBF9-1348A82CD0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321543" y="332467"/>
            <a:ext cx="2499037" cy="249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0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6788144-ABAE-4845-9514-C39465D2C5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1543371"/>
              </p:ext>
            </p:extLst>
          </p:nvPr>
        </p:nvGraphicFramePr>
        <p:xfrm>
          <a:off x="300357" y="1138334"/>
          <a:ext cx="11963831" cy="6112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085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25FCD-0774-8F53-54A2-D05A91032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187226D-2885-DA85-1F00-4103A9EBD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48EF99E9-68D0-DEF3-0E4B-9E833530B522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B3978-A8CC-B34C-95B7-BBE615AE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84A1F0D7-951A-E162-3FED-2BBEEDDBF6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6112343"/>
              </p:ext>
            </p:extLst>
          </p:nvPr>
        </p:nvGraphicFramePr>
        <p:xfrm>
          <a:off x="478555" y="1020544"/>
          <a:ext cx="11606947" cy="571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E8FDF75-D663-9611-EF82-1D742EEEB9A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43925" y="1847088"/>
            <a:ext cx="9626499" cy="425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674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25FCD-0774-8F53-54A2-D05A91032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187226D-2885-DA85-1F00-4103A9EBD3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48EF99E9-68D0-DEF3-0E4B-9E833530B522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B3978-A8CC-B34C-95B7-BBE615AE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84A1F0D7-951A-E162-3FED-2BBEEDDBF6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4539536"/>
              </p:ext>
            </p:extLst>
          </p:nvPr>
        </p:nvGraphicFramePr>
        <p:xfrm>
          <a:off x="478555" y="1020544"/>
          <a:ext cx="11606947" cy="571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CAB50027-1006-4A0E-2D48-26A2482034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1735281"/>
            <a:ext cx="12192000" cy="4974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426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81214-149A-2020-7D2A-E2B11A35E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70CC8ED-2769-0365-68AF-D178E70EE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F6939D8B-CFDB-8D53-79F5-579B4FCCF19C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933709-C4BD-FED9-9D1E-00234F718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4E99A778-8A44-A26A-D6B6-6A9E05DA5D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8204606"/>
              </p:ext>
            </p:extLst>
          </p:nvPr>
        </p:nvGraphicFramePr>
        <p:xfrm>
          <a:off x="478555" y="1020544"/>
          <a:ext cx="11606947" cy="5716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E73D92A3-153A-B6C2-CACC-26DF4F8104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2099327"/>
            <a:ext cx="12192000" cy="233767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6106E56-8763-CC80-B283-5E2E7064A7F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1836568"/>
            <a:ext cx="12192000" cy="26275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9EE29DB-5ED6-D5EB-3A5C-B7196EF71206}"/>
              </a:ext>
            </a:extLst>
          </p:cNvPr>
          <p:cNvSpPr txBox="1"/>
          <p:nvPr/>
        </p:nvSpPr>
        <p:spPr>
          <a:xfrm>
            <a:off x="771201" y="4437004"/>
            <a:ext cx="10962861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The two new subtypes of SCR817 (</a:t>
            </a:r>
            <a:r>
              <a:rPr lang="en-US" sz="1700" i="1" dirty="0">
                <a:solidFill>
                  <a:schemeClr val="accent2"/>
                </a:solidFill>
              </a:rPr>
              <a:t>Meter Cycle Change Requests</a:t>
            </a:r>
            <a:r>
              <a:rPr lang="en-US" sz="1700" dirty="0"/>
              <a:t> &amp; </a:t>
            </a:r>
            <a:r>
              <a:rPr lang="en-US" sz="1700" i="1" dirty="0">
                <a:solidFill>
                  <a:schemeClr val="accent2"/>
                </a:solidFill>
              </a:rPr>
              <a:t>Sum of LSE vs 867</a:t>
            </a:r>
            <a:r>
              <a:rPr lang="en-US" sz="1700" dirty="0"/>
              <a:t>) have seen activity, an indication the new addition was warranted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i="1" dirty="0">
                <a:solidFill>
                  <a:schemeClr val="accent2"/>
                </a:solidFill>
              </a:rPr>
              <a:t>Switch Hold </a:t>
            </a:r>
            <a:r>
              <a:rPr lang="en-US" sz="1700" dirty="0"/>
              <a:t>volumes are seasonal – higher during the second half of the year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i="1" dirty="0">
                <a:solidFill>
                  <a:schemeClr val="accent2"/>
                </a:solidFill>
              </a:rPr>
              <a:t>Switch Hold </a:t>
            </a:r>
            <a:r>
              <a:rPr lang="en-US" sz="1700" dirty="0"/>
              <a:t>volumes may have seen lower </a:t>
            </a:r>
            <a:r>
              <a:rPr lang="en-US" sz="1700" dirty="0" err="1"/>
              <a:t>unexecutable</a:t>
            </a:r>
            <a:r>
              <a:rPr lang="en-US" sz="1700" dirty="0"/>
              <a:t> volumes due to the new validations put in place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i="1" dirty="0">
                <a:solidFill>
                  <a:schemeClr val="accent2"/>
                </a:solidFill>
              </a:rPr>
              <a:t>Missing Enrollment Transactions </a:t>
            </a:r>
            <a:r>
              <a:rPr lang="en-US" sz="1700" dirty="0"/>
              <a:t>saw a decrease possibly due to new validations and warning messages preventing submission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i="1" dirty="0">
                <a:solidFill>
                  <a:schemeClr val="accent2"/>
                </a:solidFill>
              </a:rPr>
              <a:t>Usage &amp; Billing – Missing </a:t>
            </a:r>
            <a:r>
              <a:rPr lang="en-US" sz="1700" dirty="0"/>
              <a:t>spikes are primarily weather related</a:t>
            </a:r>
          </a:p>
        </p:txBody>
      </p:sp>
    </p:spTree>
    <p:extLst>
      <p:ext uri="{BB962C8B-B14F-4D97-AF65-F5344CB8AC3E}">
        <p14:creationId xmlns:p14="http://schemas.microsoft.com/office/powerpoint/2010/main" val="289445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8D800-F1F6-C0B2-F43C-70F8F58963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B6B3057-745A-A433-EDA0-02FA9F9E7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DFDE4D80-4B19-AD20-1066-28656126FE0E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CB0460-C7BC-B0EF-7036-E9AE3F4B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A8229508-2A5C-95AA-BC33-E1B8AA2197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0996815"/>
              </p:ext>
            </p:extLst>
          </p:nvPr>
        </p:nvGraphicFramePr>
        <p:xfrm>
          <a:off x="393120" y="1174630"/>
          <a:ext cx="11963831" cy="6112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2C2FDBC-B3ED-0B35-20FF-88945BD74A6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8554" y="1797473"/>
            <a:ext cx="7568165" cy="235226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4FB1F2E-A523-9E2C-EC04-B4563DABA283}"/>
              </a:ext>
            </a:extLst>
          </p:cNvPr>
          <p:cNvSpPr/>
          <p:nvPr/>
        </p:nvSpPr>
        <p:spPr>
          <a:xfrm>
            <a:off x="7256833" y="2901727"/>
            <a:ext cx="780288" cy="6228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D4C8535-8B3B-5446-6453-22DE89A9BA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73424" y="2905528"/>
            <a:ext cx="780288" cy="622862"/>
          </a:xfrm>
          <a:prstGeom prst="rect">
            <a:avLst/>
          </a:prstGeom>
        </p:spPr>
      </p:pic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ADEA4109-CFA7-7CF8-CFEE-65E182FDCE02}"/>
              </a:ext>
            </a:extLst>
          </p:cNvPr>
          <p:cNvSpPr/>
          <p:nvPr/>
        </p:nvSpPr>
        <p:spPr>
          <a:xfrm>
            <a:off x="8513417" y="2071728"/>
            <a:ext cx="3200028" cy="1298448"/>
          </a:xfrm>
          <a:prstGeom prst="wedgeRectCallout">
            <a:avLst>
              <a:gd name="adj1" fmla="val -63409"/>
              <a:gd name="adj2" fmla="val 36444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Fewer </a:t>
            </a:r>
            <a:r>
              <a:rPr lang="en-US" dirty="0" err="1">
                <a:solidFill>
                  <a:schemeClr val="tx1"/>
                </a:solidFill>
              </a:rPr>
              <a:t>unexecutables</a:t>
            </a:r>
            <a:r>
              <a:rPr lang="en-US" dirty="0">
                <a:solidFill>
                  <a:schemeClr val="tx1"/>
                </a:solidFill>
              </a:rPr>
              <a:t> perhaps due to validations in place when submitting IAGs and IALs</a:t>
            </a:r>
            <a:r>
              <a:rPr lang="en-US" dirty="0"/>
              <a:t>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1E296EC-03BB-22D3-CFB1-73CD103536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3313" y="4241975"/>
            <a:ext cx="7583406" cy="1993840"/>
          </a:xfrm>
          <a:prstGeom prst="rect">
            <a:avLst/>
          </a:prstGeom>
        </p:spPr>
      </p:pic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A1033750-98BE-278E-84CF-3046DB63112B}"/>
              </a:ext>
            </a:extLst>
          </p:cNvPr>
          <p:cNvSpPr/>
          <p:nvPr/>
        </p:nvSpPr>
        <p:spPr>
          <a:xfrm>
            <a:off x="8513417" y="4190231"/>
            <a:ext cx="3200028" cy="1298448"/>
          </a:xfrm>
          <a:prstGeom prst="wedgeRectCallout">
            <a:avLst>
              <a:gd name="adj1" fmla="val -61409"/>
              <a:gd name="adj2" fmla="val 2658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Significant improvement in submittal of BDMVIs with removal of ‘</a:t>
            </a:r>
            <a:r>
              <a:rPr lang="en-US" i="1" dirty="0">
                <a:solidFill>
                  <a:schemeClr val="tx1"/>
                </a:solidFill>
              </a:rPr>
              <a:t>Ready to Receive</a:t>
            </a:r>
            <a:r>
              <a:rPr lang="en-US" dirty="0">
                <a:solidFill>
                  <a:schemeClr val="tx1"/>
                </a:solidFill>
              </a:rPr>
              <a:t>’ transition </a:t>
            </a:r>
            <a:endParaRPr lang="en-US" dirty="0"/>
          </a:p>
        </p:txBody>
      </p:sp>
      <p:sp>
        <p:nvSpPr>
          <p:cNvPr id="17" name="Explosion: 8 Points 16">
            <a:extLst>
              <a:ext uri="{FF2B5EF4-FFF2-40B4-BE49-F238E27FC236}">
                <a16:creationId xmlns:a16="http://schemas.microsoft.com/office/drawing/2014/main" id="{C0A6FB15-11D4-7C0B-9153-FB0A36BA6419}"/>
              </a:ext>
            </a:extLst>
          </p:cNvPr>
          <p:cNvSpPr/>
          <p:nvPr/>
        </p:nvSpPr>
        <p:spPr>
          <a:xfrm>
            <a:off x="8880527" y="5565721"/>
            <a:ext cx="2642616" cy="1292279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Jumble" panose="02000503000000020004" pitchFamily="2" charset="0"/>
              </a:rPr>
              <a:t>SUCCESS!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CCC831EF-7B5C-C576-506B-05A1A8FC0D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73424" y="4540408"/>
            <a:ext cx="780288" cy="80541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A364BC9-D3D9-EB71-E159-888EDD5C1FC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56833" y="4540408"/>
            <a:ext cx="780288" cy="80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444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9262E-5B88-8DF9-9501-664994C8B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3A1F95F-E2E8-2823-C177-E4110B52B4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C4E06916-EFE3-BD45-9CD5-483C678C12F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A65F9A-D32B-7D54-A9A9-22EA36D70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10" name="Content Placeholder 5">
            <a:extLst>
              <a:ext uri="{FF2B5EF4-FFF2-40B4-BE49-F238E27FC236}">
                <a16:creationId xmlns:a16="http://schemas.microsoft.com/office/drawing/2014/main" id="{A70AB3FB-F508-C1DC-2393-0B73BA2E22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7188301"/>
              </p:ext>
            </p:extLst>
          </p:nvPr>
        </p:nvGraphicFramePr>
        <p:xfrm>
          <a:off x="393120" y="1174630"/>
          <a:ext cx="11963831" cy="61126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2A8ABC0B-8210-1C9A-8D88-131AF07172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120" y="1839555"/>
            <a:ext cx="11376543" cy="19003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03B45C-BE53-ABA5-42DC-85F284FF118F}"/>
              </a:ext>
            </a:extLst>
          </p:cNvPr>
          <p:cNvSpPr txBox="1"/>
          <p:nvPr/>
        </p:nvSpPr>
        <p:spPr>
          <a:xfrm>
            <a:off x="1167338" y="3959352"/>
            <a:ext cx="9704877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processing time for </a:t>
            </a:r>
            <a:r>
              <a:rPr lang="en-US" i="1" dirty="0">
                <a:solidFill>
                  <a:schemeClr val="accent1"/>
                </a:solidFill>
              </a:rPr>
              <a:t>Inadvertent Gains </a:t>
            </a:r>
            <a:r>
              <a:rPr lang="en-US" dirty="0"/>
              <a:t>completion within 7 days increased from 47% to 88%.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processing time for </a:t>
            </a:r>
            <a:r>
              <a:rPr lang="en-US" i="1" dirty="0">
                <a:solidFill>
                  <a:schemeClr val="accent1"/>
                </a:solidFill>
              </a:rPr>
              <a:t>Inadvertent Losses </a:t>
            </a:r>
            <a:r>
              <a:rPr lang="en-US" dirty="0"/>
              <a:t>completion within 7 days increased from 22% to 69%.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sz="2000" b="1" dirty="0">
                <a:solidFill>
                  <a:srgbClr val="FF0000"/>
                </a:solidFill>
              </a:rPr>
              <a:t>MISSION ACCOMPLISHED!  </a:t>
            </a:r>
            <a:r>
              <a:rPr lang="en-US" dirty="0"/>
              <a:t>The key metric driving the transactional solution executed in TXSET v5.0 and SCR817 has shown to significantly improve the IAG/IAL market process with average times for completion improving 87% for IAGs and over 200% for IALs. Total completion times in 2025 consistently moved from double-digit days (13-IAG &amp; 17-IAL) down to single-digit days (5-IAG &amp; 8-IAL).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23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8000">
              <a:schemeClr val="accent1">
                <a:lumMod val="40000"/>
                <a:lumOff val="60000"/>
              </a:schemeClr>
            </a:gs>
            <a:gs pos="33000">
              <a:schemeClr val="bg1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B40A39-0C31-4CA2-978E-8B05147FC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8" y="121126"/>
            <a:ext cx="1060841" cy="10172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Star: 5 Points 8">
            <a:extLst>
              <a:ext uri="{FF2B5EF4-FFF2-40B4-BE49-F238E27FC236}">
                <a16:creationId xmlns:a16="http://schemas.microsoft.com/office/drawing/2014/main" id="{EBDDEE71-67E6-493C-9895-23B8978D0C49}"/>
              </a:ext>
            </a:extLst>
          </p:cNvPr>
          <p:cNvSpPr/>
          <p:nvPr/>
        </p:nvSpPr>
        <p:spPr>
          <a:xfrm>
            <a:off x="393120" y="148090"/>
            <a:ext cx="756162" cy="766459"/>
          </a:xfrm>
          <a:prstGeom prst="star5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47C57B-6A69-43FC-9510-0D8B1D7E2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555" y="148090"/>
            <a:ext cx="10503017" cy="872455"/>
          </a:xfrm>
        </p:spPr>
        <p:txBody>
          <a:bodyPr/>
          <a:lstStyle/>
          <a:p>
            <a:r>
              <a:rPr lang="en-US" b="1" dirty="0">
                <a:latin typeface="Arial Rounded MT Bold" panose="020F0704030504030204" pitchFamily="34" charset="0"/>
                <a:cs typeface="Aharoni" panose="020B0604020202020204" pitchFamily="2" charset="-79"/>
              </a:rPr>
              <a:t>TDTMS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CF579CB-2974-4D90-91E7-1E4EA6903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72630"/>
              </p:ext>
            </p:extLst>
          </p:nvPr>
        </p:nvGraphicFramePr>
        <p:xfrm>
          <a:off x="478555" y="1165299"/>
          <a:ext cx="11329646" cy="5544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762047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13470</TotalTime>
  <Words>583</Words>
  <Application>Microsoft Office PowerPoint</Application>
  <PresentationFormat>Widescreen</PresentationFormat>
  <Paragraphs>57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Arial Rounded MT Bold</vt:lpstr>
      <vt:lpstr>Calibri</vt:lpstr>
      <vt:lpstr>Calibri Light</vt:lpstr>
      <vt:lpstr>Courier New</vt:lpstr>
      <vt:lpstr>Jumble</vt:lpstr>
      <vt:lpstr>Symbol</vt:lpstr>
      <vt:lpstr>Tenorite</vt:lpstr>
      <vt:lpstr>Wingdings</vt:lpstr>
      <vt:lpstr>Retrospect</vt:lpstr>
      <vt:lpstr>TDTMS Update</vt:lpstr>
      <vt:lpstr>TDTMS</vt:lpstr>
      <vt:lpstr>TDTMS</vt:lpstr>
      <vt:lpstr>TDTMS</vt:lpstr>
      <vt:lpstr>TDTMS</vt:lpstr>
      <vt:lpstr>TDTMS</vt:lpstr>
      <vt:lpstr>TDTMS</vt:lpstr>
      <vt:lpstr>TDTMS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TDTMS Upate</dc:title>
  <dc:creator>Patrick, Kyle</dc:creator>
  <cp:lastModifiedBy>Wiegand, Sheri</cp:lastModifiedBy>
  <cp:revision>407</cp:revision>
  <dcterms:created xsi:type="dcterms:W3CDTF">2019-02-27T15:25:50Z</dcterms:created>
  <dcterms:modified xsi:type="dcterms:W3CDTF">2026-01-08T20:09:32Z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3ac3a1a-de19-428b-b395-6d250d7743fb_Enabled">
    <vt:lpwstr>true</vt:lpwstr>
  </property>
  <property fmtid="{D5CDD505-2E9C-101B-9397-08002B2CF9AE}" pid="3" name="MSIP_Label_e3ac3a1a-de19-428b-b395-6d250d7743fb_SetDate">
    <vt:lpwstr>2024-03-29T21:01:04Z</vt:lpwstr>
  </property>
  <property fmtid="{D5CDD505-2E9C-101B-9397-08002B2CF9AE}" pid="4" name="MSIP_Label_e3ac3a1a-de19-428b-b395-6d250d7743fb_Method">
    <vt:lpwstr>Standard</vt:lpwstr>
  </property>
  <property fmtid="{D5CDD505-2E9C-101B-9397-08002B2CF9AE}" pid="5" name="MSIP_Label_e3ac3a1a-de19-428b-b395-6d250d7743fb_Name">
    <vt:lpwstr>Internal Use Only</vt:lpwstr>
  </property>
  <property fmtid="{D5CDD505-2E9C-101B-9397-08002B2CF9AE}" pid="6" name="MSIP_Label_e3ac3a1a-de19-428b-b395-6d250d7743fb_SiteId">
    <vt:lpwstr>88cc5fd7-fd78-44b6-ad75-b6915088974f</vt:lpwstr>
  </property>
  <property fmtid="{D5CDD505-2E9C-101B-9397-08002B2CF9AE}" pid="7" name="MSIP_Label_e3ac3a1a-de19-428b-b395-6d250d7743fb_ActionId">
    <vt:lpwstr>b2a58588-84ce-4cb5-af2c-d0f5eb5aa7d3</vt:lpwstr>
  </property>
  <property fmtid="{D5CDD505-2E9C-101B-9397-08002B2CF9AE}" pid="8" name="MSIP_Label_e3ac3a1a-de19-428b-b395-6d250d7743fb_ContentBits">
    <vt:lpwstr>0</vt:lpwstr>
  </property>
  <property fmtid="{D5CDD505-2E9C-101B-9397-08002B2CF9AE}" pid="9" name="MSIP_Label_7084cbda-52b8-46fb-a7b7-cb5bd465ed85_Enabled">
    <vt:lpwstr>true</vt:lpwstr>
  </property>
  <property fmtid="{D5CDD505-2E9C-101B-9397-08002B2CF9AE}" pid="10" name="MSIP_Label_7084cbda-52b8-46fb-a7b7-cb5bd465ed85_SetDate">
    <vt:lpwstr>2024-08-05T13:42:42Z</vt:lpwstr>
  </property>
  <property fmtid="{D5CDD505-2E9C-101B-9397-08002B2CF9AE}" pid="11" name="MSIP_Label_7084cbda-52b8-46fb-a7b7-cb5bd465ed85_Method">
    <vt:lpwstr>Standard</vt:lpwstr>
  </property>
  <property fmtid="{D5CDD505-2E9C-101B-9397-08002B2CF9AE}" pid="12" name="MSIP_Label_7084cbda-52b8-46fb-a7b7-cb5bd465ed85_Name">
    <vt:lpwstr>Internal</vt:lpwstr>
  </property>
  <property fmtid="{D5CDD505-2E9C-101B-9397-08002B2CF9AE}" pid="13" name="MSIP_Label_7084cbda-52b8-46fb-a7b7-cb5bd465ed85_SiteId">
    <vt:lpwstr>0afb747d-bff7-4596-a9fc-950ef9e0ec45</vt:lpwstr>
  </property>
  <property fmtid="{D5CDD505-2E9C-101B-9397-08002B2CF9AE}" pid="14" name="MSIP_Label_7084cbda-52b8-46fb-a7b7-cb5bd465ed85_ActionId">
    <vt:lpwstr>8e471e68-1c84-4705-bd16-705128988bf8</vt:lpwstr>
  </property>
  <property fmtid="{D5CDD505-2E9C-101B-9397-08002B2CF9AE}" pid="15" name="MSIP_Label_7084cbda-52b8-46fb-a7b7-cb5bd465ed85_ContentBits">
    <vt:lpwstr>0</vt:lpwstr>
  </property>
</Properties>
</file>