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  <p:sldMasterId id="2147483661" r:id="rId7"/>
  </p:sldMasterIdLst>
  <p:notesMasterIdLst>
    <p:notesMasterId r:id="rId11"/>
  </p:notesMasterIdLst>
  <p:handoutMasterIdLst>
    <p:handoutMasterId r:id="rId12"/>
  </p:handoutMasterIdLst>
  <p:sldIdLst>
    <p:sldId id="260" r:id="rId8"/>
    <p:sldId id="286" r:id="rId9"/>
    <p:sldId id="287" r:id="rId10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3AA2BEF-9DB8-4EE9-A732-6737C89D2D7B}">
          <p14:sldIdLst>
            <p14:sldId id="260"/>
            <p14:sldId id="286"/>
            <p14:sldId id="28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howGuides="1">
      <p:cViewPr varScale="1">
        <p:scale>
          <a:sx n="119" d="100"/>
          <a:sy n="119" d="100"/>
        </p:scale>
        <p:origin x="324" y="33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4373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171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9859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59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191000" y="2286000"/>
            <a:ext cx="5646034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/>
              <a:t>Flight Testing Update</a:t>
            </a:r>
          </a:p>
          <a:p>
            <a:endParaRPr lang="en-US" dirty="0"/>
          </a:p>
          <a:p>
            <a:r>
              <a:rPr lang="en-US" dirty="0"/>
              <a:t>David Michelsen</a:t>
            </a:r>
          </a:p>
          <a:p>
            <a:r>
              <a:rPr lang="en-US" dirty="0"/>
              <a:t>Manager Retail Operations</a:t>
            </a:r>
          </a:p>
          <a:p>
            <a:endParaRPr lang="en-US" dirty="0"/>
          </a:p>
          <a:p>
            <a:r>
              <a:rPr lang="en-US" dirty="0"/>
              <a:t>Retail Market Subcommittee</a:t>
            </a:r>
          </a:p>
          <a:p>
            <a:r>
              <a:rPr lang="en-US" dirty="0"/>
              <a:t>01/13/2025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1025 Details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2456" y="1066800"/>
            <a:ext cx="8534400" cy="44958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7 New CRs have successfully tested in Flight 1025 including 4 DUNS+4 CRs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30 Existing CRs have successfully tested in Flight 1025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Of the 30 Existing CRs, 30 tested for Service Provider Change and 5 added Territories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1 Existing CR withdrew their registration from Flight 1025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One of the New CRs had one outstanding banking transaction with one TDSP. The TDSP continued working with the CR and the task was completed on 11/6/25.</a:t>
            </a:r>
          </a:p>
          <a:p>
            <a:pPr marL="0" lvl="0" indent="0">
              <a:lnSpc>
                <a:spcPct val="150000"/>
              </a:lnSpc>
              <a:buNone/>
            </a:pPr>
            <a:endParaRPr lang="en-US" sz="2000" dirty="0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01/13/26</a:t>
            </a:r>
          </a:p>
        </p:txBody>
      </p:sp>
    </p:spTree>
    <p:extLst>
      <p:ext uri="{BB962C8B-B14F-4D97-AF65-F5344CB8AC3E}">
        <p14:creationId xmlns:p14="http://schemas.microsoft.com/office/powerpoint/2010/main" val="14643304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</p:spPr>
        <p:txBody>
          <a:bodyPr/>
          <a:lstStyle/>
          <a:p>
            <a:r>
              <a:rPr lang="en-US" dirty="0"/>
              <a:t>Flight 0226 Preview</a:t>
            </a:r>
            <a:endParaRPr lang="en-US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914400"/>
            <a:ext cx="8534400" cy="5029200"/>
          </a:xfrm>
        </p:spPr>
        <p:txBody>
          <a:bodyPr/>
          <a:lstStyle/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for Flight 0226 was sent on 12/03/25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first reminder for Flight 0226 was sent on 01/07/26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Market Notice final reminder for Flight 0226 will be sent on 01/21/26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application deadline is 01/14/26</a:t>
            </a:r>
          </a:p>
          <a:p>
            <a:pPr>
              <a:lnSpc>
                <a:spcPct val="150000"/>
              </a:lnSpc>
              <a:spcAft>
                <a:spcPts val="480"/>
              </a:spcAft>
            </a:pPr>
            <a:r>
              <a:rPr lang="en-US" sz="2000" dirty="0"/>
              <a:t>Flight 0226 signup deadline is 01/28/26</a:t>
            </a:r>
          </a:p>
          <a:p>
            <a:pPr lvl="0">
              <a:lnSpc>
                <a:spcPct val="150000"/>
              </a:lnSpc>
            </a:pPr>
            <a:r>
              <a:rPr lang="en-US" sz="2000" dirty="0"/>
              <a:t>Connectivity testing begins on </a:t>
            </a:r>
            <a:r>
              <a:rPr lang="en-US" sz="2000" dirty="0">
                <a:solidFill>
                  <a:prstClr val="black"/>
                </a:solidFill>
              </a:rPr>
              <a:t>02/04/26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Day 1 transactions begin on 02/23/26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Flight 0226</a:t>
            </a:r>
            <a:r>
              <a:rPr lang="en-US" sz="2000" dirty="0"/>
              <a:t> </a:t>
            </a:r>
            <a:r>
              <a:rPr lang="en-US" sz="2000" dirty="0">
                <a:solidFill>
                  <a:prstClr val="black"/>
                </a:solidFill>
              </a:rPr>
              <a:t>is scheduled to complete on 03/06/26 </a:t>
            </a:r>
          </a:p>
          <a:p>
            <a:pPr lvl="0">
              <a:lnSpc>
                <a:spcPct val="150000"/>
              </a:lnSpc>
            </a:pPr>
            <a:r>
              <a:rPr lang="en-US" sz="2000" dirty="0">
                <a:solidFill>
                  <a:prstClr val="black"/>
                </a:solidFill>
              </a:rPr>
              <a:t>Contingency period is scheduled to conclude 03/13/26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64886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b="1" dirty="0"/>
              <a:t>Retail Market Subcommittee</a:t>
            </a:r>
          </a:p>
          <a:p>
            <a:pPr algn="r"/>
            <a:r>
              <a:rPr lang="en-US" sz="900" dirty="0"/>
              <a:t>01/13/26</a:t>
            </a:r>
          </a:p>
        </p:txBody>
      </p:sp>
    </p:spTree>
    <p:extLst>
      <p:ext uri="{BB962C8B-B14F-4D97-AF65-F5344CB8AC3E}">
        <p14:creationId xmlns:p14="http://schemas.microsoft.com/office/powerpoint/2010/main" val="178796432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DB63875B034C8B32518C6496ADD1" ma:contentTypeVersion="0" ma:contentTypeDescription="Create a new document." ma:contentTypeScope="" ma:versionID="2e49056469cb591c67c33c10da96a071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c34af464-7aa1-4edd-9be4-83dffc1cb926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5DFABCE5-6410-4FC5-930F-1111C63E40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6862</TotalTime>
  <Words>178</Words>
  <Application>Microsoft Office PowerPoint</Application>
  <PresentationFormat>On-screen Show (4:3)</PresentationFormat>
  <Paragraphs>31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1_Custom Design</vt:lpstr>
      <vt:lpstr>Office Theme</vt:lpstr>
      <vt:lpstr>Custom Design</vt:lpstr>
      <vt:lpstr>2_Custom Design</vt:lpstr>
      <vt:lpstr>PowerPoint Presentation</vt:lpstr>
      <vt:lpstr>Flight 1025 Details</vt:lpstr>
      <vt:lpstr>Flight 0226 Preview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Yockey, Paul</cp:lastModifiedBy>
  <cp:revision>253</cp:revision>
  <cp:lastPrinted>2016-01-21T20:53:15Z</cp:lastPrinted>
  <dcterms:created xsi:type="dcterms:W3CDTF">2016-01-21T15:20:31Z</dcterms:created>
  <dcterms:modified xsi:type="dcterms:W3CDTF">2026-01-09T17:19:51Z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0x0101002E2BDB63875B034C8B32518C6496ADD1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2023-07-27T18:57:26Z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4f7bf5ee-2436-49ba-bb95-badc121fb36b</vt:lpwstr>
  </property>
  <property fmtid="{D5CDD505-2E9C-101B-9397-08002B2CF9AE}" pid="9" name="MSIP_Label_7084cbda-52b8-46fb-a7b7-cb5bd465ed85_ContentBits">
    <vt:lpwstr>0</vt:lpwstr>
  </property>
</Properties>
</file>