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16"/>
  </p:notesMasterIdLst>
  <p:handoutMasterIdLst>
    <p:handoutMasterId r:id="rId17"/>
  </p:handoutMasterIdLst>
  <p:sldIdLst>
    <p:sldId id="260" r:id="rId7"/>
    <p:sldId id="337" r:id="rId8"/>
    <p:sldId id="316" r:id="rId9"/>
    <p:sldId id="317" r:id="rId10"/>
    <p:sldId id="336" r:id="rId11"/>
    <p:sldId id="291" r:id="rId12"/>
    <p:sldId id="339" r:id="rId13"/>
    <p:sldId id="338" r:id="rId14"/>
    <p:sldId id="271" r:id="rId15"/>
  </p:sldIdLst>
  <p:sldSz cx="9144000" cy="6858000" type="screen4x3"/>
  <p:notesSz cx="6985000" cy="92837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EF30A4BB-16CB-42B2-877A-E1DF49DD960E}">
          <p14:sldIdLst>
            <p14:sldId id="260"/>
            <p14:sldId id="337"/>
            <p14:sldId id="316"/>
            <p14:sldId id="317"/>
            <p14:sldId id="336"/>
            <p14:sldId id="291"/>
            <p14:sldId id="339"/>
            <p14:sldId id="338"/>
            <p14:sldId id="271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3E241111-CD6D-EA8D-EE56-83F5419F1CBA}" name="Abbott, Kristin" initials="AK" userId="S::kristin.abbott@ercot.com::8dd1b8e2-21ee-4527-9435-d200812c7a57" providerId="AD"/>
  <p188:author id="{9D373826-ECD2-3399-57DD-6B432798245C}" name="Gross, Katherine" initials="GK" userId="S::katherine.gross@ercot.com::2e3d3c15-67b5-4801-aa12-b42921cd6e67" providerId="AD"/>
  <p188:author id="{A1371629-8DF8-985A-9BA3-A1FAD0C8660D}" name="Gross, Katherine" initials="KG" userId="S::Katherine.Gross@ercot.com::2e3d3c15-67b5-4801-aa12-b42921cd6e67" providerId="AD"/>
  <p188:author id="{18E1B941-D805-FD4F-8957-3F61C5D9EBD4}" name="Ayson, Janice" initials="JA" userId="S::Janice.Ayson@ercot.com::f2bb4e96-48b2-4079-a64c-325f474add9b" providerId="AD"/>
  <p188:author id="{FEF2334A-2DD7-0AFB-2C72-37BBB50F604C}" name="Magarinos, Marcelo" initials="MM" userId="S::marcelo.magarinos@ercot.com::6ab5900b-f45a-4127-8c12-8d7eb693fd75" providerId="AD"/>
  <p188:author id="{D276AE61-032E-E1A2-6E4A-F7E7E1E7C5DB}" name="Ragsdale, Kenneth" initials="RK" userId="S::kenneth.ragsdale@ercot.com::d1bf57d2-decc-44c5-8949-ae28e3ed5ea3" providerId="AD"/>
  <p188:author id="{B7FB2888-E062-8638-F57C-94FDC9CDE6C9}" name="Gonzalez, Ino" initials="GI" userId="S::ino.gonzalez@ercot.com::68e8894e-33eb-490e-a370-faca322a65d7" providerId="AD"/>
  <p188:author id="{E2B45AD8-AC84-4D01-5E51-56A1C343DE61}" name="Gonzalez, Ino" initials="IG" userId="S::Ino.Gonzalez@ercot.com::68e8894e-33eb-490e-a370-faca322a65d7" providerId="AD"/>
  <p188:author id="{BEE87AFB-7967-69CF-734C-6E6CC07B8BF7}" name="Ragsdale, Kenneth" initials="KR" userId="S::Kenneth.Ragsdale@ercot.com::d1bf57d2-decc-44c5-8949-ae28e3ed5ea3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62ECA27-1E4B-48AA-AE1D-75F67ACDB727}" v="20" dt="2026-01-05T23:27:15.867"/>
    <p1510:client id="{5FE71D7D-DBEF-4E70-A5B3-D1F200776AFB}" v="8" dt="2026-01-06T17:19:24.890"/>
    <p1510:client id="{70557A4B-C44F-969A-9991-A294B940FC36}" v="1" dt="2026-01-06T17:31:29.932"/>
    <p1510:client id="{B91C2B96-9534-1D39-7964-C6163F02F2EB}" v="2" dt="2026-01-06T16:35:55.146"/>
    <p1510:client id="{C93A74CD-F16D-ED04-05AA-BE54F204C965}" v="4" dt="2026-01-06T18:01:59.042"/>
    <p1510:client id="{DF62E7E7-BBDA-4AA8-B77B-925430810AFE}" v="4" dt="2026-01-05T23:32:35.664"/>
    <p1510:client id="{F5AD64D1-034B-DE39-B7FD-58A97544E7E6}" v="1" dt="2026-01-06T16:40:34.811"/>
    <p1510:client id="{F7F11DC0-D62F-086C-C87E-F9CB1E38C724}" v="1" dt="2026-01-06T18:30:14.76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7" d="100"/>
          <a:sy n="97" d="100"/>
        </p:scale>
        <p:origin x="2004" y="30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presProps" Target="presProps.xml"/><Relationship Id="rId3" Type="http://schemas.openxmlformats.org/officeDocument/2006/relationships/customXml" Target="../customXml/item3.xml"/><Relationship Id="rId21" Type="http://schemas.openxmlformats.org/officeDocument/2006/relationships/tableStyles" Target="tableStyles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microsoft.com/office/2018/10/relationships/authors" Target="author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microsoft.com/office/2015/10/relationships/revisionInfo" Target="revisionInfo.xml"/><Relationship Id="rId10" Type="http://schemas.openxmlformats.org/officeDocument/2006/relationships/slide" Target="slides/slide4.xml"/><Relationship Id="rId19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agsdale, Kenneth" userId="S::kenneth.ragsdale@ercot.com::d1bf57d2-decc-44c5-8949-ae28e3ed5ea3" providerId="AD" clId="Web-{B91C2B96-9534-1D39-7964-C6163F02F2EB}"/>
    <pc:docChg chg="mod">
      <pc:chgData name="Ragsdale, Kenneth" userId="S::kenneth.ragsdale@ercot.com::d1bf57d2-decc-44c5-8949-ae28e3ed5ea3" providerId="AD" clId="Web-{B91C2B96-9534-1D39-7964-C6163F02F2EB}" dt="2026-01-06T16:35:55.146" v="0"/>
      <pc:docMkLst>
        <pc:docMk/>
      </pc:docMkLst>
    </pc:docChg>
  </pc:docChgLst>
  <pc:docChgLst>
    <pc:chgData name="Ragsdale, Kenneth" userId="d1bf57d2-decc-44c5-8949-ae28e3ed5ea3" providerId="ADAL" clId="{5C92A36A-4D67-4B23-8253-422F51898AB9}"/>
    <pc:docChg chg="custSel addSld modSld sldOrd modSection">
      <pc:chgData name="Ragsdale, Kenneth" userId="d1bf57d2-decc-44c5-8949-ae28e3ed5ea3" providerId="ADAL" clId="{5C92A36A-4D67-4B23-8253-422F51898AB9}" dt="2026-01-06T18:31:37.461" v="784" actId="1076"/>
      <pc:docMkLst>
        <pc:docMk/>
      </pc:docMkLst>
      <pc:sldChg chg="modSp mod ord modCm">
        <pc:chgData name="Ragsdale, Kenneth" userId="d1bf57d2-decc-44c5-8949-ae28e3ed5ea3" providerId="ADAL" clId="{5C92A36A-4D67-4B23-8253-422F51898AB9}" dt="2026-01-06T17:19:04.435" v="776" actId="20577"/>
        <pc:sldMkLst>
          <pc:docMk/>
          <pc:sldMk cId="2699996146" sldId="338"/>
        </pc:sldMkLst>
        <pc:spChg chg="mod">
          <ac:chgData name="Ragsdale, Kenneth" userId="d1bf57d2-decc-44c5-8949-ae28e3ed5ea3" providerId="ADAL" clId="{5C92A36A-4D67-4B23-8253-422F51898AB9}" dt="2026-01-06T17:19:04.435" v="776" actId="20577"/>
          <ac:spMkLst>
            <pc:docMk/>
            <pc:sldMk cId="2699996146" sldId="338"/>
            <ac:spMk id="3" creationId="{01809732-BC6F-BB5A-4F50-1C23A750BE7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Ragsdale, Kenneth" userId="d1bf57d2-decc-44c5-8949-ae28e3ed5ea3" providerId="ADAL" clId="{5C92A36A-4D67-4B23-8253-422F51898AB9}" dt="2026-01-06T17:19:04.435" v="776" actId="20577"/>
              <pc2:cmMkLst xmlns:pc2="http://schemas.microsoft.com/office/powerpoint/2019/9/main/command">
                <pc:docMk/>
                <pc:sldMk cId="2699996146" sldId="338"/>
                <pc2:cmMk id="{7DEDC128-5D1A-4599-9454-54A838765BBF}"/>
              </pc2:cmMkLst>
            </pc226:cmChg>
            <pc226:cmChg xmlns:pc226="http://schemas.microsoft.com/office/powerpoint/2022/06/main/command" chg="mod">
              <pc226:chgData name="Ragsdale, Kenneth" userId="d1bf57d2-decc-44c5-8949-ae28e3ed5ea3" providerId="ADAL" clId="{5C92A36A-4D67-4B23-8253-422F51898AB9}" dt="2026-01-06T17:19:04.435" v="776" actId="20577"/>
              <pc2:cmMkLst xmlns:pc2="http://schemas.microsoft.com/office/powerpoint/2019/9/main/command">
                <pc:docMk/>
                <pc:sldMk cId="2699996146" sldId="338"/>
                <pc2:cmMk id="{E473F52F-CAAB-4CF8-9DDA-4785F6E6C021}"/>
              </pc2:cmMkLst>
            </pc226:cmChg>
          </p:ext>
        </pc:extLst>
      </pc:sldChg>
      <pc:sldChg chg="addSp delSp modSp new mod">
        <pc:chgData name="Ragsdale, Kenneth" userId="d1bf57d2-decc-44c5-8949-ae28e3ed5ea3" providerId="ADAL" clId="{5C92A36A-4D67-4B23-8253-422F51898AB9}" dt="2026-01-06T18:31:37.461" v="784" actId="1076"/>
        <pc:sldMkLst>
          <pc:docMk/>
          <pc:sldMk cId="3835499040" sldId="339"/>
        </pc:sldMkLst>
        <pc:spChg chg="mod">
          <ac:chgData name="Ragsdale, Kenneth" userId="d1bf57d2-decc-44c5-8949-ae28e3ed5ea3" providerId="ADAL" clId="{5C92A36A-4D67-4B23-8253-422F51898AB9}" dt="2026-01-06T16:57:36.365" v="76" actId="20577"/>
          <ac:spMkLst>
            <pc:docMk/>
            <pc:sldMk cId="3835499040" sldId="339"/>
            <ac:spMk id="2" creationId="{6ADFE3B5-F83E-63C0-49E3-C7A0E0AE96FC}"/>
          </ac:spMkLst>
        </pc:spChg>
        <pc:spChg chg="del">
          <ac:chgData name="Ragsdale, Kenneth" userId="d1bf57d2-decc-44c5-8949-ae28e3ed5ea3" providerId="ADAL" clId="{5C92A36A-4D67-4B23-8253-422F51898AB9}" dt="2026-01-06T16:57:43.199" v="77" actId="21"/>
          <ac:spMkLst>
            <pc:docMk/>
            <pc:sldMk cId="3835499040" sldId="339"/>
            <ac:spMk id="3" creationId="{D18EFD08-4868-3FC3-6979-6158D326FDE0}"/>
          </ac:spMkLst>
        </pc:spChg>
        <pc:graphicFrameChg chg="add mod">
          <ac:chgData name="Ragsdale, Kenneth" userId="d1bf57d2-decc-44c5-8949-ae28e3ed5ea3" providerId="ADAL" clId="{5C92A36A-4D67-4B23-8253-422F51898AB9}" dt="2026-01-06T16:58:02.682" v="78"/>
          <ac:graphicFrameMkLst>
            <pc:docMk/>
            <pc:sldMk cId="3835499040" sldId="339"/>
            <ac:graphicFrameMk id="5" creationId="{6D742C87-64EC-5B6E-35F3-7C674AB06558}"/>
          </ac:graphicFrameMkLst>
        </pc:graphicFrameChg>
        <pc:graphicFrameChg chg="add mod modGraphic">
          <ac:chgData name="Ragsdale, Kenneth" userId="d1bf57d2-decc-44c5-8949-ae28e3ed5ea3" providerId="ADAL" clId="{5C92A36A-4D67-4B23-8253-422F51898AB9}" dt="2026-01-06T18:31:37.461" v="784" actId="1076"/>
          <ac:graphicFrameMkLst>
            <pc:docMk/>
            <pc:sldMk cId="3835499040" sldId="339"/>
            <ac:graphicFrameMk id="6" creationId="{25F62609-11C9-0448-2C29-F8A8DD3B8C70}"/>
          </ac:graphicFrameMkLst>
        </pc:graphicFrameChg>
      </pc:sldChg>
    </pc:docChg>
  </pc:docChgLst>
  <pc:docChgLst>
    <pc:chgData name="Gross, Katherine" userId="2e3d3c15-67b5-4801-aa12-b42921cd6e67" providerId="ADAL" clId="{01507534-E9B6-4423-B6E1-F851FA6CE999}"/>
    <pc:docChg chg="undo custSel addSld delSld modSld sldOrd modSection">
      <pc:chgData name="Gross, Katherine" userId="2e3d3c15-67b5-4801-aa12-b42921cd6e67" providerId="ADAL" clId="{01507534-E9B6-4423-B6E1-F851FA6CE999}" dt="2026-01-05T23:30:24.842" v="761" actId="20577"/>
      <pc:docMkLst>
        <pc:docMk/>
      </pc:docMkLst>
      <pc:sldChg chg="modSp mod">
        <pc:chgData name="Gross, Katherine" userId="2e3d3c15-67b5-4801-aa12-b42921cd6e67" providerId="ADAL" clId="{01507534-E9B6-4423-B6E1-F851FA6CE999}" dt="2026-01-05T23:12:50.620" v="57" actId="20577"/>
        <pc:sldMkLst>
          <pc:docMk/>
          <pc:sldMk cId="730603795" sldId="260"/>
        </pc:sldMkLst>
        <pc:spChg chg="mod">
          <ac:chgData name="Gross, Katherine" userId="2e3d3c15-67b5-4801-aa12-b42921cd6e67" providerId="ADAL" clId="{01507534-E9B6-4423-B6E1-F851FA6CE999}" dt="2026-01-05T23:12:50.620" v="57" actId="20577"/>
          <ac:spMkLst>
            <pc:docMk/>
            <pc:sldMk cId="730603795" sldId="260"/>
            <ac:spMk id="7" creationId="{00000000-0000-0000-0000-000000000000}"/>
          </ac:spMkLst>
        </pc:spChg>
      </pc:sldChg>
      <pc:sldChg chg="add del">
        <pc:chgData name="Gross, Katherine" userId="2e3d3c15-67b5-4801-aa12-b42921cd6e67" providerId="ADAL" clId="{01507534-E9B6-4423-B6E1-F851FA6CE999}" dt="2026-01-05T23:21:11.832" v="289" actId="47"/>
        <pc:sldMkLst>
          <pc:docMk/>
          <pc:sldMk cId="613905545" sldId="271"/>
        </pc:sldMkLst>
      </pc:sldChg>
      <pc:sldChg chg="modSp mod">
        <pc:chgData name="Gross, Katherine" userId="2e3d3c15-67b5-4801-aa12-b42921cd6e67" providerId="ADAL" clId="{01507534-E9B6-4423-B6E1-F851FA6CE999}" dt="2026-01-05T23:26:53.674" v="401" actId="114"/>
        <pc:sldMkLst>
          <pc:docMk/>
          <pc:sldMk cId="805132498" sldId="291"/>
        </pc:sldMkLst>
        <pc:spChg chg="mod">
          <ac:chgData name="Gross, Katherine" userId="2e3d3c15-67b5-4801-aa12-b42921cd6e67" providerId="ADAL" clId="{01507534-E9B6-4423-B6E1-F851FA6CE999}" dt="2026-01-05T23:13:54.717" v="86" actId="20577"/>
          <ac:spMkLst>
            <pc:docMk/>
            <pc:sldMk cId="805132498" sldId="291"/>
            <ac:spMk id="2" creationId="{B981E8D2-21A7-74C1-6766-14467D2C62F4}"/>
          </ac:spMkLst>
        </pc:spChg>
        <pc:spChg chg="mod">
          <ac:chgData name="Gross, Katherine" userId="2e3d3c15-67b5-4801-aa12-b42921cd6e67" providerId="ADAL" clId="{01507534-E9B6-4423-B6E1-F851FA6CE999}" dt="2026-01-05T23:26:53.674" v="401" actId="114"/>
          <ac:spMkLst>
            <pc:docMk/>
            <pc:sldMk cId="805132498" sldId="291"/>
            <ac:spMk id="3" creationId="{29655EE9-B2F6-9A71-5BC7-A02CF49BD2CE}"/>
          </ac:spMkLst>
        </pc:spChg>
      </pc:sldChg>
      <pc:sldChg chg="modSp del mod">
        <pc:chgData name="Gross, Katherine" userId="2e3d3c15-67b5-4801-aa12-b42921cd6e67" providerId="ADAL" clId="{01507534-E9B6-4423-B6E1-F851FA6CE999}" dt="2026-01-05T23:18:02.302" v="132" actId="47"/>
        <pc:sldMkLst>
          <pc:docMk/>
          <pc:sldMk cId="1914724359" sldId="314"/>
        </pc:sldMkLst>
        <pc:spChg chg="mod">
          <ac:chgData name="Gross, Katherine" userId="2e3d3c15-67b5-4801-aa12-b42921cd6e67" providerId="ADAL" clId="{01507534-E9B6-4423-B6E1-F851FA6CE999}" dt="2026-01-05T23:13:14.730" v="59" actId="20577"/>
          <ac:spMkLst>
            <pc:docMk/>
            <pc:sldMk cId="1914724359" sldId="314"/>
            <ac:spMk id="2" creationId="{4A5C20D4-F62F-9982-D694-AD9F10A9D46E}"/>
          </ac:spMkLst>
        </pc:spChg>
        <pc:spChg chg="mod">
          <ac:chgData name="Gross, Katherine" userId="2e3d3c15-67b5-4801-aa12-b42921cd6e67" providerId="ADAL" clId="{01507534-E9B6-4423-B6E1-F851FA6CE999}" dt="2026-01-05T23:13:05.066" v="58" actId="20577"/>
          <ac:spMkLst>
            <pc:docMk/>
            <pc:sldMk cId="1914724359" sldId="314"/>
            <ac:spMk id="3" creationId="{C357BC4E-81DD-CBF1-8021-B882D747545F}"/>
          </ac:spMkLst>
        </pc:spChg>
      </pc:sldChg>
      <pc:sldChg chg="del">
        <pc:chgData name="Gross, Katherine" userId="2e3d3c15-67b5-4801-aa12-b42921cd6e67" providerId="ADAL" clId="{01507534-E9B6-4423-B6E1-F851FA6CE999}" dt="2026-01-05T23:14:19.576" v="126" actId="47"/>
        <pc:sldMkLst>
          <pc:docMk/>
          <pc:sldMk cId="3206697692" sldId="315"/>
        </pc:sldMkLst>
      </pc:sldChg>
      <pc:sldChg chg="add">
        <pc:chgData name="Gross, Katherine" userId="2e3d3c15-67b5-4801-aa12-b42921cd6e67" providerId="ADAL" clId="{01507534-E9B6-4423-B6E1-F851FA6CE999}" dt="2026-01-05T23:17:01.657" v="127"/>
        <pc:sldMkLst>
          <pc:docMk/>
          <pc:sldMk cId="3590176823" sldId="316"/>
        </pc:sldMkLst>
      </pc:sldChg>
      <pc:sldChg chg="add">
        <pc:chgData name="Gross, Katherine" userId="2e3d3c15-67b5-4801-aa12-b42921cd6e67" providerId="ADAL" clId="{01507534-E9B6-4423-B6E1-F851FA6CE999}" dt="2026-01-05T23:17:01.657" v="127"/>
        <pc:sldMkLst>
          <pc:docMk/>
          <pc:sldMk cId="1737404469" sldId="317"/>
        </pc:sldMkLst>
      </pc:sldChg>
      <pc:sldChg chg="del">
        <pc:chgData name="Gross, Katherine" userId="2e3d3c15-67b5-4801-aa12-b42921cd6e67" providerId="ADAL" clId="{01507534-E9B6-4423-B6E1-F851FA6CE999}" dt="2026-01-05T23:21:06.699" v="283" actId="47"/>
        <pc:sldMkLst>
          <pc:docMk/>
          <pc:sldMk cId="3177817724" sldId="325"/>
        </pc:sldMkLst>
      </pc:sldChg>
      <pc:sldChg chg="del">
        <pc:chgData name="Gross, Katherine" userId="2e3d3c15-67b5-4801-aa12-b42921cd6e67" providerId="ADAL" clId="{01507534-E9B6-4423-B6E1-F851FA6CE999}" dt="2026-01-05T23:21:09.648" v="287" actId="47"/>
        <pc:sldMkLst>
          <pc:docMk/>
          <pc:sldMk cId="2332917289" sldId="328"/>
        </pc:sldMkLst>
      </pc:sldChg>
      <pc:sldChg chg="del">
        <pc:chgData name="Gross, Katherine" userId="2e3d3c15-67b5-4801-aa12-b42921cd6e67" providerId="ADAL" clId="{01507534-E9B6-4423-B6E1-F851FA6CE999}" dt="2026-01-05T23:21:08.982" v="286" actId="47"/>
        <pc:sldMkLst>
          <pc:docMk/>
          <pc:sldMk cId="1377731784" sldId="329"/>
        </pc:sldMkLst>
      </pc:sldChg>
      <pc:sldChg chg="del">
        <pc:chgData name="Gross, Katherine" userId="2e3d3c15-67b5-4801-aa12-b42921cd6e67" providerId="ADAL" clId="{01507534-E9B6-4423-B6E1-F851FA6CE999}" dt="2026-01-05T23:21:03.034" v="279" actId="47"/>
        <pc:sldMkLst>
          <pc:docMk/>
          <pc:sldMk cId="172220366" sldId="330"/>
        </pc:sldMkLst>
      </pc:sldChg>
      <pc:sldChg chg="del">
        <pc:chgData name="Gross, Katherine" userId="2e3d3c15-67b5-4801-aa12-b42921cd6e67" providerId="ADAL" clId="{01507534-E9B6-4423-B6E1-F851FA6CE999}" dt="2026-01-05T23:21:04.400" v="280" actId="47"/>
        <pc:sldMkLst>
          <pc:docMk/>
          <pc:sldMk cId="1949734239" sldId="331"/>
        </pc:sldMkLst>
      </pc:sldChg>
      <pc:sldChg chg="del">
        <pc:chgData name="Gross, Katherine" userId="2e3d3c15-67b5-4801-aa12-b42921cd6e67" providerId="ADAL" clId="{01507534-E9B6-4423-B6E1-F851FA6CE999}" dt="2026-01-05T23:21:05.383" v="281" actId="47"/>
        <pc:sldMkLst>
          <pc:docMk/>
          <pc:sldMk cId="194704479" sldId="332"/>
        </pc:sldMkLst>
      </pc:sldChg>
      <pc:sldChg chg="del">
        <pc:chgData name="Gross, Katherine" userId="2e3d3c15-67b5-4801-aa12-b42921cd6e67" providerId="ADAL" clId="{01507534-E9B6-4423-B6E1-F851FA6CE999}" dt="2026-01-05T23:21:06.049" v="282" actId="47"/>
        <pc:sldMkLst>
          <pc:docMk/>
          <pc:sldMk cId="2738919806" sldId="333"/>
        </pc:sldMkLst>
      </pc:sldChg>
      <pc:sldChg chg="del">
        <pc:chgData name="Gross, Katherine" userId="2e3d3c15-67b5-4801-aa12-b42921cd6e67" providerId="ADAL" clId="{01507534-E9B6-4423-B6E1-F851FA6CE999}" dt="2026-01-05T23:21:07.349" v="284" actId="47"/>
        <pc:sldMkLst>
          <pc:docMk/>
          <pc:sldMk cId="745566949" sldId="334"/>
        </pc:sldMkLst>
      </pc:sldChg>
      <pc:sldChg chg="del">
        <pc:chgData name="Gross, Katherine" userId="2e3d3c15-67b5-4801-aa12-b42921cd6e67" providerId="ADAL" clId="{01507534-E9B6-4423-B6E1-F851FA6CE999}" dt="2026-01-05T23:21:07.882" v="285" actId="47"/>
        <pc:sldMkLst>
          <pc:docMk/>
          <pc:sldMk cId="2658780859" sldId="335"/>
        </pc:sldMkLst>
      </pc:sldChg>
      <pc:sldChg chg="modSp add mod ord">
        <pc:chgData name="Gross, Katherine" userId="2e3d3c15-67b5-4801-aa12-b42921cd6e67" providerId="ADAL" clId="{01507534-E9B6-4423-B6E1-F851FA6CE999}" dt="2026-01-05T23:20:40.242" v="278" actId="20577"/>
        <pc:sldMkLst>
          <pc:docMk/>
          <pc:sldMk cId="3477665123" sldId="336"/>
        </pc:sldMkLst>
        <pc:spChg chg="mod">
          <ac:chgData name="Gross, Katherine" userId="2e3d3c15-67b5-4801-aa12-b42921cd6e67" providerId="ADAL" clId="{01507534-E9B6-4423-B6E1-F851FA6CE999}" dt="2026-01-05T23:20:40.242" v="278" actId="20577"/>
          <ac:spMkLst>
            <pc:docMk/>
            <pc:sldMk cId="3477665123" sldId="336"/>
            <ac:spMk id="2" creationId="{EA29A013-ED1C-44A2-1CEE-B10E5328C32E}"/>
          </ac:spMkLst>
        </pc:spChg>
        <pc:spChg chg="mod">
          <ac:chgData name="Gross, Katherine" userId="2e3d3c15-67b5-4801-aa12-b42921cd6e67" providerId="ADAL" clId="{01507534-E9B6-4423-B6E1-F851FA6CE999}" dt="2026-01-05T23:20:30.729" v="267" actId="20577"/>
          <ac:spMkLst>
            <pc:docMk/>
            <pc:sldMk cId="3477665123" sldId="336"/>
            <ac:spMk id="3" creationId="{BE53ACCC-9132-0FD6-C2FC-0A139946107A}"/>
          </ac:spMkLst>
        </pc:spChg>
      </pc:sldChg>
      <pc:sldChg chg="modSp add mod">
        <pc:chgData name="Gross, Katherine" userId="2e3d3c15-67b5-4801-aa12-b42921cd6e67" providerId="ADAL" clId="{01507534-E9B6-4423-B6E1-F851FA6CE999}" dt="2026-01-05T23:19:21.471" v="204" actId="20577"/>
        <pc:sldMkLst>
          <pc:docMk/>
          <pc:sldMk cId="1312246958" sldId="337"/>
        </pc:sldMkLst>
        <pc:spChg chg="mod">
          <ac:chgData name="Gross, Katherine" userId="2e3d3c15-67b5-4801-aa12-b42921cd6e67" providerId="ADAL" clId="{01507534-E9B6-4423-B6E1-F851FA6CE999}" dt="2026-01-05T23:19:21.471" v="204" actId="20577"/>
          <ac:spMkLst>
            <pc:docMk/>
            <pc:sldMk cId="1312246958" sldId="337"/>
            <ac:spMk id="2" creationId="{CCB1412B-CA7C-A4E8-AD13-C649AFE46F1F}"/>
          </ac:spMkLst>
        </pc:spChg>
      </pc:sldChg>
      <pc:sldChg chg="modSp add mod">
        <pc:chgData name="Gross, Katherine" userId="2e3d3c15-67b5-4801-aa12-b42921cd6e67" providerId="ADAL" clId="{01507534-E9B6-4423-B6E1-F851FA6CE999}" dt="2026-01-05T23:30:24.842" v="761" actId="20577"/>
        <pc:sldMkLst>
          <pc:docMk/>
          <pc:sldMk cId="2699996146" sldId="338"/>
        </pc:sldMkLst>
        <pc:spChg chg="mod">
          <ac:chgData name="Gross, Katherine" userId="2e3d3c15-67b5-4801-aa12-b42921cd6e67" providerId="ADAL" clId="{01507534-E9B6-4423-B6E1-F851FA6CE999}" dt="2026-01-05T23:27:25.115" v="412" actId="20577"/>
          <ac:spMkLst>
            <pc:docMk/>
            <pc:sldMk cId="2699996146" sldId="338"/>
            <ac:spMk id="2" creationId="{61C06B44-278D-E26D-4B03-377EBE8F8229}"/>
          </ac:spMkLst>
        </pc:spChg>
        <pc:spChg chg="mod">
          <ac:chgData name="Gross, Katherine" userId="2e3d3c15-67b5-4801-aa12-b42921cd6e67" providerId="ADAL" clId="{01507534-E9B6-4423-B6E1-F851FA6CE999}" dt="2026-01-05T23:30:24.842" v="761" actId="20577"/>
          <ac:spMkLst>
            <pc:docMk/>
            <pc:sldMk cId="2699996146" sldId="338"/>
            <ac:spMk id="3" creationId="{01809732-BC6F-BB5A-4F50-1C23A750BE71}"/>
          </ac:spMkLst>
        </pc:spChg>
      </pc:sldChg>
    </pc:docChg>
  </pc:docChgLst>
  <pc:docChgLst>
    <pc:chgData name="Gross, Katherine" userId="S::katherine.gross@ercot.com::2e3d3c15-67b5-4801-aa12-b42921cd6e67" providerId="AD" clId="Web-{C93A74CD-F16D-ED04-05AA-BE54F204C965}"/>
    <pc:docChg chg="modSld">
      <pc:chgData name="Gross, Katherine" userId="S::katherine.gross@ercot.com::2e3d3c15-67b5-4801-aa12-b42921cd6e67" providerId="AD" clId="Web-{C93A74CD-F16D-ED04-05AA-BE54F204C965}" dt="2026-01-06T18:00:51.446" v="82" actId="20577"/>
      <pc:docMkLst>
        <pc:docMk/>
      </pc:docMkLst>
      <pc:sldChg chg="modSp modCm">
        <pc:chgData name="Gross, Katherine" userId="S::katherine.gross@ercot.com::2e3d3c15-67b5-4801-aa12-b42921cd6e67" providerId="AD" clId="Web-{C93A74CD-F16D-ED04-05AA-BE54F204C965}" dt="2026-01-06T18:00:51.446" v="82" actId="20577"/>
        <pc:sldMkLst>
          <pc:docMk/>
          <pc:sldMk cId="2699996146" sldId="338"/>
        </pc:sldMkLst>
        <pc:spChg chg="mod">
          <ac:chgData name="Gross, Katherine" userId="S::katherine.gross@ercot.com::2e3d3c15-67b5-4801-aa12-b42921cd6e67" providerId="AD" clId="Web-{C93A74CD-F16D-ED04-05AA-BE54F204C965}" dt="2026-01-06T18:00:51.446" v="82" actId="20577"/>
          <ac:spMkLst>
            <pc:docMk/>
            <pc:sldMk cId="2699996146" sldId="338"/>
            <ac:spMk id="3" creationId="{01809732-BC6F-BB5A-4F50-1C23A750BE7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Gross, Katherine" userId="S::katherine.gross@ercot.com::2e3d3c15-67b5-4801-aa12-b42921cd6e67" providerId="AD" clId="Web-{C93A74CD-F16D-ED04-05AA-BE54F204C965}" dt="2026-01-06T17:58:57.487" v="81" actId="20577"/>
              <pc2:cmMkLst xmlns:pc2="http://schemas.microsoft.com/office/powerpoint/2019/9/main/command">
                <pc:docMk/>
                <pc:sldMk cId="2699996146" sldId="338"/>
                <pc2:cmMk id="{7DEDC128-5D1A-4599-9454-54A838765BBF}"/>
              </pc2:cmMkLst>
            </pc226:cmChg>
            <pc226:cmChg xmlns:pc226="http://schemas.microsoft.com/office/powerpoint/2022/06/main/command" chg="mod">
              <pc226:chgData name="Gross, Katherine" userId="S::katherine.gross@ercot.com::2e3d3c15-67b5-4801-aa12-b42921cd6e67" providerId="AD" clId="Web-{C93A74CD-F16D-ED04-05AA-BE54F204C965}" dt="2026-01-06T17:58:57.487" v="81" actId="20577"/>
              <pc2:cmMkLst xmlns:pc2="http://schemas.microsoft.com/office/powerpoint/2019/9/main/command">
                <pc:docMk/>
                <pc:sldMk cId="2699996146" sldId="338"/>
                <pc2:cmMk id="{E473F52F-CAAB-4CF8-9DDA-4785F6E6C021}"/>
              </pc2:cmMkLst>
            </pc226:cmChg>
          </p:ext>
        </pc:extLst>
      </pc:sldChg>
    </pc:docChg>
  </pc:docChgLst>
  <pc:docChgLst>
    <pc:chgData name="Ragsdale, Kenneth" userId="S::kenneth.ragsdale@ercot.com::d1bf57d2-decc-44c5-8949-ae28e3ed5ea3" providerId="AD" clId="Web-{70557A4B-C44F-969A-9991-A294B940FC36}"/>
    <pc:docChg chg="modSld">
      <pc:chgData name="Ragsdale, Kenneth" userId="S::kenneth.ragsdale@ercot.com::d1bf57d2-decc-44c5-8949-ae28e3ed5ea3" providerId="AD" clId="Web-{70557A4B-C44F-969A-9991-A294B940FC36}" dt="2026-01-06T17:31:29.932" v="1" actId="20577"/>
      <pc:docMkLst>
        <pc:docMk/>
      </pc:docMkLst>
      <pc:sldChg chg="modSp modCm">
        <pc:chgData name="Ragsdale, Kenneth" userId="S::kenneth.ragsdale@ercot.com::d1bf57d2-decc-44c5-8949-ae28e3ed5ea3" providerId="AD" clId="Web-{70557A4B-C44F-969A-9991-A294B940FC36}" dt="2026-01-06T17:31:29.932" v="1" actId="20577"/>
        <pc:sldMkLst>
          <pc:docMk/>
          <pc:sldMk cId="2699996146" sldId="338"/>
        </pc:sldMkLst>
        <pc:spChg chg="mod">
          <ac:chgData name="Ragsdale, Kenneth" userId="S::kenneth.ragsdale@ercot.com::d1bf57d2-decc-44c5-8949-ae28e3ed5ea3" providerId="AD" clId="Web-{70557A4B-C44F-969A-9991-A294B940FC36}" dt="2026-01-06T17:31:29.932" v="1" actId="20577"/>
          <ac:spMkLst>
            <pc:docMk/>
            <pc:sldMk cId="2699996146" sldId="338"/>
            <ac:spMk id="3" creationId="{01809732-BC6F-BB5A-4F50-1C23A750BE7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Ragsdale, Kenneth" userId="S::kenneth.ragsdale@ercot.com::d1bf57d2-decc-44c5-8949-ae28e3ed5ea3" providerId="AD" clId="Web-{70557A4B-C44F-969A-9991-A294B940FC36}" dt="2026-01-06T17:31:23.338" v="0" actId="20577"/>
              <pc2:cmMkLst xmlns:pc2="http://schemas.microsoft.com/office/powerpoint/2019/9/main/command">
                <pc:docMk/>
                <pc:sldMk cId="2699996146" sldId="338"/>
                <pc2:cmMk id="{7DEDC128-5D1A-4599-9454-54A838765BBF}"/>
              </pc2:cmMkLst>
            </pc226:cmChg>
            <pc226:cmChg xmlns:pc226="http://schemas.microsoft.com/office/powerpoint/2022/06/main/command" chg="mod">
              <pc226:chgData name="Ragsdale, Kenneth" userId="S::kenneth.ragsdale@ercot.com::d1bf57d2-decc-44c5-8949-ae28e3ed5ea3" providerId="AD" clId="Web-{70557A4B-C44F-969A-9991-A294B940FC36}" dt="2026-01-06T17:31:23.338" v="0" actId="20577"/>
              <pc2:cmMkLst xmlns:pc2="http://schemas.microsoft.com/office/powerpoint/2019/9/main/command">
                <pc:docMk/>
                <pc:sldMk cId="2699996146" sldId="338"/>
                <pc2:cmMk id="{E473F52F-CAAB-4CF8-9DDA-4785F6E6C021}"/>
              </pc2:cmMkLst>
            </pc226:cmChg>
          </p:ext>
        </pc:extLst>
      </pc:sldChg>
    </pc:docChg>
  </pc:docChgLst>
  <pc:docChgLst>
    <pc:chgData name="Ragsdale, Kenneth" userId="S::kenneth.ragsdale@ercot.com::d1bf57d2-decc-44c5-8949-ae28e3ed5ea3" providerId="AD" clId="Web-{F7F11DC0-D62F-086C-C87E-F9CB1E38C724}"/>
    <pc:docChg chg="modSld">
      <pc:chgData name="Ragsdale, Kenneth" userId="S::kenneth.ragsdale@ercot.com::d1bf57d2-decc-44c5-8949-ae28e3ed5ea3" providerId="AD" clId="Web-{F7F11DC0-D62F-086C-C87E-F9CB1E38C724}" dt="2026-01-06T18:30:14.767" v="0"/>
      <pc:docMkLst>
        <pc:docMk/>
      </pc:docMkLst>
      <pc:sldChg chg="modSp">
        <pc:chgData name="Ragsdale, Kenneth" userId="S::kenneth.ragsdale@ercot.com::d1bf57d2-decc-44c5-8949-ae28e3ed5ea3" providerId="AD" clId="Web-{F7F11DC0-D62F-086C-C87E-F9CB1E38C724}" dt="2026-01-06T18:30:14.767" v="0"/>
        <pc:sldMkLst>
          <pc:docMk/>
          <pc:sldMk cId="3835499040" sldId="339"/>
        </pc:sldMkLst>
        <pc:graphicFrameChg chg="modGraphic">
          <ac:chgData name="Ragsdale, Kenneth" userId="S::kenneth.ragsdale@ercot.com::d1bf57d2-decc-44c5-8949-ae28e3ed5ea3" providerId="AD" clId="Web-{F7F11DC0-D62F-086C-C87E-F9CB1E38C724}" dt="2026-01-06T18:30:14.767" v="0"/>
          <ac:graphicFrameMkLst>
            <pc:docMk/>
            <pc:sldMk cId="3835499040" sldId="339"/>
            <ac:graphicFrameMk id="6" creationId="{25F62609-11C9-0448-2C29-F8A8DD3B8C70}"/>
          </ac:graphicFrameMkLst>
        </pc:graphicFrameChg>
      </pc:sldChg>
    </pc:docChg>
  </pc:docChgLst>
  <pc:docChgLst>
    <pc:chgData name="Gross, Katherine" userId="S::katherine.gross@ercot.com::2e3d3c15-67b5-4801-aa12-b42921cd6e67" providerId="AD" clId="Web-{E10111F8-5D0A-81FA-7A9F-111B2265C9B0}"/>
    <pc:docChg chg="modSld">
      <pc:chgData name="Gross, Katherine" userId="S::katherine.gross@ercot.com::2e3d3c15-67b5-4801-aa12-b42921cd6e67" providerId="AD" clId="Web-{E10111F8-5D0A-81FA-7A9F-111B2265C9B0}" dt="2026-01-06T17:35:29.237" v="1" actId="20577"/>
      <pc:docMkLst>
        <pc:docMk/>
      </pc:docMkLst>
      <pc:sldChg chg="modSp modCm">
        <pc:chgData name="Gross, Katherine" userId="S::katherine.gross@ercot.com::2e3d3c15-67b5-4801-aa12-b42921cd6e67" providerId="AD" clId="Web-{E10111F8-5D0A-81FA-7A9F-111B2265C9B0}" dt="2026-01-06T17:35:29.237" v="1" actId="20577"/>
        <pc:sldMkLst>
          <pc:docMk/>
          <pc:sldMk cId="2699996146" sldId="338"/>
        </pc:sldMkLst>
        <pc:spChg chg="mod">
          <ac:chgData name="Gross, Katherine" userId="S::katherine.gross@ercot.com::2e3d3c15-67b5-4801-aa12-b42921cd6e67" providerId="AD" clId="Web-{E10111F8-5D0A-81FA-7A9F-111B2265C9B0}" dt="2026-01-06T17:35:29.237" v="1" actId="20577"/>
          <ac:spMkLst>
            <pc:docMk/>
            <pc:sldMk cId="2699996146" sldId="338"/>
            <ac:spMk id="3" creationId="{01809732-BC6F-BB5A-4F50-1C23A750BE71}"/>
          </ac:spMkLst>
        </pc:spChg>
        <pc:extLst>
          <p:ext xmlns:p="http://schemas.openxmlformats.org/presentationml/2006/main" uri="{D6D511B9-2390-475A-947B-AFAB55BFBCF1}">
            <pc226:cmChg xmlns:pc226="http://schemas.microsoft.com/office/powerpoint/2022/06/main/command" chg="mod">
              <pc226:chgData name="Gross, Katherine" userId="S::katherine.gross@ercot.com::2e3d3c15-67b5-4801-aa12-b42921cd6e67" providerId="AD" clId="Web-{E10111F8-5D0A-81FA-7A9F-111B2265C9B0}" dt="2026-01-06T17:35:29.237" v="1" actId="20577"/>
              <pc2:cmMkLst xmlns:pc2="http://schemas.microsoft.com/office/powerpoint/2019/9/main/command">
                <pc:docMk/>
                <pc:sldMk cId="2699996146" sldId="338"/>
                <pc2:cmMk id="{7DEDC128-5D1A-4599-9454-54A838765BBF}"/>
              </pc2:cmMkLst>
            </pc226:cmChg>
            <pc226:cmChg xmlns:pc226="http://schemas.microsoft.com/office/powerpoint/2022/06/main/command" chg="mod">
              <pc226:chgData name="Gross, Katherine" userId="S::katherine.gross@ercot.com::2e3d3c15-67b5-4801-aa12-b42921cd6e67" providerId="AD" clId="Web-{E10111F8-5D0A-81FA-7A9F-111B2265C9B0}" dt="2026-01-06T17:35:29.237" v="1" actId="20577"/>
              <pc2:cmMkLst xmlns:pc2="http://schemas.microsoft.com/office/powerpoint/2019/9/main/command">
                <pc:docMk/>
                <pc:sldMk cId="2699996146" sldId="338"/>
                <pc2:cmMk id="{E473F52F-CAAB-4CF8-9DDA-4785F6E6C021}"/>
              </pc2:cmMkLst>
            </pc226:cmChg>
          </p:ext>
        </pc:extLst>
      </pc:sldChg>
    </pc:docChg>
  </pc:docChgLst>
  <pc:docChgLst>
    <pc:chgData name="Gross, Katherine" userId="S::katherine.gross@ercot.com::2e3d3c15-67b5-4801-aa12-b42921cd6e67" providerId="AD" clId="Web-{DF62E7E7-BBDA-4AA8-B77B-925430810AFE}"/>
    <pc:docChg chg="modSld">
      <pc:chgData name="Gross, Katherine" userId="S::katherine.gross@ercot.com::2e3d3c15-67b5-4801-aa12-b42921cd6e67" providerId="AD" clId="Web-{DF62E7E7-BBDA-4AA8-B77B-925430810AFE}" dt="2026-01-05T23:32:35.664" v="3" actId="20577"/>
      <pc:docMkLst>
        <pc:docMk/>
      </pc:docMkLst>
      <pc:sldChg chg="modSp">
        <pc:chgData name="Gross, Katherine" userId="S::katherine.gross@ercot.com::2e3d3c15-67b5-4801-aa12-b42921cd6e67" providerId="AD" clId="Web-{DF62E7E7-BBDA-4AA8-B77B-925430810AFE}" dt="2026-01-05T23:32:35.664" v="3" actId="20577"/>
        <pc:sldMkLst>
          <pc:docMk/>
          <pc:sldMk cId="2699996146" sldId="338"/>
        </pc:sldMkLst>
        <pc:spChg chg="mod">
          <ac:chgData name="Gross, Katherine" userId="S::katherine.gross@ercot.com::2e3d3c15-67b5-4801-aa12-b42921cd6e67" providerId="AD" clId="Web-{DF62E7E7-BBDA-4AA8-B77B-925430810AFE}" dt="2026-01-05T23:32:35.664" v="3" actId="20577"/>
          <ac:spMkLst>
            <pc:docMk/>
            <pc:sldMk cId="2699996146" sldId="338"/>
            <ac:spMk id="3" creationId="{01809732-BC6F-BB5A-4F50-1C23A750BE71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1"/>
            <a:ext cx="3027466" cy="466087"/>
          </a:xfrm>
          <a:prstGeom prst="rect">
            <a:avLst/>
          </a:prstGeom>
        </p:spPr>
        <p:txBody>
          <a:bodyPr vert="horz" lIns="91221" tIns="45610" rIns="91221" bIns="4561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55953" y="1"/>
            <a:ext cx="3027466" cy="466087"/>
          </a:xfrm>
          <a:prstGeom prst="rect">
            <a:avLst/>
          </a:prstGeom>
        </p:spPr>
        <p:txBody>
          <a:bodyPr vert="horz" lIns="91221" tIns="45610" rIns="91221" bIns="4561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17613"/>
            <a:ext cx="3027466" cy="466087"/>
          </a:xfrm>
          <a:prstGeom prst="rect">
            <a:avLst/>
          </a:prstGeom>
        </p:spPr>
        <p:txBody>
          <a:bodyPr vert="horz" lIns="91221" tIns="45610" rIns="91221" bIns="4561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55953" y="8817613"/>
            <a:ext cx="3027466" cy="466087"/>
          </a:xfrm>
          <a:prstGeom prst="rect">
            <a:avLst/>
          </a:prstGeom>
        </p:spPr>
        <p:txBody>
          <a:bodyPr vert="horz" lIns="91221" tIns="45610" rIns="91221" bIns="4561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56551" y="0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1/6/2026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71575" y="695325"/>
            <a:ext cx="4641850" cy="3481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953" tIns="46477" rIns="92953" bIns="46477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8500" y="4409758"/>
            <a:ext cx="5588000" cy="4177665"/>
          </a:xfrm>
          <a:prstGeom prst="rect">
            <a:avLst/>
          </a:prstGeom>
        </p:spPr>
        <p:txBody>
          <a:bodyPr vert="horz" lIns="92953" tIns="46477" rIns="92953" bIns="4647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17904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56551" y="8817904"/>
            <a:ext cx="3026833" cy="464185"/>
          </a:xfrm>
          <a:prstGeom prst="rect">
            <a:avLst/>
          </a:prstGeom>
        </p:spPr>
        <p:txBody>
          <a:bodyPr vert="horz" lIns="92953" tIns="46477" rIns="92953" bIns="46477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459A9F9-2009-26AC-D2EE-DC2913E792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5A34B6BC-537B-347E-782E-BE3E600CD14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2C63B79B-5C6E-9F03-AF42-DE8839C8FE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935B06-635F-CFA7-3614-A7681B49EA7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7278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807512A-BAEE-34F8-D25E-DCB0285D716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55658A2-06BA-C4EE-D74E-FA7BA25F48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55484AD6-E140-D465-6020-B02E6C6B04B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70538B0-2F04-891D-9788-94D950516D5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471008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314D61F-E5F8-6D1D-F6F2-F37F19BDBD4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7FFC3C1-08DC-C679-16B9-5FF80FC6728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DC2A018-D91A-AD97-2266-219DAC13F5B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646F3B1-756F-978A-3F77-60E8175BE84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346324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449DE6E-86E4-2575-0996-7C98E3B35CD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F13D3B8-1B47-6AEC-0F59-ACECB08A21F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0EC07FF-0A34-772D-2269-82652D271DF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96CEB30-53FB-1364-82ED-DA745DE22B9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960046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DF0C23-487D-0F3D-4276-9F22B68D69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BE0BA5E-CAC2-BDBC-573E-10B21D345E4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4EB308A-05BF-A919-4DAA-3A9D1F753F3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5358877-E40A-81F5-5E04-7D12142BF4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067242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4" name="Footer Placeholder 4">
            <a:extLst>
              <a:ext uri="{FF2B5EF4-FFF2-40B4-BE49-F238E27FC236}">
                <a16:creationId xmlns:a16="http://schemas.microsoft.com/office/drawing/2014/main" id="{4D175DA3-28D1-C7EB-96C7-7A2273040BD6}"/>
              </a:ext>
            </a:extLst>
          </p:cNvPr>
          <p:cNvSpPr txBox="1">
            <a:spLocks/>
          </p:cNvSpPr>
          <p:nvPr userDrawn="1"/>
        </p:nvSpPr>
        <p:spPr>
          <a:xfrm>
            <a:off x="-63798" y="6519069"/>
            <a:ext cx="7620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D3F048D1-E2C5-4B4C-A3E7-4AF2783ECE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Footer Placeholder 4">
            <a:extLst>
              <a:ext uri="{FF2B5EF4-FFF2-40B4-BE49-F238E27FC236}">
                <a16:creationId xmlns:a16="http://schemas.microsoft.com/office/drawing/2014/main" id="{120A9CCC-211D-BD77-9840-6AFBA20EE256}"/>
              </a:ext>
            </a:extLst>
          </p:cNvPr>
          <p:cNvSpPr txBox="1">
            <a:spLocks/>
          </p:cNvSpPr>
          <p:nvPr userDrawn="1"/>
        </p:nvSpPr>
        <p:spPr>
          <a:xfrm>
            <a:off x="-76200" y="6519069"/>
            <a:ext cx="7620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Public</a:t>
            </a:r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4934" y="6539872"/>
            <a:ext cx="7620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Public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14177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2" name="Slide Number Placeholder 5">
            <a:extLst>
              <a:ext uri="{FF2B5EF4-FFF2-40B4-BE49-F238E27FC236}">
                <a16:creationId xmlns:a16="http://schemas.microsoft.com/office/drawing/2014/main" id="{7307160C-02AC-E6B8-B193-37C4E69B5B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495930" y="6561138"/>
            <a:ext cx="571870" cy="2755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3667050" y="1505083"/>
            <a:ext cx="5374208" cy="430887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algn="ctr"/>
            <a:r>
              <a:rPr lang="en-US" sz="2000" kern="0" dirty="0">
                <a:latin typeface="Arial Black"/>
              </a:rPr>
              <a:t>Overview of RMR, MRA and C4C</a:t>
            </a:r>
          </a:p>
          <a:p>
            <a:pPr algn="ctr"/>
            <a:r>
              <a:rPr lang="en-US" sz="2000" kern="0" dirty="0">
                <a:latin typeface="Arial Black"/>
              </a:rPr>
              <a:t>ERCOT NPRRs</a:t>
            </a:r>
            <a:endParaRPr lang="en-US" sz="2000" dirty="0">
              <a:cs typeface="Arial" panose="020B0604020202020204"/>
            </a:endParaRPr>
          </a:p>
          <a:p>
            <a:pPr lvl="0" algn="ctr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latin typeface="Arial Black" pitchFamily="34" charset="0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latin typeface="Arial Black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latin typeface="Arial Black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latin typeface="Arial Black"/>
              </a:rPr>
              <a:t>ERCOT Staff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latin typeface="Arial Black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latin typeface="Arial Black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latin typeface="Arial Black"/>
              </a:rPr>
              <a:t>PRS</a:t>
            </a: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endParaRPr lang="en-US" sz="2000" kern="0" dirty="0">
              <a:latin typeface="Arial Black"/>
            </a:endParaRPr>
          </a:p>
          <a:p>
            <a:pPr lvl="0" fontAlgn="base">
              <a:spcBef>
                <a:spcPct val="20000"/>
              </a:spcBef>
              <a:spcAft>
                <a:spcPct val="0"/>
              </a:spcAft>
            </a:pPr>
            <a:r>
              <a:rPr lang="en-US" sz="2000" kern="0" dirty="0">
                <a:latin typeface="Arial Black"/>
              </a:rPr>
              <a:t>January 14, 2026</a:t>
            </a:r>
            <a:endParaRPr lang="en-US" b="1" dirty="0">
              <a:cs typeface="Arial"/>
            </a:endParaRPr>
          </a:p>
          <a:p>
            <a:pPr lvl="0" defTabSz="457200"/>
            <a:r>
              <a:rPr lang="en-US" b="1" strike="sngStrike" dirty="0">
                <a:cs typeface="Arial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381D71-60C3-88F1-C25A-9A2D7C9E30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B1412B-CA7C-A4E8-AD13-C649AFE46F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2392394"/>
            <a:ext cx="8458200" cy="480218"/>
          </a:xfrm>
        </p:spPr>
        <p:txBody>
          <a:bodyPr lIns="91440" tIns="45720" rIns="91440" bIns="45720" anchor="t"/>
          <a:lstStyle/>
          <a:p>
            <a:pPr algn="ctr"/>
            <a:r>
              <a:rPr lang="en-US" sz="2000" dirty="0"/>
              <a:t>Recent History Prompting NPRRs related to Reliability Must-Run (RMR), Must-Run Alternative (MRA) and Contract for Capacity Provisions: </a:t>
            </a:r>
            <a:endParaRPr lang="en-US" sz="2000" b="1" strike="sngStrike" dirty="0">
              <a:solidFill>
                <a:srgbClr val="FF0000"/>
              </a:solidFill>
              <a:cs typeface="Arial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A840C46-B81E-27BD-C550-45C900495DC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69041" y="6561138"/>
            <a:ext cx="422559" cy="296862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22469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053403-0732-34B1-0380-823ADC59D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84E15B2-50ED-54E0-451F-A8542B3AA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256" y="243682"/>
            <a:ext cx="8537944" cy="491756"/>
          </a:xfrm>
        </p:spPr>
        <p:txBody>
          <a:bodyPr lIns="91440" tIns="45720" rIns="91440" bIns="45720" anchor="t"/>
          <a:lstStyle/>
          <a:p>
            <a:r>
              <a:rPr lang="en-US" sz="2400" dirty="0">
                <a:cs typeface="Arial"/>
              </a:rPr>
              <a:t>Recent Capacity Procurement Background</a:t>
            </a:r>
            <a:endParaRPr lang="en-US" sz="2400" dirty="0"/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C238FFE2-06AB-38E8-8373-85C319C4199E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140688" y="890251"/>
          <a:ext cx="8817781" cy="315468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50466">
                  <a:extLst>
                    <a:ext uri="{9D8B030D-6E8A-4147-A177-3AD203B41FA5}">
                      <a16:colId xmlns:a16="http://schemas.microsoft.com/office/drawing/2014/main" val="112135385"/>
                    </a:ext>
                  </a:extLst>
                </a:gridCol>
                <a:gridCol w="954156">
                  <a:extLst>
                    <a:ext uri="{9D8B030D-6E8A-4147-A177-3AD203B41FA5}">
                      <a16:colId xmlns:a16="http://schemas.microsoft.com/office/drawing/2014/main" val="1666146988"/>
                    </a:ext>
                  </a:extLst>
                </a:gridCol>
                <a:gridCol w="757347">
                  <a:extLst>
                    <a:ext uri="{9D8B030D-6E8A-4147-A177-3AD203B41FA5}">
                      <a16:colId xmlns:a16="http://schemas.microsoft.com/office/drawing/2014/main" val="1319183742"/>
                    </a:ext>
                  </a:extLst>
                </a:gridCol>
                <a:gridCol w="897338">
                  <a:extLst>
                    <a:ext uri="{9D8B030D-6E8A-4147-A177-3AD203B41FA5}">
                      <a16:colId xmlns:a16="http://schemas.microsoft.com/office/drawing/2014/main" val="4228511988"/>
                    </a:ext>
                  </a:extLst>
                </a:gridCol>
                <a:gridCol w="1129409">
                  <a:extLst>
                    <a:ext uri="{9D8B030D-6E8A-4147-A177-3AD203B41FA5}">
                      <a16:colId xmlns:a16="http://schemas.microsoft.com/office/drawing/2014/main" val="458619353"/>
                    </a:ext>
                  </a:extLst>
                </a:gridCol>
                <a:gridCol w="1129409">
                  <a:extLst>
                    <a:ext uri="{9D8B030D-6E8A-4147-A177-3AD203B41FA5}">
                      <a16:colId xmlns:a16="http://schemas.microsoft.com/office/drawing/2014/main" val="2626930944"/>
                    </a:ext>
                  </a:extLst>
                </a:gridCol>
                <a:gridCol w="1119027">
                  <a:extLst>
                    <a:ext uri="{9D8B030D-6E8A-4147-A177-3AD203B41FA5}">
                      <a16:colId xmlns:a16="http://schemas.microsoft.com/office/drawing/2014/main" val="297677249"/>
                    </a:ext>
                  </a:extLst>
                </a:gridCol>
                <a:gridCol w="799969">
                  <a:extLst>
                    <a:ext uri="{9D8B030D-6E8A-4147-A177-3AD203B41FA5}">
                      <a16:colId xmlns:a16="http://schemas.microsoft.com/office/drawing/2014/main" val="3946972864"/>
                    </a:ext>
                  </a:extLst>
                </a:gridCol>
                <a:gridCol w="980660">
                  <a:extLst>
                    <a:ext uri="{9D8B030D-6E8A-4147-A177-3AD203B41FA5}">
                      <a16:colId xmlns:a16="http://schemas.microsoft.com/office/drawing/2014/main" val="355992976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Resource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Contract Type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050" dirty="0"/>
                        <a:t>Rated Capacity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MRA Awarded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Service Period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100" dirty="0"/>
                        <a:t>Number of Deployments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b="1" kern="1200" dirty="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rPr>
                        <a:t>Actual Termination Month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Budget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300" dirty="0"/>
                        <a:t>Final</a:t>
                      </a:r>
                    </a:p>
                    <a:p>
                      <a:pPr algn="ctr"/>
                      <a:r>
                        <a:rPr lang="en-US" sz="1300" dirty="0"/>
                        <a:t>Actual Costs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9799673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Greens Bayou 5</a:t>
                      </a:r>
                      <a:r>
                        <a:rPr lang="en-US" sz="1200" baseline="30000" dirty="0"/>
                        <a:t>A</a:t>
                      </a:r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RMR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371MW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June 1, 2016, through </a:t>
                      </a:r>
                    </a:p>
                    <a:p>
                      <a:pPr algn="ctr"/>
                      <a:r>
                        <a:rPr lang="en-US" sz="1200" dirty="0"/>
                        <a:t>June 30, 2018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May 2017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Approx. $58M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Approx. $22M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51482246"/>
                  </a:ext>
                </a:extLst>
              </a:tr>
              <a:tr h="449654">
                <a:tc>
                  <a:txBody>
                    <a:bodyPr/>
                    <a:lstStyle/>
                    <a:p>
                      <a:pPr marL="0" algn="ctr" defTabSz="914400" rtl="0" eaLnBrk="1" latinLnBrk="0" hangingPunct="1"/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Braunig 3</a:t>
                      </a:r>
                      <a:r>
                        <a:rPr lang="en-US" sz="1200" baseline="30000" dirty="0"/>
                        <a:t>B</a:t>
                      </a:r>
                      <a:endParaRPr lang="en-US" sz="12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RMR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400 MW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None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March 2, 2025, through </a:t>
                      </a:r>
                    </a:p>
                    <a:p>
                      <a:pPr algn="ctr"/>
                      <a:r>
                        <a:rPr lang="en-US" sz="1200" dirty="0"/>
                        <a:t>March 1, 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Approx. $46M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Pending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08870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Lifecycle Mob</a:t>
                      </a: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ile</a:t>
                      </a:r>
                      <a:r>
                        <a:rPr lang="en-US" sz="1200" dirty="0"/>
                        <a:t> Generation</a:t>
                      </a:r>
                      <a:r>
                        <a:rPr lang="en-US" sz="1200" baseline="30000" dirty="0"/>
                        <a:t>C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Emergency Generation</a:t>
                      </a:r>
                    </a:p>
                    <a:p>
                      <a:pPr algn="ctr"/>
                      <a:r>
                        <a:rPr lang="en-US" sz="1200" dirty="0"/>
                        <a:t>Service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450 MW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N/A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June 4, 2025, through </a:t>
                      </a:r>
                    </a:p>
                    <a:p>
                      <a:pPr algn="ctr"/>
                      <a:r>
                        <a:rPr lang="en-US" sz="1200" dirty="0"/>
                        <a:t>March 31, 2027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200" dirty="0"/>
                        <a:t>TBD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dirty="0"/>
                        <a:t>Approx. $54M</a:t>
                      </a:r>
                    </a:p>
                    <a:p>
                      <a:pPr algn="ctr"/>
                      <a:endParaRPr lang="en-US" sz="12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Pending</a:t>
                      </a:r>
                    </a:p>
                    <a:p>
                      <a:pPr algn="ctr"/>
                      <a:endParaRPr lang="en-US" sz="1200" strike="sngStrike" dirty="0"/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71714880"/>
                  </a:ext>
                </a:extLst>
              </a:tr>
            </a:tbl>
          </a:graphicData>
        </a:graphic>
      </p:graphicFrame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75C3A8F-D37D-4A80-F68E-D0603A4D65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2372" y="6614318"/>
            <a:ext cx="455428" cy="143916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C331CB4-51AA-8515-0036-FFD3AA7682BC}"/>
              </a:ext>
            </a:extLst>
          </p:cNvPr>
          <p:cNvSpPr txBox="1"/>
          <p:nvPr/>
        </p:nvSpPr>
        <p:spPr>
          <a:xfrm>
            <a:off x="204859" y="4463698"/>
            <a:ext cx="8768225" cy="18774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lang="en-US" sz="1400" baseline="30000" dirty="0"/>
              <a:t>A</a:t>
            </a:r>
            <a:r>
              <a:rPr lang="en-US" sz="1400" dirty="0"/>
              <a:t>Note:  	An MRA RFP was issued for GBY5.  8 offers from 4 QSEs.  No MRA awards.</a:t>
            </a:r>
          </a:p>
          <a:p>
            <a:endParaRPr lang="en-US" sz="1400" dirty="0"/>
          </a:p>
          <a:p>
            <a:r>
              <a:rPr lang="en-US" sz="1400" baseline="30000" dirty="0"/>
              <a:t>B</a:t>
            </a:r>
            <a:r>
              <a:rPr lang="en-US" sz="1400" dirty="0"/>
              <a:t>Note:  	An MRA RFP was issued for the three Braunig Units.  One offer from one QSE.  No MRA awards.</a:t>
            </a:r>
          </a:p>
          <a:p>
            <a:endParaRPr lang="en-US" sz="1400" dirty="0"/>
          </a:p>
          <a:p>
            <a:pPr marL="914400" indent="-914400"/>
            <a:r>
              <a:rPr lang="en-US" sz="1400" baseline="30000" dirty="0"/>
              <a:t>C</a:t>
            </a:r>
            <a:r>
              <a:rPr lang="en-US" sz="1400" dirty="0"/>
              <a:t>Note:  	An RFP was issued seeking alternative(s) to Lifecycle Power Mobile Generation and Braunig Units 1 &amp; 2. Three offers, including one valid offer, were received. No awards.</a:t>
            </a:r>
          </a:p>
          <a:p>
            <a:pPr marL="914400" indent="-914400"/>
            <a:r>
              <a:rPr lang="en-US" sz="1400" dirty="0"/>
              <a:t> </a:t>
            </a:r>
          </a:p>
          <a:p>
            <a:endParaRPr lang="en-US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5901768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55D92B9-6C84-391C-D2ED-BBF88873B1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0C4490-B393-3023-3EB5-E2923C9A06F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1256" y="243682"/>
            <a:ext cx="8537944" cy="491756"/>
          </a:xfrm>
        </p:spPr>
        <p:txBody>
          <a:bodyPr lIns="91440" tIns="45720" rIns="91440" bIns="45720" anchor="t"/>
          <a:lstStyle/>
          <a:p>
            <a:r>
              <a:rPr lang="en-US" sz="2400" dirty="0">
                <a:cs typeface="Arial"/>
              </a:rPr>
              <a:t>“C4C-Like” and C4C Background</a:t>
            </a:r>
            <a:endParaRPr lang="en-US" sz="2400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1FCEE7C-D960-20D8-E973-2B3A258FD88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2372" y="6614318"/>
            <a:ext cx="455428" cy="143916"/>
          </a:xfrm>
        </p:spPr>
        <p:txBody>
          <a:bodyPr/>
          <a:lstStyle/>
          <a:p>
            <a:fld id="{1D93BD3E-1E9A-4970-A6F7-E7AC52762E0C}" type="slidenum">
              <a:rPr lang="en-US" smtClean="0"/>
              <a:pPr/>
              <a:t>4</a:t>
            </a:fld>
            <a:endParaRPr lang="en-US" dirty="0"/>
          </a:p>
        </p:txBody>
      </p:sp>
      <p:graphicFrame>
        <p:nvGraphicFramePr>
          <p:cNvPr id="3" name="Table 2">
            <a:extLst>
              <a:ext uri="{FF2B5EF4-FFF2-40B4-BE49-F238E27FC236}">
                <a16:creationId xmlns:a16="http://schemas.microsoft.com/office/drawing/2014/main" id="{CFEFCA0E-9DDB-C889-A2EC-61771F0890FE}"/>
              </a:ext>
            </a:extLst>
          </p:cNvPr>
          <p:cNvGraphicFramePr>
            <a:graphicFrameLocks noGrp="1"/>
          </p:cNvGraphicFramePr>
          <p:nvPr/>
        </p:nvGraphicFramePr>
        <p:xfrm>
          <a:off x="164870" y="735438"/>
          <a:ext cx="8810716" cy="508730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03216">
                  <a:extLst>
                    <a:ext uri="{9D8B030D-6E8A-4147-A177-3AD203B41FA5}">
                      <a16:colId xmlns:a16="http://schemas.microsoft.com/office/drawing/2014/main" val="2049172102"/>
                    </a:ext>
                  </a:extLst>
                </a:gridCol>
                <a:gridCol w="1453479">
                  <a:extLst>
                    <a:ext uri="{9D8B030D-6E8A-4147-A177-3AD203B41FA5}">
                      <a16:colId xmlns:a16="http://schemas.microsoft.com/office/drawing/2014/main" val="2844446342"/>
                    </a:ext>
                  </a:extLst>
                </a:gridCol>
                <a:gridCol w="1113183">
                  <a:extLst>
                    <a:ext uri="{9D8B030D-6E8A-4147-A177-3AD203B41FA5}">
                      <a16:colId xmlns:a16="http://schemas.microsoft.com/office/drawing/2014/main" val="1454565651"/>
                    </a:ext>
                  </a:extLst>
                </a:gridCol>
                <a:gridCol w="1470991">
                  <a:extLst>
                    <a:ext uri="{9D8B030D-6E8A-4147-A177-3AD203B41FA5}">
                      <a16:colId xmlns:a16="http://schemas.microsoft.com/office/drawing/2014/main" val="3232569834"/>
                    </a:ext>
                  </a:extLst>
                </a:gridCol>
                <a:gridCol w="1166191">
                  <a:extLst>
                    <a:ext uri="{9D8B030D-6E8A-4147-A177-3AD203B41FA5}">
                      <a16:colId xmlns:a16="http://schemas.microsoft.com/office/drawing/2014/main" val="1032242399"/>
                    </a:ext>
                  </a:extLst>
                </a:gridCol>
                <a:gridCol w="954157">
                  <a:extLst>
                    <a:ext uri="{9D8B030D-6E8A-4147-A177-3AD203B41FA5}">
                      <a16:colId xmlns:a16="http://schemas.microsoft.com/office/drawing/2014/main" val="2152721711"/>
                    </a:ext>
                  </a:extLst>
                </a:gridCol>
                <a:gridCol w="2349499">
                  <a:extLst>
                    <a:ext uri="{9D8B030D-6E8A-4147-A177-3AD203B41FA5}">
                      <a16:colId xmlns:a16="http://schemas.microsoft.com/office/drawing/2014/main" val="4194805348"/>
                    </a:ext>
                  </a:extLst>
                </a:gridCol>
              </a:tblGrid>
              <a:tr h="64340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400" dirty="0">
                          <a:effectLst/>
                        </a:rPr>
                        <a:t>ID</a:t>
                      </a:r>
                      <a:endParaRPr lang="en-US" sz="14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RFP Posting and Responses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Service Period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Max. Quantity Requested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Responses</a:t>
                      </a:r>
                    </a:p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Received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0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Number of Deployments</a:t>
                      </a: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50000"/>
                        </a:lnSpc>
                        <a:spcAft>
                          <a:spcPts val="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Notes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extLst>
                  <a:ext uri="{0D108BD9-81ED-4DB2-BD59-A6C34878D82A}">
                    <a16:rowId xmlns:a16="http://schemas.microsoft.com/office/drawing/2014/main" val="2654107344"/>
                  </a:ext>
                </a:extLst>
              </a:tr>
              <a:tr h="148362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No RFP posted.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ERCOT negotiated with 2 entities and contracted for 4 Resources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~08/15/2011 - 10/31/2011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Initially 310 MW were under contract.</a:t>
                      </a:r>
                    </a:p>
                    <a:p>
                      <a:pPr marL="0" marR="0" algn="l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One Resource (118 MW) was cancelled one month after the contract was signed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N/A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None</a:t>
                      </a: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Mothballed Resources returned to service to help with the potential of ERCOT-Wide Insufficiency.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This procurement was conducted before NPRR 432 was effective which added specific C4C protocol language</a:t>
                      </a:r>
                    </a:p>
                  </a:txBody>
                  <a:tcPr marL="55426" marR="55426" marT="0" marB="0" anchor="ctr"/>
                </a:tc>
                <a:extLst>
                  <a:ext uri="{0D108BD9-81ED-4DB2-BD59-A6C34878D82A}">
                    <a16:rowId xmlns:a16="http://schemas.microsoft.com/office/drawing/2014/main" val="1031019499"/>
                  </a:ext>
                </a:extLst>
              </a:tr>
              <a:tr h="1086678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2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RFP posted 10/02/2023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Responses due 11/06/2023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12/01/2023 -02/29/2024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3,000 MW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11.1 MW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The RFP was seeking generation or Demand response capacity to help with potential ERCOT-Wide Insufficiency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RFP cancelled 11/17/2023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extLst>
                  <a:ext uri="{0D108BD9-81ED-4DB2-BD59-A6C34878D82A}">
                    <a16:rowId xmlns:a16="http://schemas.microsoft.com/office/drawing/2014/main" val="3428118146"/>
                  </a:ext>
                </a:extLst>
              </a:tr>
              <a:tr h="1538014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RFP posted 05/08/2024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Responses due 06/13/2024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~07/01/2024 - 09/30/2024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500 MW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21.5 MW</a:t>
                      </a: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endParaRPr lang="en-US" sz="1200" dirty="0">
                        <a:effectLst/>
                      </a:endParaRPr>
                    </a:p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Ultimately only 6.5 MW deemed eligible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Arial" panose="020B0604020202020204" pitchFamily="34" charset="0"/>
                        </a:rPr>
                        <a:t>N/A</a:t>
                      </a:r>
                    </a:p>
                  </a:txBody>
                  <a:tcPr marL="55426" marR="55426" marT="0" marB="0" anchor="ctr"/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The RFP was seeking Demand response capacity to help provide relief on relevant transmission facilities (South Texas IROLs)</a:t>
                      </a:r>
                    </a:p>
                    <a:p>
                      <a:pPr marL="0" marR="0">
                        <a:lnSpc>
                          <a:spcPct val="115000"/>
                        </a:lnSpc>
                        <a:spcAft>
                          <a:spcPts val="800"/>
                        </a:spcAft>
                        <a:buNone/>
                      </a:pPr>
                      <a:r>
                        <a:rPr lang="en-US" sz="1200" dirty="0">
                          <a:effectLst/>
                        </a:rPr>
                        <a:t>RFP cancelled 06/21/2023</a:t>
                      </a:r>
                      <a:endParaRPr lang="en-US" sz="120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55426" marR="55426" marT="0" marB="0" anchor="ctr"/>
                </a:tc>
                <a:extLst>
                  <a:ext uri="{0D108BD9-81ED-4DB2-BD59-A6C34878D82A}">
                    <a16:rowId xmlns:a16="http://schemas.microsoft.com/office/drawing/2014/main" val="47792055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3740446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29666D-A5F0-47DA-BE71-72DB2B411B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12192C-212F-2490-CD3F-80EB6CC940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EA29A013-ED1C-44A2-1CEE-B10E5328C3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Additional Background</a:t>
            </a:r>
            <a:endParaRPr lang="en-US" sz="2400" b="1" dirty="0">
              <a:solidFill>
                <a:schemeClr val="accent1"/>
              </a:solidFill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53ACCC-9132-0FD6-C2FC-0A139946107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676900"/>
          </a:xfrm>
        </p:spPr>
        <p:txBody>
          <a:bodyPr lIns="91440" tIns="45720" rIns="91440" bIns="45720" anchor="t"/>
          <a:lstStyle/>
          <a:p>
            <a:pPr marL="514350" lvl="1" indent="0">
              <a:buNone/>
              <a:defRPr/>
            </a:pPr>
            <a:endParaRPr lang="en-US" sz="2000" dirty="0"/>
          </a:p>
          <a:p>
            <a:pPr marL="1200150" lvl="2">
              <a:buFont typeface="Wingdings" panose="05000000000000000000" pitchFamily="2" charset="2"/>
              <a:buChar char="§"/>
              <a:defRPr/>
            </a:pPr>
            <a:r>
              <a:rPr lang="en-US" sz="1800" dirty="0"/>
              <a:t>Following recent RMR, MRA, and Contract for Capacity experiences, ERCOT reviewed Lessons Learned and identified possible improvements.</a:t>
            </a:r>
            <a:endParaRPr lang="en-US" sz="1000" dirty="0"/>
          </a:p>
          <a:p>
            <a:pPr marL="1200150" lvl="2">
              <a:buFont typeface="Wingdings" panose="05000000000000000000" pitchFamily="2" charset="2"/>
              <a:buChar char="§"/>
              <a:defRPr/>
            </a:pPr>
            <a:r>
              <a:rPr lang="en-US" sz="1800" dirty="0"/>
              <a:t>ERCOT conducted a Workshop on October 17, 2025, and requested feedback by October 31, 2025.</a:t>
            </a:r>
          </a:p>
          <a:p>
            <a:pPr marL="1200150" lvl="2">
              <a:buFont typeface="Wingdings" panose="05000000000000000000" pitchFamily="2" charset="2"/>
              <a:buChar char="§"/>
              <a:defRPr/>
            </a:pPr>
            <a:r>
              <a:rPr lang="en-US" sz="1800" dirty="0"/>
              <a:t>ERCOT discussed feedback received with Stakeholders who submitted comments to ensure the feedback was understood and incorporated feedback where applicable. </a:t>
            </a:r>
          </a:p>
          <a:p>
            <a:pPr marL="1200150" lvl="2">
              <a:buFont typeface="Wingdings" panose="05000000000000000000" pitchFamily="2" charset="2"/>
              <a:buChar char="§"/>
              <a:defRPr/>
            </a:pPr>
            <a:endParaRPr lang="en-US" sz="1050" b="1" dirty="0"/>
          </a:p>
        </p:txBody>
      </p:sp>
    </p:spTree>
    <p:extLst>
      <p:ext uri="{BB962C8B-B14F-4D97-AF65-F5344CB8AC3E}">
        <p14:creationId xmlns:p14="http://schemas.microsoft.com/office/powerpoint/2010/main" val="347766512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8642DC-0DE5-E2D8-5BB7-73641C895F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1E8D2-21A7-74C1-6766-14467D2C62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610600" cy="480218"/>
          </a:xfrm>
        </p:spPr>
        <p:txBody>
          <a:bodyPr/>
          <a:lstStyle/>
          <a:p>
            <a:r>
              <a:rPr lang="en-US" sz="1900" dirty="0"/>
              <a:t>Overview of Protocol Revisions </a:t>
            </a:r>
            <a:endParaRPr lang="en-US" sz="1900" b="1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655EE9-B2F6-9A71-5BC7-A02CF49BD2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9100" y="802520"/>
            <a:ext cx="8534400" cy="5433674"/>
          </a:xfrm>
        </p:spPr>
        <p:txBody>
          <a:bodyPr lIns="91440" tIns="45720" rIns="91440" bIns="45720" anchor="t"/>
          <a:lstStyle/>
          <a:p>
            <a:pPr eaLnBrk="0" fontAlgn="base" hangingPunct="0">
              <a:spcBef>
                <a:spcPts val="1000"/>
              </a:spcBef>
              <a:defRPr/>
            </a:pPr>
            <a:r>
              <a:rPr lang="en-US" sz="1800" dirty="0"/>
              <a:t>Summary of NPRRs:</a:t>
            </a:r>
          </a:p>
          <a:p>
            <a:pPr marL="857250" lvl="1" indent="-457200" eaLnBrk="0" fontAlgn="base" hangingPunct="0">
              <a:spcBef>
                <a:spcPts val="1000"/>
              </a:spcBef>
              <a:buFont typeface="+mj-lt"/>
              <a:buAutoNum type="arabicPeriod"/>
              <a:defRPr/>
            </a:pPr>
            <a:r>
              <a:rPr lang="en-US" sz="1400" dirty="0"/>
              <a:t>NPRR 1315 - </a:t>
            </a:r>
            <a:r>
              <a:rPr lang="en-US" sz="1400" i="1" dirty="0"/>
              <a:t>Changes to Process of Evaluating the Potential Needs for Additional Capacity</a:t>
            </a:r>
            <a:r>
              <a:rPr lang="en-US" sz="1400" dirty="0"/>
              <a:t>:</a:t>
            </a:r>
            <a:endParaRPr lang="en-US" sz="1400" dirty="0">
              <a:cs typeface="Arial"/>
            </a:endParaRPr>
          </a:p>
          <a:p>
            <a:pPr marL="1257300" lvl="2" indent="-457200" eaLnBrk="0" fontAlgn="base" hangingPunct="0">
              <a:spcBef>
                <a:spcPts val="1000"/>
              </a:spcBef>
              <a:buFont typeface="+mj-lt"/>
              <a:buAutoNum type="alphaLcParenR"/>
              <a:defRPr/>
            </a:pPr>
            <a:r>
              <a:rPr lang="en-US" sz="1400" dirty="0"/>
              <a:t>Extend the Study Horizon Beyond the Current or Next Season when evaluating the potential needs for capacity based on ERCOT’s requirement per PURA 39.151(a),</a:t>
            </a:r>
            <a:endParaRPr lang="en-US" sz="1400" dirty="0">
              <a:cs typeface="Arial"/>
            </a:endParaRPr>
          </a:p>
          <a:p>
            <a:pPr marL="1257300" lvl="2" indent="-457200" eaLnBrk="0" fontAlgn="base" hangingPunct="0">
              <a:spcBef>
                <a:spcPts val="1000"/>
              </a:spcBef>
              <a:buFont typeface="+mj-lt"/>
              <a:buAutoNum type="alphaLcParenR"/>
              <a:defRPr/>
            </a:pPr>
            <a:r>
              <a:rPr lang="en-US" sz="1400" dirty="0"/>
              <a:t>Expand the Set of Eligible Resources to Include New Resources, </a:t>
            </a:r>
            <a:endParaRPr lang="en-US" sz="1400" dirty="0">
              <a:cs typeface="Arial"/>
            </a:endParaRPr>
          </a:p>
          <a:p>
            <a:pPr marL="1257300" lvl="2" indent="-457200" eaLnBrk="0" fontAlgn="base" hangingPunct="0">
              <a:spcBef>
                <a:spcPts val="1000"/>
              </a:spcBef>
              <a:buFont typeface="+mj-lt"/>
              <a:buAutoNum type="alphaLcParenR"/>
              <a:defRPr/>
            </a:pPr>
            <a:r>
              <a:rPr lang="en-US" sz="1400" dirty="0"/>
              <a:t>Add notification requirements for ERCOT to PUCT, </a:t>
            </a:r>
            <a:endParaRPr lang="en-US" sz="1400" dirty="0">
              <a:cs typeface="Arial"/>
            </a:endParaRPr>
          </a:p>
          <a:p>
            <a:pPr marL="1257300" lvl="2" indent="-457200" eaLnBrk="0" fontAlgn="base" hangingPunct="0">
              <a:spcBef>
                <a:spcPts val="1000"/>
              </a:spcBef>
              <a:buFont typeface="+mj-lt"/>
              <a:buAutoNum type="alphaLcParenR"/>
              <a:defRPr/>
            </a:pPr>
            <a:r>
              <a:rPr lang="en-US" sz="1400" dirty="0"/>
              <a:t>Allow Incentive Factors Other Than 10% for Resources Contracted Under Section 6.5.1.1</a:t>
            </a:r>
            <a:endParaRPr lang="en-US" sz="1400" b="1" i="1" dirty="0"/>
          </a:p>
          <a:p>
            <a:pPr marL="857250" lvl="1" indent="-457200" eaLnBrk="0" fontAlgn="base" hangingPunct="0">
              <a:spcBef>
                <a:spcPts val="1000"/>
              </a:spcBef>
              <a:buFont typeface="+mj-lt"/>
              <a:buAutoNum type="arabicPeriod"/>
              <a:defRPr/>
            </a:pPr>
            <a:r>
              <a:rPr lang="en-US" sz="1400" dirty="0"/>
              <a:t>NPRR 1316 - </a:t>
            </a:r>
            <a:r>
              <a:rPr lang="en-US" sz="1400" i="1" dirty="0"/>
              <a:t>Implement an Annual ERCOT RFI Process to Gather Information Related to Retirement and Mothballing Plans of Select Resources</a:t>
            </a:r>
            <a:endParaRPr lang="en-US" sz="1400" i="1" dirty="0">
              <a:cs typeface="Arial"/>
            </a:endParaRPr>
          </a:p>
          <a:p>
            <a:pPr marL="857250" lvl="1" indent="-457200" eaLnBrk="0" fontAlgn="base" hangingPunct="0">
              <a:spcBef>
                <a:spcPts val="1000"/>
              </a:spcBef>
              <a:buFont typeface="+mj-lt"/>
              <a:buAutoNum type="arabicPeriod"/>
              <a:defRPr/>
            </a:pPr>
            <a:r>
              <a:rPr lang="en-US" sz="1400" dirty="0"/>
              <a:t>NPRR 1319 -</a:t>
            </a:r>
            <a:r>
              <a:rPr lang="en-US" sz="1400" i="1" dirty="0"/>
              <a:t>Modifications to Seasonal Mothball Periods and Clarification to Evaluation Process</a:t>
            </a:r>
            <a:endParaRPr lang="en-US" sz="1400" i="1" dirty="0">
              <a:cs typeface="Arial"/>
            </a:endParaRPr>
          </a:p>
          <a:p>
            <a:pPr marL="857250" lvl="1" indent="-457200">
              <a:spcBef>
                <a:spcPts val="1000"/>
              </a:spcBef>
              <a:buFont typeface="+mj-lt"/>
              <a:buAutoNum type="arabicPeriod"/>
              <a:defRPr/>
            </a:pPr>
            <a:r>
              <a:rPr lang="en-US" sz="1400" dirty="0"/>
              <a:t>NPRR 1313 - </a:t>
            </a:r>
            <a:r>
              <a:rPr lang="en-US" sz="1400" i="1" dirty="0"/>
              <a:t>Adjustment to the Calculation of the Initial Standby Cost for RMR Resources</a:t>
            </a:r>
            <a:endParaRPr lang="en-US" sz="1400" i="1" dirty="0">
              <a:cs typeface="Arial"/>
            </a:endParaRPr>
          </a:p>
          <a:p>
            <a:pPr marL="857250" lvl="1" indent="-457200">
              <a:spcBef>
                <a:spcPts val="1000"/>
              </a:spcBef>
              <a:buFont typeface="+mj-lt"/>
              <a:buAutoNum type="arabicPeriod"/>
              <a:defRPr/>
            </a:pPr>
            <a:r>
              <a:rPr lang="en-US" sz="1400" dirty="0">
                <a:cs typeface="Arial"/>
              </a:rPr>
              <a:t>NPRR 1318  - </a:t>
            </a:r>
            <a:r>
              <a:rPr lang="en-US" sz="1400" i="1" dirty="0">
                <a:cs typeface="Arial"/>
              </a:rPr>
              <a:t>Specific Exclusion of the Incentive Factor to ERCOT Approved Outside Attorney Fees and Approved Emissions Costs</a:t>
            </a:r>
            <a:endParaRPr lang="en-US" sz="1600" i="1" dirty="0">
              <a:solidFill>
                <a:srgbClr val="000000"/>
              </a:solidFill>
              <a:cs typeface="Arial"/>
            </a:endParaRPr>
          </a:p>
          <a:p>
            <a:pPr marL="457200" indent="-457200">
              <a:spcBef>
                <a:spcPts val="1000"/>
              </a:spcBef>
              <a:buFont typeface="+mj-lt"/>
              <a:buAutoNum type="arabicPeriod"/>
              <a:defRPr/>
            </a:pPr>
            <a:endParaRPr lang="en-US" sz="2000" dirty="0">
              <a:cs typeface="Arial"/>
            </a:endParaRPr>
          </a:p>
          <a:p>
            <a:pPr algn="l"/>
            <a:endParaRPr lang="en-US" sz="1600" b="0" i="0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endParaRPr lang="en-US" sz="160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5739AD-D791-942D-A874-AF147465462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051324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DFE3B5-F83E-63C0-49E3-C7A0E0AE96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21249"/>
          </a:xfrm>
        </p:spPr>
        <p:txBody>
          <a:bodyPr/>
          <a:lstStyle/>
          <a:p>
            <a:r>
              <a:rPr lang="en-US" sz="2400" dirty="0"/>
              <a:t>Impact Analysis Info and Potential PRS Assignments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C5476EB-9BDD-A483-C5EC-5F096375A5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1D93BD3E-1E9A-4970-A6F7-E7AC52762E0C}" type="slidenum">
              <a:rPr lang="en-US" smtClean="0"/>
              <a:pPr/>
              <a:t>7</a:t>
            </a:fld>
            <a:endParaRPr lang="en-US" dirty="0"/>
          </a:p>
        </p:txBody>
      </p:sp>
      <p:graphicFrame>
        <p:nvGraphicFramePr>
          <p:cNvPr id="6" name="Table 5">
            <a:extLst>
              <a:ext uri="{FF2B5EF4-FFF2-40B4-BE49-F238E27FC236}">
                <a16:creationId xmlns:a16="http://schemas.microsoft.com/office/drawing/2014/main" id="{25F62609-11C9-0448-2C29-F8A8DD3B8C7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213257"/>
              </p:ext>
            </p:extLst>
          </p:nvPr>
        </p:nvGraphicFramePr>
        <p:xfrm>
          <a:off x="278425" y="1186961"/>
          <a:ext cx="8560775" cy="4289086"/>
        </p:xfrm>
        <a:graphic>
          <a:graphicData uri="http://schemas.openxmlformats.org/drawingml/2006/table">
            <a:tbl>
              <a:tblPr/>
              <a:tblGrid>
                <a:gridCol w="430102">
                  <a:extLst>
                    <a:ext uri="{9D8B030D-6E8A-4147-A177-3AD203B41FA5}">
                      <a16:colId xmlns:a16="http://schemas.microsoft.com/office/drawing/2014/main" val="3569218905"/>
                    </a:ext>
                  </a:extLst>
                </a:gridCol>
                <a:gridCol w="2196435">
                  <a:extLst>
                    <a:ext uri="{9D8B030D-6E8A-4147-A177-3AD203B41FA5}">
                      <a16:colId xmlns:a16="http://schemas.microsoft.com/office/drawing/2014/main" val="3713983371"/>
                    </a:ext>
                  </a:extLst>
                </a:gridCol>
                <a:gridCol w="1057974">
                  <a:extLst>
                    <a:ext uri="{9D8B030D-6E8A-4147-A177-3AD203B41FA5}">
                      <a16:colId xmlns:a16="http://schemas.microsoft.com/office/drawing/2014/main" val="3483974302"/>
                    </a:ext>
                  </a:extLst>
                </a:gridCol>
                <a:gridCol w="669215">
                  <a:extLst>
                    <a:ext uri="{9D8B030D-6E8A-4147-A177-3AD203B41FA5}">
                      <a16:colId xmlns:a16="http://schemas.microsoft.com/office/drawing/2014/main" val="1452981772"/>
                    </a:ext>
                  </a:extLst>
                </a:gridCol>
                <a:gridCol w="806727">
                  <a:extLst>
                    <a:ext uri="{9D8B030D-6E8A-4147-A177-3AD203B41FA5}">
                      <a16:colId xmlns:a16="http://schemas.microsoft.com/office/drawing/2014/main" val="3981376969"/>
                    </a:ext>
                  </a:extLst>
                </a:gridCol>
                <a:gridCol w="907567">
                  <a:extLst>
                    <a:ext uri="{9D8B030D-6E8A-4147-A177-3AD203B41FA5}">
                      <a16:colId xmlns:a16="http://schemas.microsoft.com/office/drawing/2014/main" val="3034134437"/>
                    </a:ext>
                  </a:extLst>
                </a:gridCol>
                <a:gridCol w="532025">
                  <a:extLst>
                    <a:ext uri="{9D8B030D-6E8A-4147-A177-3AD203B41FA5}">
                      <a16:colId xmlns:a16="http://schemas.microsoft.com/office/drawing/2014/main" val="3874715954"/>
                    </a:ext>
                  </a:extLst>
                </a:gridCol>
                <a:gridCol w="647418">
                  <a:extLst>
                    <a:ext uri="{9D8B030D-6E8A-4147-A177-3AD203B41FA5}">
                      <a16:colId xmlns:a16="http://schemas.microsoft.com/office/drawing/2014/main" val="3993538509"/>
                    </a:ext>
                  </a:extLst>
                </a:gridCol>
                <a:gridCol w="618722">
                  <a:extLst>
                    <a:ext uri="{9D8B030D-6E8A-4147-A177-3AD203B41FA5}">
                      <a16:colId xmlns:a16="http://schemas.microsoft.com/office/drawing/2014/main" val="1621434627"/>
                    </a:ext>
                  </a:extLst>
                </a:gridCol>
                <a:gridCol w="694590">
                  <a:extLst>
                    <a:ext uri="{9D8B030D-6E8A-4147-A177-3AD203B41FA5}">
                      <a16:colId xmlns:a16="http://schemas.microsoft.com/office/drawing/2014/main" val="494904627"/>
                    </a:ext>
                  </a:extLst>
                </a:gridCol>
              </a:tblGrid>
              <a:tr h="926777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NPRR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Title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Likely PRS Assignment to Subcommittees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Impact Analysis Date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Estimated Cost/Budget Impact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Estimated Time Requirements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ERCOT Staffing Impacts (across all areas)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ERCOT Computer System Impacts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ERCOT Business Function Impacts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Grid Operations &amp; Practices Impacts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58094203"/>
                  </a:ext>
                </a:extLst>
              </a:tr>
              <a:tr h="66271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1313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Adjustment to the Calculation of the Initial Standby Cost for RMR Resources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WMS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12/16/2025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Project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 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ERCOT will update its business processes 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 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33645208"/>
                  </a:ext>
                </a:extLst>
              </a:tr>
              <a:tr h="428213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1315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Changes to the Process of Evaluating the Need for Additional Capacity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WMS and ROS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12/19/2025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Project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 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 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98980704"/>
                  </a:ext>
                </a:extLst>
              </a:tr>
              <a:tr h="632124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1316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Implement an Annual ERCOT RFI Process to Gather Information Related to Retirement and Mothballing Plans of Select Resources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WMS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12/19/2025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Less than $10k 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O&amp;M, less than four hours 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 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 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3692637"/>
                  </a:ext>
                </a:extLst>
              </a:tr>
              <a:tr h="64232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1318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Specific Exclusion of the Incentive Factor to ERCOT Approved Outside Attorney Fees and Approved Emissions Costs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WMS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12/23/2025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Project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ERCOT will update its business processes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7055231"/>
                  </a:ext>
                </a:extLst>
              </a:tr>
              <a:tr h="642322"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1319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Modifications to Seasonal Mothball Periods and Clarification to Evaluation Process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WMS and ROS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12/29/2025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 Project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ERCOT will update its business processes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>
                        <a:buNone/>
                      </a:pPr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None</a:t>
                      </a:r>
                    </a:p>
                  </a:txBody>
                  <a:tcPr marL="5324" marR="5324" marT="5324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16804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83549904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81E12F0-6EDF-6956-D60B-739D8C7FD48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FEBD02D-69D6-1D38-D481-FC53B7D9779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 dirty="0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61C06B44-278D-E26D-4B03-377EBE8F8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594518"/>
          </a:xfrm>
        </p:spPr>
        <p:txBody>
          <a:bodyPr/>
          <a:lstStyle/>
          <a:p>
            <a:r>
              <a:rPr lang="en-US" sz="2400" dirty="0"/>
              <a:t>Next Steps</a:t>
            </a:r>
            <a:endParaRPr lang="en-US" sz="2400" b="1" dirty="0">
              <a:solidFill>
                <a:schemeClr val="accent1"/>
              </a:solidFill>
              <a:highlight>
                <a:srgbClr val="FFFF00"/>
              </a:highlight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1809732-BC6F-BB5A-4F50-1C23A750BE7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838200"/>
            <a:ext cx="8534400" cy="5676900"/>
          </a:xfrm>
        </p:spPr>
        <p:txBody>
          <a:bodyPr lIns="91440" tIns="45720" rIns="91440" bIns="45720" anchor="t"/>
          <a:lstStyle/>
          <a:p>
            <a:pPr marL="514350" lvl="1" indent="0">
              <a:buNone/>
              <a:defRPr/>
            </a:pPr>
            <a:endParaRPr lang="en-US" sz="2000" dirty="0"/>
          </a:p>
          <a:p>
            <a:pPr marL="1200150" lvl="2">
              <a:buFont typeface="Wingdings" panose="05000000000000000000" pitchFamily="2" charset="2"/>
              <a:buChar char="§"/>
              <a:defRPr/>
            </a:pPr>
            <a:r>
              <a:rPr lang="en-US" sz="1800" dirty="0"/>
              <a:t>ERCOT SMEs will explain each NPRR in more detail as needed </a:t>
            </a:r>
            <a:endParaRPr lang="en-US" sz="1000" dirty="0"/>
          </a:p>
          <a:p>
            <a:pPr marL="1200150" lvl="2">
              <a:buFont typeface="Wingdings" panose="05000000000000000000" pitchFamily="2" charset="2"/>
              <a:buChar char="§"/>
              <a:defRPr/>
            </a:pPr>
            <a:r>
              <a:rPr lang="en-US" sz="1800" dirty="0"/>
              <a:t>NPRRs are not dependent on each other and can be approved on varying timelines; and </a:t>
            </a:r>
          </a:p>
          <a:p>
            <a:pPr marL="1200150" lvl="2">
              <a:buFont typeface="Wingdings" panose="05000000000000000000" pitchFamily="2" charset="2"/>
              <a:buChar char="§"/>
              <a:defRPr/>
            </a:pPr>
            <a:r>
              <a:rPr lang="en-US" sz="1800" dirty="0"/>
              <a:t>ERCOT may propose additional NPRRs later in the year to address other Lessons Learned from recent MRAs/RMRs/Contracts for Capacity </a:t>
            </a:r>
          </a:p>
          <a:p>
            <a:pPr marL="1200150" lvl="2">
              <a:buFont typeface="Wingdings" panose="05000000000000000000" pitchFamily="2" charset="2"/>
              <a:buChar char="§"/>
              <a:defRPr/>
            </a:pPr>
            <a:endParaRPr lang="en-US" sz="1800" dirty="0"/>
          </a:p>
          <a:p>
            <a:pPr marL="971550" lvl="2" indent="0">
              <a:buNone/>
              <a:defRPr/>
            </a:pPr>
            <a:r>
              <a:rPr lang="en-US" sz="1800" dirty="0"/>
              <a:t>At the Workshop there was discussion on the idea of changing the Notice </a:t>
            </a:r>
            <a:r>
              <a:rPr lang="en-US" sz="1800"/>
              <a:t>of Suspension of Operation (NSO) </a:t>
            </a:r>
            <a:r>
              <a:rPr lang="en-US" sz="1800" dirty="0"/>
              <a:t>deadline to allow for more than the current 150-day notice.  However, the </a:t>
            </a:r>
            <a:r>
              <a:rPr lang="en-US" sz="1800"/>
              <a:t>150-day </a:t>
            </a:r>
            <a:r>
              <a:rPr lang="en-US" sz="1800" dirty="0"/>
              <a:t>notice </a:t>
            </a:r>
            <a:r>
              <a:rPr lang="en-US" sz="1800"/>
              <a:t>is</a:t>
            </a:r>
            <a:r>
              <a:rPr lang="en-US" sz="1800" dirty="0"/>
              <a:t> mandated by PUCT Rule. Therefore, no NPRR has been written to address this issue as any change would have to be made to the PUCT rule first.</a:t>
            </a:r>
            <a:endParaRPr lang="en-US" sz="1800" dirty="0"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69999614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6AD5F3A-D478-6122-5BEA-D745C874A6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38DC4-E407-FDB9-D1AD-55CA1FDFED3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480218"/>
          </a:xfrm>
        </p:spPr>
        <p:txBody>
          <a:bodyPr/>
          <a:lstStyle/>
          <a:p>
            <a:endParaRPr lang="en-US" sz="2400" b="1" dirty="0">
              <a:solidFill>
                <a:schemeClr val="accent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6BF1D5-A417-78C1-9DC6-D63AB437DFA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2900" y="817755"/>
            <a:ext cx="8534400" cy="5676900"/>
          </a:xfrm>
        </p:spPr>
        <p:txBody>
          <a:bodyPr/>
          <a:lstStyle/>
          <a:p>
            <a:pPr marL="0" indent="0" eaLnBrk="0" fontAlgn="base" hangingPunct="0">
              <a:spcBef>
                <a:spcPts val="400"/>
              </a:spcBef>
              <a:buNone/>
              <a:defRPr/>
            </a:pPr>
            <a:endParaRPr lang="en-US" sz="1200" dirty="0"/>
          </a:p>
          <a:p>
            <a:pPr marL="346075" indent="-346075" eaLnBrk="0" fontAlgn="base" hangingPunct="0">
              <a:spcBef>
                <a:spcPts val="400"/>
              </a:spcBef>
              <a:buAutoNum type="arabicPeriod" startAt="2"/>
              <a:defRPr/>
            </a:pPr>
            <a:endParaRPr lang="en-US" sz="1400" dirty="0"/>
          </a:p>
          <a:p>
            <a:pPr marL="400050" lvl="1" indent="0" eaLnBrk="0" fontAlgn="base" hangingPunct="0">
              <a:spcBef>
                <a:spcPts val="400"/>
              </a:spcBef>
              <a:buNone/>
              <a:defRPr/>
            </a:pPr>
            <a:r>
              <a:rPr lang="en-US" sz="1200" b="1" dirty="0"/>
              <a:t>			</a:t>
            </a:r>
          </a:p>
          <a:p>
            <a:pPr marL="400050" lvl="1" indent="0" eaLnBrk="0" fontAlgn="base" hangingPunct="0">
              <a:spcBef>
                <a:spcPts val="400"/>
              </a:spcBef>
              <a:buNone/>
              <a:defRPr/>
            </a:pPr>
            <a:endParaRPr lang="en-US" sz="1200" b="1" dirty="0"/>
          </a:p>
          <a:p>
            <a:pPr marL="400050" lvl="1" indent="0" eaLnBrk="0" fontAlgn="base" hangingPunct="0">
              <a:spcBef>
                <a:spcPts val="400"/>
              </a:spcBef>
              <a:buNone/>
              <a:defRPr/>
            </a:pPr>
            <a:endParaRPr lang="en-US" sz="1200" b="1" dirty="0"/>
          </a:p>
          <a:p>
            <a:pPr marL="400050" lvl="1" indent="0" eaLnBrk="0" fontAlgn="base" hangingPunct="0">
              <a:spcBef>
                <a:spcPts val="400"/>
              </a:spcBef>
              <a:buNone/>
              <a:defRPr/>
            </a:pPr>
            <a:endParaRPr lang="en-US" sz="1200" b="1" dirty="0"/>
          </a:p>
          <a:p>
            <a:pPr marL="400050" lvl="1" indent="0" eaLnBrk="0" fontAlgn="base" hangingPunct="0">
              <a:spcBef>
                <a:spcPts val="400"/>
              </a:spcBef>
              <a:buNone/>
              <a:defRPr/>
            </a:pPr>
            <a:endParaRPr lang="en-US" sz="1200" b="1" dirty="0"/>
          </a:p>
          <a:p>
            <a:pPr marL="400050" lvl="1" indent="0" eaLnBrk="0" fontAlgn="base" hangingPunct="0">
              <a:spcBef>
                <a:spcPts val="400"/>
              </a:spcBef>
              <a:buNone/>
              <a:defRPr/>
            </a:pPr>
            <a:endParaRPr lang="en-US" sz="1200" b="1" dirty="0"/>
          </a:p>
          <a:p>
            <a:pPr marL="400050" lvl="1" indent="0" eaLnBrk="0" fontAlgn="base" hangingPunct="0">
              <a:spcBef>
                <a:spcPts val="400"/>
              </a:spcBef>
              <a:buNone/>
              <a:defRPr/>
            </a:pPr>
            <a:r>
              <a:rPr lang="en-US" sz="1200" b="1" dirty="0"/>
              <a:t>		</a:t>
            </a:r>
            <a:r>
              <a:rPr lang="en-US" sz="6000" dirty="0"/>
              <a:t>Questions?</a:t>
            </a:r>
            <a:endParaRPr lang="en-US" sz="6000" b="1" dirty="0"/>
          </a:p>
          <a:p>
            <a:pPr marL="400050" lvl="1" indent="0" eaLnBrk="0" fontAlgn="base" hangingPunct="0">
              <a:spcBef>
                <a:spcPts val="400"/>
              </a:spcBef>
              <a:buNone/>
              <a:defRPr/>
            </a:pPr>
            <a:r>
              <a:rPr lang="en-US" sz="1200" b="1" dirty="0"/>
              <a:t>			</a:t>
            </a:r>
          </a:p>
          <a:p>
            <a:pPr lvl="1" fontAlgn="base"/>
            <a:endParaRPr lang="en-US" sz="1200" b="1" dirty="0"/>
          </a:p>
          <a:p>
            <a:pPr marL="0" lvl="0" indent="0" eaLnBrk="0" fontAlgn="base" hangingPunct="0">
              <a:spcBef>
                <a:spcPts val="400"/>
              </a:spcBef>
              <a:buNone/>
              <a:defRPr/>
            </a:pPr>
            <a:endParaRPr lang="en-US" sz="1600" b="1" dirty="0">
              <a:solidFill>
                <a:srgbClr val="000000"/>
              </a:solidFill>
            </a:endParaRPr>
          </a:p>
          <a:p>
            <a:pPr algn="l"/>
            <a:endParaRPr lang="en-US" sz="1600" b="0" i="0" dirty="0">
              <a:solidFill>
                <a:srgbClr val="000000"/>
              </a:solidFill>
              <a:effectLst/>
            </a:endParaRPr>
          </a:p>
          <a:p>
            <a:pPr marL="0" indent="0" algn="l">
              <a:buNone/>
            </a:pPr>
            <a:endParaRPr lang="en-US" sz="1600" dirty="0">
              <a:solidFill>
                <a:srgbClr val="000000"/>
              </a:solidFill>
            </a:endParaRPr>
          </a:p>
          <a:p>
            <a:pPr algn="l"/>
            <a:endParaRPr lang="en-US" sz="1100" b="0" i="0" dirty="0">
              <a:solidFill>
                <a:srgbClr val="000000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1C12475-55CA-F852-72DD-8A8E4A4294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566951" y="6561139"/>
            <a:ext cx="424649" cy="212524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13905545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BriefDescription xmlns="3112f907-6138-402a-acd2-d20adc2225b7">The presentation posted for the Workshop</BriefDescription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5A8FB61A57C474FA5D6EFE3DF7E70D2" ma:contentTypeVersion="5" ma:contentTypeDescription="Create a new document." ma:contentTypeScope="" ma:versionID="7ba38582c4fc32fe96d2340d9802068c">
  <xsd:schema xmlns:xsd="http://www.w3.org/2001/XMLSchema" xmlns:xs="http://www.w3.org/2001/XMLSchema" xmlns:p="http://schemas.microsoft.com/office/2006/metadata/properties" xmlns:ns2="3112f907-6138-402a-acd2-d20adc2225b7" targetNamespace="http://schemas.microsoft.com/office/2006/metadata/properties" ma:root="true" ma:fieldsID="97c51a04c632b97b850e442b5cdb5063" ns2:_="">
    <xsd:import namespace="3112f907-6138-402a-acd2-d20adc2225b7"/>
    <xsd:element name="properties">
      <xsd:complexType>
        <xsd:sequence>
          <xsd:element name="documentManagement">
            <xsd:complexType>
              <xsd:all>
                <xsd:element ref="ns2:BriefDescription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112f907-6138-402a-acd2-d20adc2225b7" elementFormDefault="qualified">
    <xsd:import namespace="http://schemas.microsoft.com/office/2006/documentManagement/types"/>
    <xsd:import namespace="http://schemas.microsoft.com/office/infopath/2007/PartnerControls"/>
    <xsd:element name="BriefDescription" ma:index="8" nillable="true" ma:displayName="Brief Description" ma:description="Brief Description" ma:format="Dropdown" ma:internalName="BriefDescription">
      <xsd:simpleType>
        <xsd:restriction base="dms:Note">
          <xsd:maxLength value="255"/>
        </xsd:restriction>
      </xsd:simple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0E9AA12-8AF9-4AA6-90FE-24669859CDF3}">
  <ds:schemaRefs>
    <ds:schemaRef ds:uri="http://schemas.microsoft.com/office/2006/documentManagement/types"/>
    <ds:schemaRef ds:uri="http://schemas.microsoft.com/office/2006/metadata/properties"/>
    <ds:schemaRef ds:uri="http://schemas.microsoft.com/office/infopath/2007/PartnerControls"/>
    <ds:schemaRef ds:uri="http://www.w3.org/XML/1998/namespace"/>
    <ds:schemaRef ds:uri="3112f907-6138-402a-acd2-d20adc2225b7"/>
    <ds:schemaRef ds:uri="http://purl.org/dc/terms/"/>
    <ds:schemaRef ds:uri="http://purl.org/dc/elements/1.1/"/>
    <ds:schemaRef ds:uri="http://purl.org/dc/dcmitype/"/>
    <ds:schemaRef ds:uri="http://schemas.openxmlformats.org/package/2006/metadata/core-properties"/>
  </ds:schemaRefs>
</ds:datastoreItem>
</file>

<file path=customXml/itemProps2.xml><?xml version="1.0" encoding="utf-8"?>
<ds:datastoreItem xmlns:ds="http://schemas.openxmlformats.org/officeDocument/2006/customXml" ds:itemID="{9E60E5A8-04D3-4FC5-B68E-58FFEB418BB3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112f907-6138-402a-acd2-d20adc2225b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E4A68982-DD5D-44FD-B77F-4C531465FE54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</TotalTime>
  <Words>949</Words>
  <Application>Microsoft Office PowerPoint</Application>
  <PresentationFormat>On-screen Show (4:3)</PresentationFormat>
  <Paragraphs>212</Paragraphs>
  <Slides>9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Arial Black</vt:lpstr>
      <vt:lpstr>Calibri</vt:lpstr>
      <vt:lpstr>Wingdings</vt:lpstr>
      <vt:lpstr>1_Custom Design</vt:lpstr>
      <vt:lpstr>Office Theme</vt:lpstr>
      <vt:lpstr>Custom Design</vt:lpstr>
      <vt:lpstr>PowerPoint Presentation</vt:lpstr>
      <vt:lpstr>Recent History Prompting NPRRs related to Reliability Must-Run (RMR), Must-Run Alternative (MRA) and Contract for Capacity Provisions: </vt:lpstr>
      <vt:lpstr>Recent Capacity Procurement Background</vt:lpstr>
      <vt:lpstr>“C4C-Like” and C4C Background</vt:lpstr>
      <vt:lpstr>Additional Background</vt:lpstr>
      <vt:lpstr>Overview of Protocol Revisions </vt:lpstr>
      <vt:lpstr>Impact Analysis Info and Potential PRS Assignments</vt:lpstr>
      <vt:lpstr>Next Steps</vt:lpstr>
      <vt:lpstr>PowerPoint Presentation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Gross, Katherine</cp:lastModifiedBy>
  <cp:revision>19</cp:revision>
  <cp:lastPrinted>2025-10-02T22:49:41Z</cp:lastPrinted>
  <dcterms:created xsi:type="dcterms:W3CDTF">2016-01-21T15:20:31Z</dcterms:created>
  <dcterms:modified xsi:type="dcterms:W3CDTF">2026-01-06T20:34:49Z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0x01010025A8FB61A57C474FA5D6EFE3DF7E70D2</vt:lpwstr>
  </property>
  <property fmtid="{D5CDD505-2E9C-101B-9397-08002B2CF9AE}" pid="3" name="MSIP_Label_7084cbda-52b8-46fb-a7b7-cb5bd465ed85_Enabled">
    <vt:lpwstr>true</vt:lpwstr>
  </property>
  <property fmtid="{D5CDD505-2E9C-101B-9397-08002B2CF9AE}" pid="4" name="MSIP_Label_7084cbda-52b8-46fb-a7b7-cb5bd465ed85_SetDate">
    <vt:lpwstr>2025-11-17T15:14:32Z</vt:lpwstr>
  </property>
  <property fmtid="{D5CDD505-2E9C-101B-9397-08002B2CF9AE}" pid="5" name="MSIP_Label_7084cbda-52b8-46fb-a7b7-cb5bd465ed85_Method">
    <vt:lpwstr>Standard</vt:lpwstr>
  </property>
  <property fmtid="{D5CDD505-2E9C-101B-9397-08002B2CF9AE}" pid="6" name="MSIP_Label_7084cbda-52b8-46fb-a7b7-cb5bd465ed85_Name">
    <vt:lpwstr>Internal</vt:lpwstr>
  </property>
  <property fmtid="{D5CDD505-2E9C-101B-9397-08002B2CF9AE}" pid="7" name="MSIP_Label_7084cbda-52b8-46fb-a7b7-cb5bd465ed85_SiteId">
    <vt:lpwstr>0afb747d-bff7-4596-a9fc-950ef9e0ec45</vt:lpwstr>
  </property>
  <property fmtid="{D5CDD505-2E9C-101B-9397-08002B2CF9AE}" pid="8" name="MSIP_Label_7084cbda-52b8-46fb-a7b7-cb5bd465ed85_ActionId">
    <vt:lpwstr>430f0d0e-e128-4a50-a083-2a356b17a1a8</vt:lpwstr>
  </property>
  <property fmtid="{D5CDD505-2E9C-101B-9397-08002B2CF9AE}" pid="9" name="MSIP_Label_7084cbda-52b8-46fb-a7b7-cb5bd465ed85_ContentBits">
    <vt:lpwstr>0</vt:lpwstr>
  </property>
  <property fmtid="{D5CDD505-2E9C-101B-9397-08002B2CF9AE}" pid="10" name="MSIP_Label_7084cbda-52b8-46fb-a7b7-cb5bd465ed85_Tag">
    <vt:lpwstr>10, 3, 0, 2</vt:lpwstr>
  </property>
</Properties>
</file>