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53" r:id="rId4"/>
    <p:sldMasterId id="2147483648" r:id="rId5"/>
  </p:sldMasterIdLst>
  <p:notesMasterIdLst>
    <p:notesMasterId r:id="rId7"/>
  </p:notesMasterIdLst>
  <p:handoutMasterIdLst>
    <p:handoutMasterId r:id="rId8"/>
  </p:handoutMasterIdLst>
  <p:sldIdLst>
    <p:sldId id="397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4790F16-BFD2-D0B5-B6B6-BF5542BA1775}" name="Gnanam, Prabhu" initials="GP" userId="S::Gnanaprabhu.Gnanam@ercot.com::d03f8348-7b6f-4b0c-9d33-21c06bcfa775" providerId="AD"/>
  <p188:author id="{F62FE15F-B24D-923F-93DA-036D91E4413F}" name="Ahmed, Tanzila" initials="AT" userId="S::Tanzila.Ahmed@ercot.com::ea06b024-ef11-47eb-8d9d-0be56109653e" providerId="AD"/>
  <p188:author id="{B39AE3CA-EB25-4CD9-9453-942A94071548}" name="Golen, Robert" initials="RG" userId="S::Robert.Golen@ercot.com::71f8c5a0-fca0-4b34-9386-d3f89548f9f2" providerId="AD"/>
  <p188:author id="{2DE3ACE0-512C-E763-A179-CB464EA16886}" name="Holland, Caleb" initials="HC" userId="S::Caleb.Holland2@ercot.com::e6ba0c94-39b1-46e8-bff2-a2436d4cb86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5B6770"/>
    <a:srgbClr val="59656E"/>
    <a:srgbClr val="969DA3"/>
    <a:srgbClr val="5A666F"/>
    <a:srgbClr val="FFD000"/>
    <a:srgbClr val="FBB56F"/>
    <a:srgbClr val="01B8F5"/>
    <a:srgbClr val="EFF0F0"/>
    <a:srgbClr val="B39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2737CC-2AAB-4E7D-AE33-DC376ED37C51}" v="93" dt="2026-01-06T20:16:05.0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70" autoAdjust="0"/>
    <p:restoredTop sz="93420" autoAdjust="0"/>
  </p:normalViewPr>
  <p:slideViewPr>
    <p:cSldViewPr snapToGrid="0" showGuides="1">
      <p:cViewPr varScale="1">
        <p:scale>
          <a:sx n="130" d="100"/>
          <a:sy n="130" d="100"/>
        </p:scale>
        <p:origin x="450" y="33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95" d="100"/>
          <a:sy n="95" d="100"/>
        </p:scale>
        <p:origin x="353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ren, Ann" userId="579ec372-4ceb-423f-a886-740c24f06306" providerId="ADAL" clId="{C2835163-4512-44E1-982E-57B19437449C}"/>
    <pc:docChg chg="undo custSel delSld modSld">
      <pc:chgData name="Boren, Ann" userId="579ec372-4ceb-423f-a886-740c24f06306" providerId="ADAL" clId="{C2835163-4512-44E1-982E-57B19437449C}" dt="2026-01-06T20:19:58.631" v="1047" actId="47"/>
      <pc:docMkLst>
        <pc:docMk/>
      </pc:docMkLst>
      <pc:sldChg chg="del">
        <pc:chgData name="Boren, Ann" userId="579ec372-4ceb-423f-a886-740c24f06306" providerId="ADAL" clId="{C2835163-4512-44E1-982E-57B19437449C}" dt="2026-01-06T20:19:58.631" v="1047" actId="47"/>
        <pc:sldMkLst>
          <pc:docMk/>
          <pc:sldMk cId="3297589112" sldId="268"/>
        </pc:sldMkLst>
      </pc:sldChg>
      <pc:sldChg chg="addSp delSp modSp mod modClrScheme chgLayout">
        <pc:chgData name="Boren, Ann" userId="579ec372-4ceb-423f-a886-740c24f06306" providerId="ADAL" clId="{C2835163-4512-44E1-982E-57B19437449C}" dt="2026-01-06T20:17:42.467" v="1046" actId="20577"/>
        <pc:sldMkLst>
          <pc:docMk/>
          <pc:sldMk cId="165500078" sldId="397"/>
        </pc:sldMkLst>
        <pc:spChg chg="mod ord">
          <ac:chgData name="Boren, Ann" userId="579ec372-4ceb-423f-a886-740c24f06306" providerId="ADAL" clId="{C2835163-4512-44E1-982E-57B19437449C}" dt="2026-01-06T19:50:08.891" v="536" actId="20577"/>
          <ac:spMkLst>
            <pc:docMk/>
            <pc:sldMk cId="165500078" sldId="397"/>
            <ac:spMk id="2" creationId="{12B5E4CC-F183-4455-9F1C-C587CFE3DE94}"/>
          </ac:spMkLst>
        </pc:spChg>
        <pc:spChg chg="add del mod">
          <ac:chgData name="Boren, Ann" userId="579ec372-4ceb-423f-a886-740c24f06306" providerId="ADAL" clId="{C2835163-4512-44E1-982E-57B19437449C}" dt="2026-01-06T19:38:58.234" v="57" actId="26606"/>
          <ac:spMkLst>
            <pc:docMk/>
            <pc:sldMk cId="165500078" sldId="397"/>
            <ac:spMk id="3" creationId="{072D6BD9-9C48-4261-A402-A03B2784FA69}"/>
          </ac:spMkLst>
        </pc:spChg>
        <pc:spChg chg="mod ord">
          <ac:chgData name="Boren, Ann" userId="579ec372-4ceb-423f-a886-740c24f06306" providerId="ADAL" clId="{C2835163-4512-44E1-982E-57B19437449C}" dt="2026-01-06T19:40:45.370" v="68" actId="26606"/>
          <ac:spMkLst>
            <pc:docMk/>
            <pc:sldMk cId="165500078" sldId="397"/>
            <ac:spMk id="4" creationId="{2C6AC72D-2C8E-4DDE-9426-718409736A50}"/>
          </ac:spMkLst>
        </pc:spChg>
        <pc:spChg chg="del">
          <ac:chgData name="Boren, Ann" userId="579ec372-4ceb-423f-a886-740c24f06306" providerId="ADAL" clId="{C2835163-4512-44E1-982E-57B19437449C}" dt="2026-01-06T19:38:09.688" v="49" actId="478"/>
          <ac:spMkLst>
            <pc:docMk/>
            <pc:sldMk cId="165500078" sldId="397"/>
            <ac:spMk id="7" creationId="{91201FB5-9897-77E0-6AD3-CFAD71676591}"/>
          </ac:spMkLst>
        </pc:spChg>
        <pc:spChg chg="add del mod">
          <ac:chgData name="Boren, Ann" userId="579ec372-4ceb-423f-a886-740c24f06306" providerId="ADAL" clId="{C2835163-4512-44E1-982E-57B19437449C}" dt="2026-01-06T19:38:56.430" v="54" actId="26606"/>
          <ac:spMkLst>
            <pc:docMk/>
            <pc:sldMk cId="165500078" sldId="397"/>
            <ac:spMk id="10" creationId="{CCE4CB55-7136-05A8-BCBA-9559E68429F4}"/>
          </ac:spMkLst>
        </pc:spChg>
        <pc:spChg chg="add mod">
          <ac:chgData name="Boren, Ann" userId="579ec372-4ceb-423f-a886-740c24f06306" providerId="ADAL" clId="{C2835163-4512-44E1-982E-57B19437449C}" dt="2026-01-06T19:55:28.072" v="548"/>
          <ac:spMkLst>
            <pc:docMk/>
            <pc:sldMk cId="165500078" sldId="397"/>
            <ac:spMk id="11" creationId="{7A4D5CBC-4A8A-ABE1-D20D-028293C528E2}"/>
          </ac:spMkLst>
        </pc:spChg>
        <pc:spChg chg="add del mod">
          <ac:chgData name="Boren, Ann" userId="579ec372-4ceb-423f-a886-740c24f06306" providerId="ADAL" clId="{C2835163-4512-44E1-982E-57B19437449C}" dt="2026-01-06T19:38:58.200" v="56" actId="26606"/>
          <ac:spMkLst>
            <pc:docMk/>
            <pc:sldMk cId="165500078" sldId="397"/>
            <ac:spMk id="12" creationId="{A894A14A-2630-0F39-9FAA-07576FEFE66E}"/>
          </ac:spMkLst>
        </pc:spChg>
        <pc:spChg chg="add mod">
          <ac:chgData name="Boren, Ann" userId="579ec372-4ceb-423f-a886-740c24f06306" providerId="ADAL" clId="{C2835163-4512-44E1-982E-57B19437449C}" dt="2026-01-06T19:55:44.465" v="550" actId="6549"/>
          <ac:spMkLst>
            <pc:docMk/>
            <pc:sldMk cId="165500078" sldId="397"/>
            <ac:spMk id="14" creationId="{646AFE4B-3ABC-5025-DD63-A8631A59C8FD}"/>
          </ac:spMkLst>
        </pc:spChg>
        <pc:spChg chg="add del mod">
          <ac:chgData name="Boren, Ann" userId="579ec372-4ceb-423f-a886-740c24f06306" providerId="ADAL" clId="{C2835163-4512-44E1-982E-57B19437449C}" dt="2026-01-06T19:39:08.009" v="58" actId="478"/>
          <ac:spMkLst>
            <pc:docMk/>
            <pc:sldMk cId="165500078" sldId="397"/>
            <ac:spMk id="15" creationId="{CCE4CB55-7136-05A8-BCBA-9559E68429F4}"/>
          </ac:spMkLst>
        </pc:spChg>
        <pc:spChg chg="mod">
          <ac:chgData name="Boren, Ann" userId="579ec372-4ceb-423f-a886-740c24f06306" providerId="ADAL" clId="{C2835163-4512-44E1-982E-57B19437449C}" dt="2026-01-06T19:56:35.880" v="556"/>
          <ac:spMkLst>
            <pc:docMk/>
            <pc:sldMk cId="165500078" sldId="397"/>
            <ac:spMk id="19" creationId="{DF4D5D4C-839B-D134-088A-8495A93D9AFC}"/>
          </ac:spMkLst>
        </pc:spChg>
        <pc:spChg chg="mod">
          <ac:chgData name="Boren, Ann" userId="579ec372-4ceb-423f-a886-740c24f06306" providerId="ADAL" clId="{C2835163-4512-44E1-982E-57B19437449C}" dt="2026-01-06T19:56:35.880" v="556"/>
          <ac:spMkLst>
            <pc:docMk/>
            <pc:sldMk cId="165500078" sldId="397"/>
            <ac:spMk id="20" creationId="{F39A8215-9584-0493-1E5D-72F582AF65D2}"/>
          </ac:spMkLst>
        </pc:spChg>
        <pc:spChg chg="add del mod">
          <ac:chgData name="Boren, Ann" userId="579ec372-4ceb-423f-a886-740c24f06306" providerId="ADAL" clId="{C2835163-4512-44E1-982E-57B19437449C}" dt="2026-01-06T19:39:38.159" v="62" actId="478"/>
          <ac:spMkLst>
            <pc:docMk/>
            <pc:sldMk cId="165500078" sldId="397"/>
            <ac:spMk id="21" creationId="{988DD79F-A7DA-D54F-9105-C2D4CA7BBCCF}"/>
          </ac:spMkLst>
        </pc:spChg>
        <pc:spChg chg="add del mod">
          <ac:chgData name="Boren, Ann" userId="579ec372-4ceb-423f-a886-740c24f06306" providerId="ADAL" clId="{C2835163-4512-44E1-982E-57B19437449C}" dt="2026-01-06T20:01:03.135" v="598"/>
          <ac:spMkLst>
            <pc:docMk/>
            <pc:sldMk cId="165500078" sldId="397"/>
            <ac:spMk id="22" creationId="{09E25721-1A63-D589-12A2-1A36BF366397}"/>
          </ac:spMkLst>
        </pc:spChg>
        <pc:spChg chg="add del mod">
          <ac:chgData name="Boren, Ann" userId="579ec372-4ceb-423f-a886-740c24f06306" providerId="ADAL" clId="{C2835163-4512-44E1-982E-57B19437449C}" dt="2026-01-06T20:12:52.515" v="852" actId="478"/>
          <ac:spMkLst>
            <pc:docMk/>
            <pc:sldMk cId="165500078" sldId="397"/>
            <ac:spMk id="23" creationId="{BF2A13C3-9FF1-E60A-6ED1-017DC0A2E986}"/>
          </ac:spMkLst>
        </pc:spChg>
        <pc:spChg chg="add del mod">
          <ac:chgData name="Boren, Ann" userId="579ec372-4ceb-423f-a886-740c24f06306" providerId="ADAL" clId="{C2835163-4512-44E1-982E-57B19437449C}" dt="2026-01-06T20:14:07.059" v="913" actId="478"/>
          <ac:spMkLst>
            <pc:docMk/>
            <pc:sldMk cId="165500078" sldId="397"/>
            <ac:spMk id="24" creationId="{C6602C57-D5E5-A97D-A35B-81928DCDD9A8}"/>
          </ac:spMkLst>
        </pc:spChg>
        <pc:spChg chg="add del mod">
          <ac:chgData name="Boren, Ann" userId="579ec372-4ceb-423f-a886-740c24f06306" providerId="ADAL" clId="{C2835163-4512-44E1-982E-57B19437449C}" dt="2026-01-06T20:09:45.242" v="742"/>
          <ac:spMkLst>
            <pc:docMk/>
            <pc:sldMk cId="165500078" sldId="397"/>
            <ac:spMk id="25" creationId="{E377FF25-91C2-FCF8-CD1C-CC86BE400E83}"/>
          </ac:spMkLst>
        </pc:spChg>
        <pc:spChg chg="add del mod">
          <ac:chgData name="Boren, Ann" userId="579ec372-4ceb-423f-a886-740c24f06306" providerId="ADAL" clId="{C2835163-4512-44E1-982E-57B19437449C}" dt="2026-01-06T20:12:05.354" v="821" actId="478"/>
          <ac:spMkLst>
            <pc:docMk/>
            <pc:sldMk cId="165500078" sldId="397"/>
            <ac:spMk id="26" creationId="{440D09CB-377C-36AE-87AD-40E4D1076119}"/>
          </ac:spMkLst>
        </pc:spChg>
        <pc:spChg chg="add del mod">
          <ac:chgData name="Boren, Ann" userId="579ec372-4ceb-423f-a886-740c24f06306" providerId="ADAL" clId="{C2835163-4512-44E1-982E-57B19437449C}" dt="2026-01-06T20:11:32.721" v="807" actId="478"/>
          <ac:spMkLst>
            <pc:docMk/>
            <pc:sldMk cId="165500078" sldId="397"/>
            <ac:spMk id="27" creationId="{EFEBE01F-7470-E241-4FB9-DA8FB355CCB4}"/>
          </ac:spMkLst>
        </pc:spChg>
        <pc:spChg chg="add mod">
          <ac:chgData name="Boren, Ann" userId="579ec372-4ceb-423f-a886-740c24f06306" providerId="ADAL" clId="{C2835163-4512-44E1-982E-57B19437449C}" dt="2026-01-06T20:11:23.447" v="805"/>
          <ac:spMkLst>
            <pc:docMk/>
            <pc:sldMk cId="165500078" sldId="397"/>
            <ac:spMk id="29" creationId="{8F75D793-A50E-8A9A-BB19-5A41D9CF6A1A}"/>
          </ac:spMkLst>
        </pc:spChg>
        <pc:spChg chg="add mod">
          <ac:chgData name="Boren, Ann" userId="579ec372-4ceb-423f-a886-740c24f06306" providerId="ADAL" clId="{C2835163-4512-44E1-982E-57B19437449C}" dt="2026-01-06T20:16:13.418" v="981" actId="20577"/>
          <ac:spMkLst>
            <pc:docMk/>
            <pc:sldMk cId="165500078" sldId="397"/>
            <ac:spMk id="30" creationId="{EE0B9A7F-FE06-1AF0-5FD8-05FE09273DA2}"/>
          </ac:spMkLst>
        </pc:spChg>
        <pc:spChg chg="add mod">
          <ac:chgData name="Boren, Ann" userId="579ec372-4ceb-423f-a886-740c24f06306" providerId="ADAL" clId="{C2835163-4512-44E1-982E-57B19437449C}" dt="2026-01-06T20:11:59.323" v="820"/>
          <ac:spMkLst>
            <pc:docMk/>
            <pc:sldMk cId="165500078" sldId="397"/>
            <ac:spMk id="32" creationId="{C8CCD317-845C-F0D6-5664-8969E08A78FE}"/>
          </ac:spMkLst>
        </pc:spChg>
        <pc:spChg chg="add mod">
          <ac:chgData name="Boren, Ann" userId="579ec372-4ceb-423f-a886-740c24f06306" providerId="ADAL" clId="{C2835163-4512-44E1-982E-57B19437449C}" dt="2026-01-06T20:15:58.739" v="955" actId="20577"/>
          <ac:spMkLst>
            <pc:docMk/>
            <pc:sldMk cId="165500078" sldId="397"/>
            <ac:spMk id="33" creationId="{442E574A-F227-8A95-607E-2C5314764E86}"/>
          </ac:spMkLst>
        </pc:spChg>
        <pc:spChg chg="add mod">
          <ac:chgData name="Boren, Ann" userId="579ec372-4ceb-423f-a886-740c24f06306" providerId="ADAL" clId="{C2835163-4512-44E1-982E-57B19437449C}" dt="2026-01-06T20:12:56.658" v="853"/>
          <ac:spMkLst>
            <pc:docMk/>
            <pc:sldMk cId="165500078" sldId="397"/>
            <ac:spMk id="35" creationId="{776E0F8B-CBBF-798A-CF90-DAF6140B0D95}"/>
          </ac:spMkLst>
        </pc:spChg>
        <pc:spChg chg="add mod">
          <ac:chgData name="Boren, Ann" userId="579ec372-4ceb-423f-a886-740c24f06306" providerId="ADAL" clId="{C2835163-4512-44E1-982E-57B19437449C}" dt="2026-01-06T20:16:05.008" v="957"/>
          <ac:spMkLst>
            <pc:docMk/>
            <pc:sldMk cId="165500078" sldId="397"/>
            <ac:spMk id="36" creationId="{040C41DD-7498-345C-8A0C-1254F692BDB0}"/>
          </ac:spMkLst>
        </pc:spChg>
        <pc:spChg chg="add mod">
          <ac:chgData name="Boren, Ann" userId="579ec372-4ceb-423f-a886-740c24f06306" providerId="ADAL" clId="{C2835163-4512-44E1-982E-57B19437449C}" dt="2026-01-06T20:14:51.725" v="917"/>
          <ac:spMkLst>
            <pc:docMk/>
            <pc:sldMk cId="165500078" sldId="397"/>
            <ac:spMk id="38" creationId="{4968777C-7B78-C9B2-E16F-AB384547B15F}"/>
          </ac:spMkLst>
        </pc:spChg>
        <pc:spChg chg="add mod">
          <ac:chgData name="Boren, Ann" userId="579ec372-4ceb-423f-a886-740c24f06306" providerId="ADAL" clId="{C2835163-4512-44E1-982E-57B19437449C}" dt="2026-01-06T20:16:56.093" v="997" actId="20577"/>
          <ac:spMkLst>
            <pc:docMk/>
            <pc:sldMk cId="165500078" sldId="397"/>
            <ac:spMk id="39" creationId="{DBDFFC96-2FDB-D9F4-8421-15AF4C8B7F6B}"/>
          </ac:spMkLst>
        </pc:spChg>
        <pc:grpChg chg="add mod ord">
          <ac:chgData name="Boren, Ann" userId="579ec372-4ceb-423f-a886-740c24f06306" providerId="ADAL" clId="{C2835163-4512-44E1-982E-57B19437449C}" dt="2026-01-06T19:55:50.619" v="551" actId="167"/>
          <ac:grpSpMkLst>
            <pc:docMk/>
            <pc:sldMk cId="165500078" sldId="397"/>
            <ac:grpSpMk id="9" creationId="{07BC61D8-4192-6A2B-98CD-10B6B05EC92D}"/>
          </ac:grpSpMkLst>
        </pc:grpChg>
        <pc:grpChg chg="add mod ord">
          <ac:chgData name="Boren, Ann" userId="579ec372-4ceb-423f-a886-740c24f06306" providerId="ADAL" clId="{C2835163-4512-44E1-982E-57B19437449C}" dt="2026-01-06T19:56:43" v="558" actId="167"/>
          <ac:grpSpMkLst>
            <pc:docMk/>
            <pc:sldMk cId="165500078" sldId="397"/>
            <ac:grpSpMk id="18" creationId="{B0F44356-454F-C1F1-468E-88C57D306EAE}"/>
          </ac:grpSpMkLst>
        </pc:grpChg>
        <pc:grpChg chg="add mod">
          <ac:chgData name="Boren, Ann" userId="579ec372-4ceb-423f-a886-740c24f06306" providerId="ADAL" clId="{C2835163-4512-44E1-982E-57B19437449C}" dt="2026-01-06T20:11:39.017" v="808" actId="1076"/>
          <ac:grpSpMkLst>
            <pc:docMk/>
            <pc:sldMk cId="165500078" sldId="397"/>
            <ac:grpSpMk id="28" creationId="{96CCC561-B5D2-F0FB-D391-5D1FE57A8EE2}"/>
          </ac:grpSpMkLst>
        </pc:grpChg>
        <pc:grpChg chg="add mod ord">
          <ac:chgData name="Boren, Ann" userId="579ec372-4ceb-423f-a886-740c24f06306" providerId="ADAL" clId="{C2835163-4512-44E1-982E-57B19437449C}" dt="2026-01-06T20:16:34.630" v="984" actId="167"/>
          <ac:grpSpMkLst>
            <pc:docMk/>
            <pc:sldMk cId="165500078" sldId="397"/>
            <ac:grpSpMk id="31" creationId="{6530ABDD-B0A9-65AF-52FA-05163C1F9F08}"/>
          </ac:grpSpMkLst>
        </pc:grpChg>
        <pc:grpChg chg="add mod">
          <ac:chgData name="Boren, Ann" userId="579ec372-4ceb-423f-a886-740c24f06306" providerId="ADAL" clId="{C2835163-4512-44E1-982E-57B19437449C}" dt="2026-01-06T20:13:00.939" v="854" actId="1076"/>
          <ac:grpSpMkLst>
            <pc:docMk/>
            <pc:sldMk cId="165500078" sldId="397"/>
            <ac:grpSpMk id="34" creationId="{A2B8C04D-D7CA-BA17-B695-667FEF51D2B5}"/>
          </ac:grpSpMkLst>
        </pc:grpChg>
        <pc:grpChg chg="add mod">
          <ac:chgData name="Boren, Ann" userId="579ec372-4ceb-423f-a886-740c24f06306" providerId="ADAL" clId="{C2835163-4512-44E1-982E-57B19437449C}" dt="2026-01-06T20:14:59.571" v="918" actId="1076"/>
          <ac:grpSpMkLst>
            <pc:docMk/>
            <pc:sldMk cId="165500078" sldId="397"/>
            <ac:grpSpMk id="37" creationId="{A64BD941-867D-D26F-B117-6A5C132D0508}"/>
          </ac:grpSpMkLst>
        </pc:grpChg>
        <pc:graphicFrameChg chg="add mod">
          <ac:chgData name="Boren, Ann" userId="579ec372-4ceb-423f-a886-740c24f06306" providerId="ADAL" clId="{C2835163-4512-44E1-982E-57B19437449C}" dt="2026-01-06T19:52:38.601" v="539"/>
          <ac:graphicFrameMkLst>
            <pc:docMk/>
            <pc:sldMk cId="165500078" sldId="397"/>
            <ac:graphicFrameMk id="5" creationId="{FF8DC5D9-4813-5EDC-5A8A-7655FB2063AF}"/>
          </ac:graphicFrameMkLst>
        </pc:graphicFrameChg>
        <pc:graphicFrameChg chg="add del">
          <ac:chgData name="Boren, Ann" userId="579ec372-4ceb-423f-a886-740c24f06306" providerId="ADAL" clId="{C2835163-4512-44E1-982E-57B19437449C}" dt="2026-01-06T19:38:48.244" v="52" actId="26606"/>
          <ac:graphicFrameMkLst>
            <pc:docMk/>
            <pc:sldMk cId="165500078" sldId="397"/>
            <ac:graphicFrameMk id="6" creationId="{3CD08299-464A-BC69-651F-0DE48DF8D49D}"/>
          </ac:graphicFrameMkLst>
        </pc:graphicFrameChg>
        <pc:graphicFrameChg chg="add del mod">
          <ac:chgData name="Boren, Ann" userId="579ec372-4ceb-423f-a886-740c24f06306" providerId="ADAL" clId="{C2835163-4512-44E1-982E-57B19437449C}" dt="2026-01-06T19:38:56.430" v="54" actId="26606"/>
          <ac:graphicFrameMkLst>
            <pc:docMk/>
            <pc:sldMk cId="165500078" sldId="397"/>
            <ac:graphicFrameMk id="8" creationId="{128040C4-44E2-EA50-6814-CA685D4B14CE}"/>
          </ac:graphicFrameMkLst>
        </pc:graphicFrameChg>
        <pc:graphicFrameChg chg="add del mod">
          <ac:chgData name="Boren, Ann" userId="579ec372-4ceb-423f-a886-740c24f06306" providerId="ADAL" clId="{C2835163-4512-44E1-982E-57B19437449C}" dt="2026-01-06T19:38:58.200" v="56" actId="26606"/>
          <ac:graphicFrameMkLst>
            <pc:docMk/>
            <pc:sldMk cId="165500078" sldId="397"/>
            <ac:graphicFrameMk id="13" creationId="{813DF966-FB47-4C19-5B4C-4B368FF98806}"/>
          </ac:graphicFrameMkLst>
        </pc:graphicFrameChg>
        <pc:graphicFrameChg chg="add mod ord modGraphic">
          <ac:chgData name="Boren, Ann" userId="579ec372-4ceb-423f-a886-740c24f06306" providerId="ADAL" clId="{C2835163-4512-44E1-982E-57B19437449C}" dt="2026-01-06T20:17:42.467" v="1046" actId="20577"/>
          <ac:graphicFrameMkLst>
            <pc:docMk/>
            <pc:sldMk cId="165500078" sldId="397"/>
            <ac:graphicFrameMk id="16" creationId="{128040C4-44E2-EA50-6814-CA685D4B14CE}"/>
          </ac:graphicFrameMkLst>
        </pc:graphicFrameChg>
        <pc:picChg chg="add mod ord">
          <ac:chgData name="Boren, Ann" userId="579ec372-4ceb-423f-a886-740c24f06306" providerId="ADAL" clId="{C2835163-4512-44E1-982E-57B19437449C}" dt="2026-01-06T19:56:14.766" v="554" actId="167"/>
          <ac:picMkLst>
            <pc:docMk/>
            <pc:sldMk cId="165500078" sldId="397"/>
            <ac:picMk id="17" creationId="{A531C473-0032-A4C2-8AA2-4FD63AF94088}"/>
          </ac:picMkLst>
        </pc:picChg>
        <pc:picChg chg="del">
          <ac:chgData name="Boren, Ann" userId="579ec372-4ceb-423f-a886-740c24f06306" providerId="ADAL" clId="{C2835163-4512-44E1-982E-57B19437449C}" dt="2026-01-06T19:38:05.436" v="48" actId="478"/>
          <ac:picMkLst>
            <pc:docMk/>
            <pc:sldMk cId="165500078" sldId="397"/>
            <ac:picMk id="49" creationId="{12BDC8FC-1968-D977-06C4-3BFB7BE1FD27}"/>
          </ac:picMkLst>
        </pc:picChg>
      </pc:sldChg>
      <pc:sldChg chg="del">
        <pc:chgData name="Boren, Ann" userId="579ec372-4ceb-423f-a886-740c24f06306" providerId="ADAL" clId="{C2835163-4512-44E1-982E-57B19437449C}" dt="2026-01-06T19:53:46.866" v="545" actId="47"/>
        <pc:sldMkLst>
          <pc:docMk/>
          <pc:sldMk cId="2380821227" sldId="482"/>
        </pc:sldMkLst>
      </pc:sldChg>
      <pc:sldChg chg="del">
        <pc:chgData name="Boren, Ann" userId="579ec372-4ceb-423f-a886-740c24f06306" providerId="ADAL" clId="{C2835163-4512-44E1-982E-57B19437449C}" dt="2026-01-06T19:53:42.488" v="544" actId="47"/>
        <pc:sldMkLst>
          <pc:docMk/>
          <pc:sldMk cId="699634845" sldId="493"/>
        </pc:sldMkLst>
      </pc:sldChg>
      <pc:sldChg chg="del">
        <pc:chgData name="Boren, Ann" userId="579ec372-4ceb-423f-a886-740c24f06306" providerId="ADAL" clId="{C2835163-4512-44E1-982E-57B19437449C}" dt="2026-01-06T19:53:46.866" v="545" actId="47"/>
        <pc:sldMkLst>
          <pc:docMk/>
          <pc:sldMk cId="4184308154" sldId="494"/>
        </pc:sldMkLst>
      </pc:sldChg>
      <pc:sldChg chg="del">
        <pc:chgData name="Boren, Ann" userId="579ec372-4ceb-423f-a886-740c24f06306" providerId="ADAL" clId="{C2835163-4512-44E1-982E-57B19437449C}" dt="2026-01-06T19:53:46.866" v="545" actId="47"/>
        <pc:sldMkLst>
          <pc:docMk/>
          <pc:sldMk cId="2098974054" sldId="496"/>
        </pc:sldMkLst>
      </pc:sldChg>
      <pc:sldChg chg="del">
        <pc:chgData name="Boren, Ann" userId="579ec372-4ceb-423f-a886-740c24f06306" providerId="ADAL" clId="{C2835163-4512-44E1-982E-57B19437449C}" dt="2026-01-06T19:53:46.866" v="545" actId="47"/>
        <pc:sldMkLst>
          <pc:docMk/>
          <pc:sldMk cId="628574469" sldId="499"/>
        </pc:sldMkLst>
      </pc:sldChg>
      <pc:sldChg chg="del">
        <pc:chgData name="Boren, Ann" userId="579ec372-4ceb-423f-a886-740c24f06306" providerId="ADAL" clId="{C2835163-4512-44E1-982E-57B19437449C}" dt="2026-01-06T19:53:46.866" v="545" actId="47"/>
        <pc:sldMkLst>
          <pc:docMk/>
          <pc:sldMk cId="4067886215" sldId="502"/>
        </pc:sldMkLst>
      </pc:sldChg>
      <pc:sldChg chg="del">
        <pc:chgData name="Boren, Ann" userId="579ec372-4ceb-423f-a886-740c24f06306" providerId="ADAL" clId="{C2835163-4512-44E1-982E-57B19437449C}" dt="2026-01-06T19:53:46.866" v="545" actId="47"/>
        <pc:sldMkLst>
          <pc:docMk/>
          <pc:sldMk cId="4282331539" sldId="504"/>
        </pc:sldMkLst>
      </pc:sldChg>
      <pc:sldChg chg="del">
        <pc:chgData name="Boren, Ann" userId="579ec372-4ceb-423f-a886-740c24f06306" providerId="ADAL" clId="{C2835163-4512-44E1-982E-57B19437449C}" dt="2026-01-06T19:53:46.866" v="545" actId="47"/>
        <pc:sldMkLst>
          <pc:docMk/>
          <pc:sldMk cId="2856414521" sldId="505"/>
        </pc:sldMkLst>
      </pc:sldChg>
      <pc:sldChg chg="del">
        <pc:chgData name="Boren, Ann" userId="579ec372-4ceb-423f-a886-740c24f06306" providerId="ADAL" clId="{C2835163-4512-44E1-982E-57B19437449C}" dt="2026-01-06T19:53:46.866" v="545" actId="47"/>
        <pc:sldMkLst>
          <pc:docMk/>
          <pc:sldMk cId="3295456850" sldId="506"/>
        </pc:sldMkLst>
      </pc:sldChg>
      <pc:sldChg chg="del">
        <pc:chgData name="Boren, Ann" userId="579ec372-4ceb-423f-a886-740c24f06306" providerId="ADAL" clId="{C2835163-4512-44E1-982E-57B19437449C}" dt="2026-01-06T19:53:46.866" v="545" actId="47"/>
        <pc:sldMkLst>
          <pc:docMk/>
          <pc:sldMk cId="1314424279" sldId="50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BAC03B-01E7-4D34-9449-7467FB6DECBD}" type="doc">
      <dgm:prSet loTypeId="urn:microsoft.com/office/officeart/2005/8/layout/vList5" loCatId="list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67C100B-E8F7-4494-AA8F-F16622F97C18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b="1" dirty="0"/>
            <a:t>Workshop 1 – Jan 7</a:t>
          </a:r>
        </a:p>
      </dgm:t>
    </dgm:pt>
    <dgm:pt modelId="{50E40007-345D-41F6-8FD8-296E3DEB1453}" type="parTrans" cxnId="{D5334714-4102-4659-BD24-61D1981D8826}">
      <dgm:prSet/>
      <dgm:spPr/>
      <dgm:t>
        <a:bodyPr/>
        <a:lstStyle/>
        <a:p>
          <a:endParaRPr lang="en-US"/>
        </a:p>
      </dgm:t>
    </dgm:pt>
    <dgm:pt modelId="{FB84FBBE-77B2-4D03-A65F-AAC51A8DBCC5}" type="sibTrans" cxnId="{D5334714-4102-4659-BD24-61D1981D8826}">
      <dgm:prSet/>
      <dgm:spPr/>
      <dgm:t>
        <a:bodyPr/>
        <a:lstStyle/>
        <a:p>
          <a:endParaRPr lang="en-US"/>
        </a:p>
      </dgm:t>
    </dgm:pt>
    <dgm:pt modelId="{09EEFA9A-2822-49F7-A79D-0A7A88F87F17}">
      <dgm:prSet custT="1"/>
      <dgm:spPr/>
      <dgm:t>
        <a:bodyPr/>
        <a:lstStyle/>
        <a:p>
          <a:r>
            <a:rPr lang="en-US" sz="1050" dirty="0"/>
            <a:t>ERCOT review of NPRRs 1309 and 1310</a:t>
          </a:r>
        </a:p>
      </dgm:t>
    </dgm:pt>
    <dgm:pt modelId="{60759179-3C54-4EB1-81D4-16D36712519D}" type="parTrans" cxnId="{28AC659F-72BC-4E70-8D9A-B62D18CEBA44}">
      <dgm:prSet/>
      <dgm:spPr/>
      <dgm:t>
        <a:bodyPr/>
        <a:lstStyle/>
        <a:p>
          <a:endParaRPr lang="en-US"/>
        </a:p>
      </dgm:t>
    </dgm:pt>
    <dgm:pt modelId="{1159833A-7D67-4E06-A7CB-F5B25B780C55}" type="sibTrans" cxnId="{28AC659F-72BC-4E70-8D9A-B62D18CEBA44}">
      <dgm:prSet/>
      <dgm:spPr/>
      <dgm:t>
        <a:bodyPr/>
        <a:lstStyle/>
        <a:p>
          <a:endParaRPr lang="en-US"/>
        </a:p>
      </dgm:t>
    </dgm:pt>
    <dgm:pt modelId="{730572E6-FD1A-4960-9D6D-43DB1C6313E1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b="1" dirty="0"/>
            <a:t>Workshop 2 – Feb 4</a:t>
          </a:r>
        </a:p>
      </dgm:t>
    </dgm:pt>
    <dgm:pt modelId="{40A82D6D-A465-4654-AC09-61C6F237C8C4}" type="parTrans" cxnId="{7A712C71-D66E-44FF-B260-CDABB6EA103C}">
      <dgm:prSet/>
      <dgm:spPr/>
      <dgm:t>
        <a:bodyPr/>
        <a:lstStyle/>
        <a:p>
          <a:endParaRPr lang="en-US"/>
        </a:p>
      </dgm:t>
    </dgm:pt>
    <dgm:pt modelId="{C48C8874-E61F-4EFE-9782-8B718D87B5CF}" type="sibTrans" cxnId="{7A712C71-D66E-44FF-B260-CDABB6EA103C}">
      <dgm:prSet/>
      <dgm:spPr/>
      <dgm:t>
        <a:bodyPr/>
        <a:lstStyle/>
        <a:p>
          <a:endParaRPr lang="en-US"/>
        </a:p>
      </dgm:t>
    </dgm:pt>
    <dgm:pt modelId="{55CA1A07-1303-489E-A561-5B9AC4BB6AAE}">
      <dgm:prSet custT="1"/>
      <dgm:spPr/>
      <dgm:t>
        <a:bodyPr/>
        <a:lstStyle/>
        <a:p>
          <a:r>
            <a:rPr lang="en-US" sz="1050" dirty="0"/>
            <a:t>Review of ERCOT/Stakeholder comments</a:t>
          </a:r>
        </a:p>
      </dgm:t>
    </dgm:pt>
    <dgm:pt modelId="{8775E64C-665F-4DB7-97B1-EA952CF52D86}" type="parTrans" cxnId="{E6E702A4-B2CB-46B2-BA74-E11928B1FEFD}">
      <dgm:prSet/>
      <dgm:spPr/>
      <dgm:t>
        <a:bodyPr/>
        <a:lstStyle/>
        <a:p>
          <a:endParaRPr lang="en-US"/>
        </a:p>
      </dgm:t>
    </dgm:pt>
    <dgm:pt modelId="{04B8D4EA-83AD-4EE4-83A4-184F8DBEC09A}" type="sibTrans" cxnId="{E6E702A4-B2CB-46B2-BA74-E11928B1FEFD}">
      <dgm:prSet/>
      <dgm:spPr/>
      <dgm:t>
        <a:bodyPr/>
        <a:lstStyle/>
        <a:p>
          <a:endParaRPr lang="en-US"/>
        </a:p>
      </dgm:t>
    </dgm:pt>
    <dgm:pt modelId="{A7FCB456-837B-47B3-895D-4506A9CB413D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600" b="1" dirty="0"/>
            <a:t>Board Update – Feb 9-10</a:t>
          </a:r>
        </a:p>
      </dgm:t>
    </dgm:pt>
    <dgm:pt modelId="{C655FA77-628F-4EDF-B8DD-9F030E4012EA}" type="parTrans" cxnId="{2DE5CA25-F3F0-42D9-ABE6-23BF2D945259}">
      <dgm:prSet/>
      <dgm:spPr/>
      <dgm:t>
        <a:bodyPr/>
        <a:lstStyle/>
        <a:p>
          <a:endParaRPr lang="en-US"/>
        </a:p>
      </dgm:t>
    </dgm:pt>
    <dgm:pt modelId="{5DBB5369-4CF0-4BF4-AA03-4DE116515315}" type="sibTrans" cxnId="{2DE5CA25-F3F0-42D9-ABE6-23BF2D945259}">
      <dgm:prSet/>
      <dgm:spPr/>
      <dgm:t>
        <a:bodyPr/>
        <a:lstStyle/>
        <a:p>
          <a:endParaRPr lang="en-US"/>
        </a:p>
      </dgm:t>
    </dgm:pt>
    <dgm:pt modelId="{67C57B8C-0E3B-4536-8D7E-8A9E7D96A3B8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b="1" dirty="0"/>
            <a:t>Workshop 3- March 4</a:t>
          </a:r>
        </a:p>
      </dgm:t>
    </dgm:pt>
    <dgm:pt modelId="{04A2E54F-B2B9-441C-8B6A-67F64B55A835}" type="parTrans" cxnId="{FB0C61AE-6B59-4B09-8BFE-251F0BF3B3A6}">
      <dgm:prSet/>
      <dgm:spPr/>
      <dgm:t>
        <a:bodyPr/>
        <a:lstStyle/>
        <a:p>
          <a:endParaRPr lang="en-US"/>
        </a:p>
      </dgm:t>
    </dgm:pt>
    <dgm:pt modelId="{6FEEF678-BD9E-494C-9544-3CEECA3CD2E2}" type="sibTrans" cxnId="{FB0C61AE-6B59-4B09-8BFE-251F0BF3B3A6}">
      <dgm:prSet/>
      <dgm:spPr/>
      <dgm:t>
        <a:bodyPr/>
        <a:lstStyle/>
        <a:p>
          <a:endParaRPr lang="en-US"/>
        </a:p>
      </dgm:t>
    </dgm:pt>
    <dgm:pt modelId="{5FE8E69F-DA36-43A5-BE9D-9AC9B61B2132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b="1"/>
            <a:t>Workshop 4 – April 1</a:t>
          </a:r>
        </a:p>
      </dgm:t>
    </dgm:pt>
    <dgm:pt modelId="{4182F03A-610D-4661-ABB4-ED1396AB8890}" type="parTrans" cxnId="{65339A7E-3454-4C29-A3C0-C347EFAAD025}">
      <dgm:prSet/>
      <dgm:spPr/>
      <dgm:t>
        <a:bodyPr/>
        <a:lstStyle/>
        <a:p>
          <a:endParaRPr lang="en-US"/>
        </a:p>
      </dgm:t>
    </dgm:pt>
    <dgm:pt modelId="{0FB2045F-2343-44AA-A4EE-A221E39AC52D}" type="sibTrans" cxnId="{65339A7E-3454-4C29-A3C0-C347EFAAD025}">
      <dgm:prSet/>
      <dgm:spPr/>
      <dgm:t>
        <a:bodyPr/>
        <a:lstStyle/>
        <a:p>
          <a:endParaRPr lang="en-US"/>
        </a:p>
      </dgm:t>
    </dgm:pt>
    <dgm:pt modelId="{8160F60F-9AE1-485B-BC0B-3073555F3F7C}">
      <dgm:prSet custT="1"/>
      <dgm:spPr/>
      <dgm:t>
        <a:bodyPr/>
        <a:lstStyle/>
        <a:p>
          <a:r>
            <a:rPr lang="en-US" sz="1050" dirty="0"/>
            <a:t>Finalize NPRR schedule - determine whether extra PRS/TAC meetings will be needed</a:t>
          </a:r>
        </a:p>
      </dgm:t>
    </dgm:pt>
    <dgm:pt modelId="{F0D6AF05-9F01-48CC-A12C-7FAA3628AA07}" type="parTrans" cxnId="{722FC1C4-B031-4D57-A588-FF74749579BF}">
      <dgm:prSet/>
      <dgm:spPr/>
      <dgm:t>
        <a:bodyPr/>
        <a:lstStyle/>
        <a:p>
          <a:endParaRPr lang="en-US"/>
        </a:p>
      </dgm:t>
    </dgm:pt>
    <dgm:pt modelId="{F24FD9D2-F072-4C31-9026-030CDD424161}" type="sibTrans" cxnId="{722FC1C4-B031-4D57-A588-FF74749579BF}">
      <dgm:prSet/>
      <dgm:spPr/>
      <dgm:t>
        <a:bodyPr/>
        <a:lstStyle/>
        <a:p>
          <a:endParaRPr lang="en-US"/>
        </a:p>
      </dgm:t>
    </dgm:pt>
    <dgm:pt modelId="{BCEF5F25-5E4A-4A37-A489-7FCA43788A4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/>
            <a:t>PRS Meeting – April 15 </a:t>
          </a:r>
        </a:p>
      </dgm:t>
    </dgm:pt>
    <dgm:pt modelId="{94AFB361-5978-4675-9BEE-B9CF21C6FF4E}" type="parTrans" cxnId="{E71FB921-9833-499D-92DA-37A2E98A9F18}">
      <dgm:prSet/>
      <dgm:spPr/>
      <dgm:t>
        <a:bodyPr/>
        <a:lstStyle/>
        <a:p>
          <a:endParaRPr lang="en-US"/>
        </a:p>
      </dgm:t>
    </dgm:pt>
    <dgm:pt modelId="{87FD2FA0-863B-4F43-B954-A03C06ABD491}" type="sibTrans" cxnId="{E71FB921-9833-499D-92DA-37A2E98A9F18}">
      <dgm:prSet/>
      <dgm:spPr/>
      <dgm:t>
        <a:bodyPr/>
        <a:lstStyle/>
        <a:p>
          <a:endParaRPr lang="en-US"/>
        </a:p>
      </dgm:t>
    </dgm:pt>
    <dgm:pt modelId="{BD29AE20-1D6A-4DCF-8824-E8D5DB86E31E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600" b="1" dirty="0"/>
            <a:t>Board Update – April 20-21</a:t>
          </a:r>
        </a:p>
      </dgm:t>
    </dgm:pt>
    <dgm:pt modelId="{A9C1DBD3-3C1C-4849-9F11-6CFAF9D41555}" type="parTrans" cxnId="{F5DE751D-A5B4-4F6E-AB42-57A89C83207D}">
      <dgm:prSet/>
      <dgm:spPr/>
      <dgm:t>
        <a:bodyPr/>
        <a:lstStyle/>
        <a:p>
          <a:endParaRPr lang="en-US"/>
        </a:p>
      </dgm:t>
    </dgm:pt>
    <dgm:pt modelId="{0448D771-0DB5-466D-9CA2-24B174D280A2}" type="sibTrans" cxnId="{F5DE751D-A5B4-4F6E-AB42-57A89C83207D}">
      <dgm:prSet/>
      <dgm:spPr/>
      <dgm:t>
        <a:bodyPr/>
        <a:lstStyle/>
        <a:p>
          <a:endParaRPr lang="en-US"/>
        </a:p>
      </dgm:t>
    </dgm:pt>
    <dgm:pt modelId="{54E0F20D-413D-484B-9277-76A3EDD53F05}">
      <dgm:prSet custT="1"/>
      <dgm:spPr>
        <a:solidFill>
          <a:schemeClr val="accent3"/>
        </a:solidFill>
      </dgm:spPr>
      <dgm:t>
        <a:bodyPr/>
        <a:lstStyle/>
        <a:p>
          <a:r>
            <a:rPr lang="en-US" sz="1600" b="1" dirty="0"/>
            <a:t>Special TAC Meeting – May 6</a:t>
          </a:r>
        </a:p>
      </dgm:t>
    </dgm:pt>
    <dgm:pt modelId="{F6948069-0726-4BF5-BD30-A5D2F2AF3E53}" type="parTrans" cxnId="{8BB2794E-C768-4363-91F1-15C0ED5DF89B}">
      <dgm:prSet/>
      <dgm:spPr/>
      <dgm:t>
        <a:bodyPr/>
        <a:lstStyle/>
        <a:p>
          <a:endParaRPr lang="en-US"/>
        </a:p>
      </dgm:t>
    </dgm:pt>
    <dgm:pt modelId="{18F8C4BF-D312-46B9-9717-FF643FE593A8}" type="sibTrans" cxnId="{8BB2794E-C768-4363-91F1-15C0ED5DF89B}">
      <dgm:prSet/>
      <dgm:spPr/>
      <dgm:t>
        <a:bodyPr/>
        <a:lstStyle/>
        <a:p>
          <a:endParaRPr lang="en-US"/>
        </a:p>
      </dgm:t>
    </dgm:pt>
    <dgm:pt modelId="{02A34ACF-2E15-4BD2-AF21-537796296AC9}">
      <dgm:prSet custT="1"/>
      <dgm:spPr/>
      <dgm:t>
        <a:bodyPr/>
        <a:lstStyle/>
        <a:p>
          <a:r>
            <a:rPr lang="en-US" sz="1050" dirty="0"/>
            <a:t>May change to Workshop if PRS does not vote at April 15 meeting</a:t>
          </a:r>
        </a:p>
      </dgm:t>
    </dgm:pt>
    <dgm:pt modelId="{6AA68587-7012-4DC0-B5ED-B4394A193814}" type="parTrans" cxnId="{E97E1F85-5A23-4864-9D13-C104C97F8B55}">
      <dgm:prSet/>
      <dgm:spPr/>
      <dgm:t>
        <a:bodyPr/>
        <a:lstStyle/>
        <a:p>
          <a:endParaRPr lang="en-US"/>
        </a:p>
      </dgm:t>
    </dgm:pt>
    <dgm:pt modelId="{110057D6-63B6-4F7F-9C2B-6610248CB9B4}" type="sibTrans" cxnId="{E97E1F85-5A23-4864-9D13-C104C97F8B55}">
      <dgm:prSet/>
      <dgm:spPr/>
      <dgm:t>
        <a:bodyPr/>
        <a:lstStyle/>
        <a:p>
          <a:endParaRPr lang="en-US"/>
        </a:p>
      </dgm:t>
    </dgm:pt>
    <dgm:pt modelId="{A907218C-8490-420D-A415-F9C9AF3B6E2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/>
            <a:t>PRS Meeting – May 13</a:t>
          </a:r>
          <a:r>
            <a:rPr lang="en-US" sz="1600" b="1" baseline="30000" dirty="0"/>
            <a:t>th</a:t>
          </a:r>
          <a:r>
            <a:rPr lang="en-US" sz="1600" b="1" dirty="0"/>
            <a:t> </a:t>
          </a:r>
        </a:p>
      </dgm:t>
    </dgm:pt>
    <dgm:pt modelId="{A0EF1B5F-D24E-432C-8F42-A2B07469D012}" type="parTrans" cxnId="{F1BAFBF7-36DC-4468-9F7E-EF25A5BF74F9}">
      <dgm:prSet/>
      <dgm:spPr/>
      <dgm:t>
        <a:bodyPr/>
        <a:lstStyle/>
        <a:p>
          <a:endParaRPr lang="en-US"/>
        </a:p>
      </dgm:t>
    </dgm:pt>
    <dgm:pt modelId="{75C36884-3BAF-4DD4-94C4-2585B62D3D4D}" type="sibTrans" cxnId="{F1BAFBF7-36DC-4468-9F7E-EF25A5BF74F9}">
      <dgm:prSet/>
      <dgm:spPr/>
      <dgm:t>
        <a:bodyPr/>
        <a:lstStyle/>
        <a:p>
          <a:endParaRPr lang="en-US"/>
        </a:p>
      </dgm:t>
    </dgm:pt>
    <dgm:pt modelId="{51428279-17C0-47CC-A8FA-9DCF109F220E}">
      <dgm:prSet custT="1"/>
      <dgm:spPr/>
      <dgm:t>
        <a:bodyPr/>
        <a:lstStyle/>
        <a:p>
          <a:r>
            <a:rPr lang="en-US" sz="1050" dirty="0"/>
            <a:t>Possible Vote on NPRR1309 or NPRR1310</a:t>
          </a:r>
        </a:p>
      </dgm:t>
    </dgm:pt>
    <dgm:pt modelId="{69E1D566-803A-441D-A17F-E9F962190D93}" type="parTrans" cxnId="{FB74C234-F36E-4C14-BF57-4661FAEA9956}">
      <dgm:prSet/>
      <dgm:spPr/>
      <dgm:t>
        <a:bodyPr/>
        <a:lstStyle/>
        <a:p>
          <a:endParaRPr lang="en-US"/>
        </a:p>
      </dgm:t>
    </dgm:pt>
    <dgm:pt modelId="{F68644F0-F453-43CB-80B6-70224BF688A4}" type="sibTrans" cxnId="{FB74C234-F36E-4C14-BF57-4661FAEA9956}">
      <dgm:prSet/>
      <dgm:spPr/>
      <dgm:t>
        <a:bodyPr/>
        <a:lstStyle/>
        <a:p>
          <a:endParaRPr lang="en-US"/>
        </a:p>
      </dgm:t>
    </dgm:pt>
    <dgm:pt modelId="{C1188407-61FB-4679-BEFA-E9075D2BD193}">
      <dgm:prSet custT="1"/>
      <dgm:spPr>
        <a:solidFill>
          <a:schemeClr val="accent3"/>
        </a:solidFill>
      </dgm:spPr>
      <dgm:t>
        <a:bodyPr/>
        <a:lstStyle/>
        <a:p>
          <a:r>
            <a:rPr lang="en-US" sz="1600" b="1" dirty="0"/>
            <a:t>TAC Meeting – May 20</a:t>
          </a:r>
          <a:r>
            <a:rPr lang="en-US" sz="1600" b="1" baseline="30000" dirty="0"/>
            <a:t>th</a:t>
          </a:r>
          <a:r>
            <a:rPr lang="en-US" sz="1600" b="1" dirty="0"/>
            <a:t> </a:t>
          </a:r>
        </a:p>
      </dgm:t>
    </dgm:pt>
    <dgm:pt modelId="{98890D6B-D1D5-4C60-A9C5-8CC97F7DD7C2}" type="parTrans" cxnId="{CADEBD79-B7D9-4A93-AF5F-2A224A44557D}">
      <dgm:prSet/>
      <dgm:spPr/>
      <dgm:t>
        <a:bodyPr/>
        <a:lstStyle/>
        <a:p>
          <a:endParaRPr lang="en-US"/>
        </a:p>
      </dgm:t>
    </dgm:pt>
    <dgm:pt modelId="{47A80095-6CCC-40C5-A152-C54E3300FF7B}" type="sibTrans" cxnId="{CADEBD79-B7D9-4A93-AF5F-2A224A44557D}">
      <dgm:prSet/>
      <dgm:spPr/>
      <dgm:t>
        <a:bodyPr/>
        <a:lstStyle/>
        <a:p>
          <a:endParaRPr lang="en-US"/>
        </a:p>
      </dgm:t>
    </dgm:pt>
    <dgm:pt modelId="{039EFAFF-E3A3-43FB-8B24-B29E5E957AA4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600" b="1" dirty="0"/>
            <a:t>Board Meeting – June 1-2 </a:t>
          </a:r>
        </a:p>
      </dgm:t>
    </dgm:pt>
    <dgm:pt modelId="{80712994-FB4E-4E34-B4D2-DED554ADE435}" type="parTrans" cxnId="{9EF8D320-E6BB-4CA9-81B7-12C3F18B3131}">
      <dgm:prSet/>
      <dgm:spPr/>
      <dgm:t>
        <a:bodyPr/>
        <a:lstStyle/>
        <a:p>
          <a:endParaRPr lang="en-US"/>
        </a:p>
      </dgm:t>
    </dgm:pt>
    <dgm:pt modelId="{E781AD77-113C-4169-868C-04D623909D2F}" type="sibTrans" cxnId="{9EF8D320-E6BB-4CA9-81B7-12C3F18B3131}">
      <dgm:prSet/>
      <dgm:spPr/>
      <dgm:t>
        <a:bodyPr/>
        <a:lstStyle/>
        <a:p>
          <a:endParaRPr lang="en-US"/>
        </a:p>
      </dgm:t>
    </dgm:pt>
    <dgm:pt modelId="{FE524A66-9D92-4196-8233-2D243F51D427}">
      <dgm:prSet custT="1"/>
      <dgm:spPr/>
      <dgm:t>
        <a:bodyPr/>
        <a:lstStyle/>
        <a:p>
          <a:r>
            <a:rPr lang="en-US" sz="1050" dirty="0"/>
            <a:t>Assign “Homework” to ERCOT/Stakeholders for review at Workshop 2</a:t>
          </a:r>
        </a:p>
      </dgm:t>
    </dgm:pt>
    <dgm:pt modelId="{A58A350D-3804-472D-A05B-E10B5364C27E}" type="parTrans" cxnId="{D0447BDA-4B47-4C84-B252-A57FFD0D3411}">
      <dgm:prSet/>
      <dgm:spPr/>
      <dgm:t>
        <a:bodyPr/>
        <a:lstStyle/>
        <a:p>
          <a:endParaRPr lang="en-US"/>
        </a:p>
      </dgm:t>
    </dgm:pt>
    <dgm:pt modelId="{C01A1DFF-CEA9-4C5D-8437-C03791506102}" type="sibTrans" cxnId="{D0447BDA-4B47-4C84-B252-A57FFD0D3411}">
      <dgm:prSet/>
      <dgm:spPr/>
      <dgm:t>
        <a:bodyPr/>
        <a:lstStyle/>
        <a:p>
          <a:endParaRPr lang="en-US"/>
        </a:p>
      </dgm:t>
    </dgm:pt>
    <dgm:pt modelId="{18439524-C791-40F8-AC4F-85ABCE60049B}">
      <dgm:prSet custT="1"/>
      <dgm:spPr/>
      <dgm:t>
        <a:bodyPr/>
        <a:lstStyle/>
        <a:p>
          <a:r>
            <a:rPr lang="en-US" sz="1050" dirty="0"/>
            <a:t>Direction for TAC Update to February Board</a:t>
          </a:r>
        </a:p>
      </dgm:t>
    </dgm:pt>
    <dgm:pt modelId="{6B2EAD7D-9293-473F-AADB-A7A5E0C87C50}" type="parTrans" cxnId="{3CEAEA06-CCED-412B-A664-51E85C0E42CD}">
      <dgm:prSet/>
      <dgm:spPr/>
      <dgm:t>
        <a:bodyPr/>
        <a:lstStyle/>
        <a:p>
          <a:endParaRPr lang="en-US"/>
        </a:p>
      </dgm:t>
    </dgm:pt>
    <dgm:pt modelId="{C1366618-78B8-476D-993D-13E8D5F1A1CD}" type="sibTrans" cxnId="{3CEAEA06-CCED-412B-A664-51E85C0E42CD}">
      <dgm:prSet/>
      <dgm:spPr/>
      <dgm:t>
        <a:bodyPr/>
        <a:lstStyle/>
        <a:p>
          <a:endParaRPr lang="en-US"/>
        </a:p>
      </dgm:t>
    </dgm:pt>
    <dgm:pt modelId="{39C0E88E-ED9A-4EA2-820A-F3535CA2F354}">
      <dgm:prSet custT="1"/>
      <dgm:spPr/>
      <dgm:t>
        <a:bodyPr/>
        <a:lstStyle/>
        <a:p>
          <a:r>
            <a:rPr lang="en-US" sz="1050" dirty="0"/>
            <a:t>Determine whether extra voting meetings will be needed and schedule</a:t>
          </a:r>
        </a:p>
      </dgm:t>
    </dgm:pt>
    <dgm:pt modelId="{E37FAC76-1559-4BF9-ACBE-F483788025DA}" type="parTrans" cxnId="{180305E3-F39D-4531-BCF0-FEB93095363C}">
      <dgm:prSet/>
      <dgm:spPr/>
      <dgm:t>
        <a:bodyPr/>
        <a:lstStyle/>
        <a:p>
          <a:endParaRPr lang="en-US"/>
        </a:p>
      </dgm:t>
    </dgm:pt>
    <dgm:pt modelId="{52871018-8DA3-47A8-9610-128299923B37}" type="sibTrans" cxnId="{180305E3-F39D-4531-BCF0-FEB93095363C}">
      <dgm:prSet/>
      <dgm:spPr/>
      <dgm:t>
        <a:bodyPr/>
        <a:lstStyle/>
        <a:p>
          <a:endParaRPr lang="en-US"/>
        </a:p>
      </dgm:t>
    </dgm:pt>
    <dgm:pt modelId="{637122B9-ED66-487B-992C-E0172D954406}" type="pres">
      <dgm:prSet presAssocID="{38BAC03B-01E7-4D34-9449-7467FB6DECBD}" presName="Name0" presStyleCnt="0">
        <dgm:presLayoutVars>
          <dgm:dir/>
          <dgm:animLvl val="lvl"/>
          <dgm:resizeHandles val="exact"/>
        </dgm:presLayoutVars>
      </dgm:prSet>
      <dgm:spPr/>
    </dgm:pt>
    <dgm:pt modelId="{0786063C-9471-46E2-B23C-9EF1660919C3}" type="pres">
      <dgm:prSet presAssocID="{A67C100B-E8F7-4494-AA8F-F16622F97C18}" presName="linNode" presStyleCnt="0"/>
      <dgm:spPr/>
    </dgm:pt>
    <dgm:pt modelId="{D007DA42-AE20-4A9D-A841-02E6427A09AD}" type="pres">
      <dgm:prSet presAssocID="{A67C100B-E8F7-4494-AA8F-F16622F97C18}" presName="parentText" presStyleLbl="node1" presStyleIdx="0" presStyleCnt="11">
        <dgm:presLayoutVars>
          <dgm:chMax val="1"/>
          <dgm:bulletEnabled val="1"/>
        </dgm:presLayoutVars>
      </dgm:prSet>
      <dgm:spPr/>
    </dgm:pt>
    <dgm:pt modelId="{16ACAA50-7AD6-47A0-BEF0-8F2AF0E5C8F0}" type="pres">
      <dgm:prSet presAssocID="{A67C100B-E8F7-4494-AA8F-F16622F97C18}" presName="descendantText" presStyleLbl="alignAccFollowNode1" presStyleIdx="0" presStyleCnt="5">
        <dgm:presLayoutVars>
          <dgm:bulletEnabled val="1"/>
        </dgm:presLayoutVars>
      </dgm:prSet>
      <dgm:spPr/>
    </dgm:pt>
    <dgm:pt modelId="{12875FF4-D3D1-413F-AB39-51FE74D6A825}" type="pres">
      <dgm:prSet presAssocID="{FB84FBBE-77B2-4D03-A65F-AAC51A8DBCC5}" presName="sp" presStyleCnt="0"/>
      <dgm:spPr/>
    </dgm:pt>
    <dgm:pt modelId="{20739FFF-086E-4A45-9161-61EBA0F0B397}" type="pres">
      <dgm:prSet presAssocID="{730572E6-FD1A-4960-9D6D-43DB1C6313E1}" presName="linNode" presStyleCnt="0"/>
      <dgm:spPr/>
    </dgm:pt>
    <dgm:pt modelId="{2D423793-448C-4200-AAC1-DF7D71B700E7}" type="pres">
      <dgm:prSet presAssocID="{730572E6-FD1A-4960-9D6D-43DB1C6313E1}" presName="parentText" presStyleLbl="node1" presStyleIdx="1" presStyleCnt="11">
        <dgm:presLayoutVars>
          <dgm:chMax val="1"/>
          <dgm:bulletEnabled val="1"/>
        </dgm:presLayoutVars>
      </dgm:prSet>
      <dgm:spPr/>
    </dgm:pt>
    <dgm:pt modelId="{3293C868-D9D4-4DD8-9482-5E73C638E007}" type="pres">
      <dgm:prSet presAssocID="{730572E6-FD1A-4960-9D6D-43DB1C6313E1}" presName="descendantText" presStyleLbl="alignAccFollowNode1" presStyleIdx="1" presStyleCnt="5">
        <dgm:presLayoutVars>
          <dgm:bulletEnabled val="1"/>
        </dgm:presLayoutVars>
      </dgm:prSet>
      <dgm:spPr/>
    </dgm:pt>
    <dgm:pt modelId="{17939C03-9B71-434A-B23C-683B02C5683D}" type="pres">
      <dgm:prSet presAssocID="{C48C8874-E61F-4EFE-9782-8B718D87B5CF}" presName="sp" presStyleCnt="0"/>
      <dgm:spPr/>
    </dgm:pt>
    <dgm:pt modelId="{B1349461-2409-4BD2-8E47-58CA27DEBE60}" type="pres">
      <dgm:prSet presAssocID="{A7FCB456-837B-47B3-895D-4506A9CB413D}" presName="linNode" presStyleCnt="0"/>
      <dgm:spPr/>
    </dgm:pt>
    <dgm:pt modelId="{032A6B56-0871-44C2-A020-DEF43DF900F2}" type="pres">
      <dgm:prSet presAssocID="{A7FCB456-837B-47B3-895D-4506A9CB413D}" presName="parentText" presStyleLbl="node1" presStyleIdx="2" presStyleCnt="11">
        <dgm:presLayoutVars>
          <dgm:chMax val="1"/>
          <dgm:bulletEnabled val="1"/>
        </dgm:presLayoutVars>
      </dgm:prSet>
      <dgm:spPr/>
    </dgm:pt>
    <dgm:pt modelId="{28DEA794-F568-42EE-8CAF-B570AC2B6327}" type="pres">
      <dgm:prSet presAssocID="{5DBB5369-4CF0-4BF4-AA03-4DE116515315}" presName="sp" presStyleCnt="0"/>
      <dgm:spPr/>
    </dgm:pt>
    <dgm:pt modelId="{0761D93A-81DD-4122-92B0-E146FC34A985}" type="pres">
      <dgm:prSet presAssocID="{67C57B8C-0E3B-4536-8D7E-8A9E7D96A3B8}" presName="linNode" presStyleCnt="0"/>
      <dgm:spPr/>
    </dgm:pt>
    <dgm:pt modelId="{6BB04837-CBB6-4A47-A038-57E812F5D110}" type="pres">
      <dgm:prSet presAssocID="{67C57B8C-0E3B-4536-8D7E-8A9E7D96A3B8}" presName="parentText" presStyleLbl="node1" presStyleIdx="3" presStyleCnt="11">
        <dgm:presLayoutVars>
          <dgm:chMax val="1"/>
          <dgm:bulletEnabled val="1"/>
        </dgm:presLayoutVars>
      </dgm:prSet>
      <dgm:spPr/>
    </dgm:pt>
    <dgm:pt modelId="{568E1784-A9A5-4F49-B3F6-72F553CC0C8F}" type="pres">
      <dgm:prSet presAssocID="{6FEEF678-BD9E-494C-9544-3CEECA3CD2E2}" presName="sp" presStyleCnt="0"/>
      <dgm:spPr/>
    </dgm:pt>
    <dgm:pt modelId="{D3F55469-79DA-45CD-9C26-B667D4E97862}" type="pres">
      <dgm:prSet presAssocID="{5FE8E69F-DA36-43A5-BE9D-9AC9B61B2132}" presName="linNode" presStyleCnt="0"/>
      <dgm:spPr/>
    </dgm:pt>
    <dgm:pt modelId="{AD51F870-5287-4BD1-ACAC-81A12C49C1D7}" type="pres">
      <dgm:prSet presAssocID="{5FE8E69F-DA36-43A5-BE9D-9AC9B61B2132}" presName="parentText" presStyleLbl="node1" presStyleIdx="4" presStyleCnt="11">
        <dgm:presLayoutVars>
          <dgm:chMax val="1"/>
          <dgm:bulletEnabled val="1"/>
        </dgm:presLayoutVars>
      </dgm:prSet>
      <dgm:spPr/>
    </dgm:pt>
    <dgm:pt modelId="{C59EC622-7AE9-45B1-9433-DCE0E120A516}" type="pres">
      <dgm:prSet presAssocID="{5FE8E69F-DA36-43A5-BE9D-9AC9B61B2132}" presName="descendantText" presStyleLbl="alignAccFollowNode1" presStyleIdx="2" presStyleCnt="5">
        <dgm:presLayoutVars>
          <dgm:bulletEnabled val="1"/>
        </dgm:presLayoutVars>
      </dgm:prSet>
      <dgm:spPr/>
    </dgm:pt>
    <dgm:pt modelId="{851E1703-CEB8-436A-B8BE-7849F6754D6D}" type="pres">
      <dgm:prSet presAssocID="{0FB2045F-2343-44AA-A4EE-A221E39AC52D}" presName="sp" presStyleCnt="0"/>
      <dgm:spPr/>
    </dgm:pt>
    <dgm:pt modelId="{F9EB6ADD-A6AF-40E3-9494-84D63C083F6B}" type="pres">
      <dgm:prSet presAssocID="{BCEF5F25-5E4A-4A37-A489-7FCA43788A43}" presName="linNode" presStyleCnt="0"/>
      <dgm:spPr/>
    </dgm:pt>
    <dgm:pt modelId="{632BC0FA-0496-4D1F-A0FE-1621A80F82B7}" type="pres">
      <dgm:prSet presAssocID="{BCEF5F25-5E4A-4A37-A489-7FCA43788A43}" presName="parentText" presStyleLbl="node1" presStyleIdx="5" presStyleCnt="11">
        <dgm:presLayoutVars>
          <dgm:chMax val="1"/>
          <dgm:bulletEnabled val="1"/>
        </dgm:presLayoutVars>
      </dgm:prSet>
      <dgm:spPr/>
    </dgm:pt>
    <dgm:pt modelId="{8433C5C0-C7BB-4D81-98FA-AE4104BA522B}" type="pres">
      <dgm:prSet presAssocID="{87FD2FA0-863B-4F43-B954-A03C06ABD491}" presName="sp" presStyleCnt="0"/>
      <dgm:spPr/>
    </dgm:pt>
    <dgm:pt modelId="{1814378F-B71F-4E1E-BAF5-5DCF58806985}" type="pres">
      <dgm:prSet presAssocID="{BD29AE20-1D6A-4DCF-8824-E8D5DB86E31E}" presName="linNode" presStyleCnt="0"/>
      <dgm:spPr/>
    </dgm:pt>
    <dgm:pt modelId="{5C0925BE-F00C-4269-ACA7-D2D379E104D3}" type="pres">
      <dgm:prSet presAssocID="{BD29AE20-1D6A-4DCF-8824-E8D5DB86E31E}" presName="parentText" presStyleLbl="node1" presStyleIdx="6" presStyleCnt="11">
        <dgm:presLayoutVars>
          <dgm:chMax val="1"/>
          <dgm:bulletEnabled val="1"/>
        </dgm:presLayoutVars>
      </dgm:prSet>
      <dgm:spPr/>
    </dgm:pt>
    <dgm:pt modelId="{E6D7F285-6267-41DD-8014-6A27D80BA3B3}" type="pres">
      <dgm:prSet presAssocID="{0448D771-0DB5-466D-9CA2-24B174D280A2}" presName="sp" presStyleCnt="0"/>
      <dgm:spPr/>
    </dgm:pt>
    <dgm:pt modelId="{A6E3D727-187D-4A61-BD4E-24C4D087B9E3}" type="pres">
      <dgm:prSet presAssocID="{54E0F20D-413D-484B-9277-76A3EDD53F05}" presName="linNode" presStyleCnt="0"/>
      <dgm:spPr/>
    </dgm:pt>
    <dgm:pt modelId="{BB254DF9-0342-452C-9B8A-A8E8FF628AF7}" type="pres">
      <dgm:prSet presAssocID="{54E0F20D-413D-484B-9277-76A3EDD53F05}" presName="parentText" presStyleLbl="node1" presStyleIdx="7" presStyleCnt="11">
        <dgm:presLayoutVars>
          <dgm:chMax val="1"/>
          <dgm:bulletEnabled val="1"/>
        </dgm:presLayoutVars>
      </dgm:prSet>
      <dgm:spPr/>
    </dgm:pt>
    <dgm:pt modelId="{E55B9AE5-4858-46FC-9A4E-BED9891E7A34}" type="pres">
      <dgm:prSet presAssocID="{54E0F20D-413D-484B-9277-76A3EDD53F05}" presName="descendantText" presStyleLbl="alignAccFollowNode1" presStyleIdx="3" presStyleCnt="5">
        <dgm:presLayoutVars>
          <dgm:bulletEnabled val="1"/>
        </dgm:presLayoutVars>
      </dgm:prSet>
      <dgm:spPr/>
    </dgm:pt>
    <dgm:pt modelId="{54967176-ECDF-4933-B39A-18F82501772E}" type="pres">
      <dgm:prSet presAssocID="{18F8C4BF-D312-46B9-9717-FF643FE593A8}" presName="sp" presStyleCnt="0"/>
      <dgm:spPr/>
    </dgm:pt>
    <dgm:pt modelId="{D55B71C7-B2E9-452B-80D0-F9BE83B3C954}" type="pres">
      <dgm:prSet presAssocID="{A907218C-8490-420D-A415-F9C9AF3B6E23}" presName="linNode" presStyleCnt="0"/>
      <dgm:spPr/>
    </dgm:pt>
    <dgm:pt modelId="{1771B433-AD46-40C5-AF89-473AC71D6193}" type="pres">
      <dgm:prSet presAssocID="{A907218C-8490-420D-A415-F9C9AF3B6E23}" presName="parentText" presStyleLbl="node1" presStyleIdx="8" presStyleCnt="11">
        <dgm:presLayoutVars>
          <dgm:chMax val="1"/>
          <dgm:bulletEnabled val="1"/>
        </dgm:presLayoutVars>
      </dgm:prSet>
      <dgm:spPr/>
    </dgm:pt>
    <dgm:pt modelId="{AF62A79D-0495-4C1B-B593-62BA64F9932D}" type="pres">
      <dgm:prSet presAssocID="{A907218C-8490-420D-A415-F9C9AF3B6E23}" presName="descendantText" presStyleLbl="alignAccFollowNode1" presStyleIdx="4" presStyleCnt="5" custLinFactY="-195858" custLinFactNeighborX="1920" custLinFactNeighborY="-200000">
        <dgm:presLayoutVars>
          <dgm:bulletEnabled val="1"/>
        </dgm:presLayoutVars>
      </dgm:prSet>
      <dgm:spPr/>
    </dgm:pt>
    <dgm:pt modelId="{622F6063-B651-4582-9635-A0B70627E636}" type="pres">
      <dgm:prSet presAssocID="{75C36884-3BAF-4DD4-94C4-2585B62D3D4D}" presName="sp" presStyleCnt="0"/>
      <dgm:spPr/>
    </dgm:pt>
    <dgm:pt modelId="{B91AE5DB-CFBD-413A-976E-C3BC086B6CD0}" type="pres">
      <dgm:prSet presAssocID="{C1188407-61FB-4679-BEFA-E9075D2BD193}" presName="linNode" presStyleCnt="0"/>
      <dgm:spPr/>
    </dgm:pt>
    <dgm:pt modelId="{4322F027-0BF5-4F8F-AE3B-ED2567F39C5D}" type="pres">
      <dgm:prSet presAssocID="{C1188407-61FB-4679-BEFA-E9075D2BD193}" presName="parentText" presStyleLbl="node1" presStyleIdx="9" presStyleCnt="11">
        <dgm:presLayoutVars>
          <dgm:chMax val="1"/>
          <dgm:bulletEnabled val="1"/>
        </dgm:presLayoutVars>
      </dgm:prSet>
      <dgm:spPr/>
    </dgm:pt>
    <dgm:pt modelId="{71EF8A93-2B51-405F-B7A5-6EB7C15DF332}" type="pres">
      <dgm:prSet presAssocID="{47A80095-6CCC-40C5-A152-C54E3300FF7B}" presName="sp" presStyleCnt="0"/>
      <dgm:spPr/>
    </dgm:pt>
    <dgm:pt modelId="{F9B0B866-B3DB-46A0-B305-838C54316B46}" type="pres">
      <dgm:prSet presAssocID="{039EFAFF-E3A3-43FB-8B24-B29E5E957AA4}" presName="linNode" presStyleCnt="0"/>
      <dgm:spPr/>
    </dgm:pt>
    <dgm:pt modelId="{6B342AF8-29F4-4E89-8EF3-13EB1CB9DF3B}" type="pres">
      <dgm:prSet presAssocID="{039EFAFF-E3A3-43FB-8B24-B29E5E957AA4}" presName="parentText" presStyleLbl="node1" presStyleIdx="10" presStyleCnt="11">
        <dgm:presLayoutVars>
          <dgm:chMax val="1"/>
          <dgm:bulletEnabled val="1"/>
        </dgm:presLayoutVars>
      </dgm:prSet>
      <dgm:spPr/>
    </dgm:pt>
  </dgm:ptLst>
  <dgm:cxnLst>
    <dgm:cxn modelId="{3CEAEA06-CCED-412B-A664-51E85C0E42CD}" srcId="{730572E6-FD1A-4960-9D6D-43DB1C6313E1}" destId="{18439524-C791-40F8-AC4F-85ABCE60049B}" srcOrd="1" destOrd="0" parTransId="{6B2EAD7D-9293-473F-AADB-A7A5E0C87C50}" sibTransId="{C1366618-78B8-476D-993D-13E8D5F1A1CD}"/>
    <dgm:cxn modelId="{049DEC0E-7D25-4811-B519-C49149BAFB9F}" type="presOf" srcId="{02A34ACF-2E15-4BD2-AF21-537796296AC9}" destId="{E55B9AE5-4858-46FC-9A4E-BED9891E7A34}" srcOrd="0" destOrd="0" presId="urn:microsoft.com/office/officeart/2005/8/layout/vList5"/>
    <dgm:cxn modelId="{D5334714-4102-4659-BD24-61D1981D8826}" srcId="{38BAC03B-01E7-4D34-9449-7467FB6DECBD}" destId="{A67C100B-E8F7-4494-AA8F-F16622F97C18}" srcOrd="0" destOrd="0" parTransId="{50E40007-345D-41F6-8FD8-296E3DEB1453}" sibTransId="{FB84FBBE-77B2-4D03-A65F-AAC51A8DBCC5}"/>
    <dgm:cxn modelId="{2AE7D015-07B2-4E99-91A6-0956F8D65FEA}" type="presOf" srcId="{8160F60F-9AE1-485B-BC0B-3073555F3F7C}" destId="{C59EC622-7AE9-45B1-9433-DCE0E120A516}" srcOrd="0" destOrd="0" presId="urn:microsoft.com/office/officeart/2005/8/layout/vList5"/>
    <dgm:cxn modelId="{F5DE751D-A5B4-4F6E-AB42-57A89C83207D}" srcId="{38BAC03B-01E7-4D34-9449-7467FB6DECBD}" destId="{BD29AE20-1D6A-4DCF-8824-E8D5DB86E31E}" srcOrd="6" destOrd="0" parTransId="{A9C1DBD3-3C1C-4849-9F11-6CFAF9D41555}" sibTransId="{0448D771-0DB5-466D-9CA2-24B174D280A2}"/>
    <dgm:cxn modelId="{9EF8D320-E6BB-4CA9-81B7-12C3F18B3131}" srcId="{38BAC03B-01E7-4D34-9449-7467FB6DECBD}" destId="{039EFAFF-E3A3-43FB-8B24-B29E5E957AA4}" srcOrd="10" destOrd="0" parTransId="{80712994-FB4E-4E34-B4D2-DED554ADE435}" sibTransId="{E781AD77-113C-4169-868C-04D623909D2F}"/>
    <dgm:cxn modelId="{E71FB921-9833-499D-92DA-37A2E98A9F18}" srcId="{38BAC03B-01E7-4D34-9449-7467FB6DECBD}" destId="{BCEF5F25-5E4A-4A37-A489-7FCA43788A43}" srcOrd="5" destOrd="0" parTransId="{94AFB361-5978-4675-9BEE-B9CF21C6FF4E}" sibTransId="{87FD2FA0-863B-4F43-B954-A03C06ABD491}"/>
    <dgm:cxn modelId="{2DE5CA25-F3F0-42D9-ABE6-23BF2D945259}" srcId="{38BAC03B-01E7-4D34-9449-7467FB6DECBD}" destId="{A7FCB456-837B-47B3-895D-4506A9CB413D}" srcOrd="2" destOrd="0" parTransId="{C655FA77-628F-4EDF-B8DD-9F030E4012EA}" sibTransId="{5DBB5369-4CF0-4BF4-AA03-4DE116515315}"/>
    <dgm:cxn modelId="{DC3F9F29-366F-4909-8ED2-92D6A23EFEDA}" type="presOf" srcId="{67C57B8C-0E3B-4536-8D7E-8A9E7D96A3B8}" destId="{6BB04837-CBB6-4A47-A038-57E812F5D110}" srcOrd="0" destOrd="0" presId="urn:microsoft.com/office/officeart/2005/8/layout/vList5"/>
    <dgm:cxn modelId="{8B0D3332-9657-4EDF-A908-7672351DC2D9}" type="presOf" srcId="{730572E6-FD1A-4960-9D6D-43DB1C6313E1}" destId="{2D423793-448C-4200-AAC1-DF7D71B700E7}" srcOrd="0" destOrd="0" presId="urn:microsoft.com/office/officeart/2005/8/layout/vList5"/>
    <dgm:cxn modelId="{FB74C234-F36E-4C14-BF57-4661FAEA9956}" srcId="{A907218C-8490-420D-A415-F9C9AF3B6E23}" destId="{51428279-17C0-47CC-A8FA-9DCF109F220E}" srcOrd="0" destOrd="0" parTransId="{69E1D566-803A-441D-A17F-E9F962190D93}" sibTransId="{F68644F0-F453-43CB-80B6-70224BF688A4}"/>
    <dgm:cxn modelId="{2FBF243D-37A8-4A6C-A852-61D09493C856}" type="presOf" srcId="{09EEFA9A-2822-49F7-A79D-0A7A88F87F17}" destId="{16ACAA50-7AD6-47A0-BEF0-8F2AF0E5C8F0}" srcOrd="0" destOrd="0" presId="urn:microsoft.com/office/officeart/2005/8/layout/vList5"/>
    <dgm:cxn modelId="{1A1EAC5C-A846-4950-942A-778214624833}" type="presOf" srcId="{39C0E88E-ED9A-4EA2-820A-F3535CA2F354}" destId="{E55B9AE5-4858-46FC-9A4E-BED9891E7A34}" srcOrd="0" destOrd="1" presId="urn:microsoft.com/office/officeart/2005/8/layout/vList5"/>
    <dgm:cxn modelId="{D7668E42-F5BF-42D6-8FDF-5F7AC3C50BA8}" type="presOf" srcId="{55CA1A07-1303-489E-A561-5B9AC4BB6AAE}" destId="{3293C868-D9D4-4DD8-9482-5E73C638E007}" srcOrd="0" destOrd="0" presId="urn:microsoft.com/office/officeart/2005/8/layout/vList5"/>
    <dgm:cxn modelId="{8BB2794E-C768-4363-91F1-15C0ED5DF89B}" srcId="{38BAC03B-01E7-4D34-9449-7467FB6DECBD}" destId="{54E0F20D-413D-484B-9277-76A3EDD53F05}" srcOrd="7" destOrd="0" parTransId="{F6948069-0726-4BF5-BD30-A5D2F2AF3E53}" sibTransId="{18F8C4BF-D312-46B9-9717-FF643FE593A8}"/>
    <dgm:cxn modelId="{1BA38D4E-7618-48D8-87D2-876D339A6932}" type="presOf" srcId="{A907218C-8490-420D-A415-F9C9AF3B6E23}" destId="{1771B433-AD46-40C5-AF89-473AC71D6193}" srcOrd="0" destOrd="0" presId="urn:microsoft.com/office/officeart/2005/8/layout/vList5"/>
    <dgm:cxn modelId="{7A712C71-D66E-44FF-B260-CDABB6EA103C}" srcId="{38BAC03B-01E7-4D34-9449-7467FB6DECBD}" destId="{730572E6-FD1A-4960-9D6D-43DB1C6313E1}" srcOrd="1" destOrd="0" parTransId="{40A82D6D-A465-4654-AC09-61C6F237C8C4}" sibTransId="{C48C8874-E61F-4EFE-9782-8B718D87B5CF}"/>
    <dgm:cxn modelId="{C6EA8877-3283-4EEF-A59B-7C2C0617B04E}" type="presOf" srcId="{039EFAFF-E3A3-43FB-8B24-B29E5E957AA4}" destId="{6B342AF8-29F4-4E89-8EF3-13EB1CB9DF3B}" srcOrd="0" destOrd="0" presId="urn:microsoft.com/office/officeart/2005/8/layout/vList5"/>
    <dgm:cxn modelId="{CADEBD79-B7D9-4A93-AF5F-2A224A44557D}" srcId="{38BAC03B-01E7-4D34-9449-7467FB6DECBD}" destId="{C1188407-61FB-4679-BEFA-E9075D2BD193}" srcOrd="9" destOrd="0" parTransId="{98890D6B-D1D5-4C60-A9C5-8CC97F7DD7C2}" sibTransId="{47A80095-6CCC-40C5-A152-C54E3300FF7B}"/>
    <dgm:cxn modelId="{AB36077C-4747-4489-B1A7-B29F20D02046}" type="presOf" srcId="{5FE8E69F-DA36-43A5-BE9D-9AC9B61B2132}" destId="{AD51F870-5287-4BD1-ACAC-81A12C49C1D7}" srcOrd="0" destOrd="0" presId="urn:microsoft.com/office/officeart/2005/8/layout/vList5"/>
    <dgm:cxn modelId="{BCE30A7C-A197-4B03-9A95-ED03C93E6DE7}" type="presOf" srcId="{BCEF5F25-5E4A-4A37-A489-7FCA43788A43}" destId="{632BC0FA-0496-4D1F-A0FE-1621A80F82B7}" srcOrd="0" destOrd="0" presId="urn:microsoft.com/office/officeart/2005/8/layout/vList5"/>
    <dgm:cxn modelId="{65339A7E-3454-4C29-A3C0-C347EFAAD025}" srcId="{38BAC03B-01E7-4D34-9449-7467FB6DECBD}" destId="{5FE8E69F-DA36-43A5-BE9D-9AC9B61B2132}" srcOrd="4" destOrd="0" parTransId="{4182F03A-610D-4661-ABB4-ED1396AB8890}" sibTransId="{0FB2045F-2343-44AA-A4EE-A221E39AC52D}"/>
    <dgm:cxn modelId="{E97E1F85-5A23-4864-9D13-C104C97F8B55}" srcId="{54E0F20D-413D-484B-9277-76A3EDD53F05}" destId="{02A34ACF-2E15-4BD2-AF21-537796296AC9}" srcOrd="0" destOrd="0" parTransId="{6AA68587-7012-4DC0-B5ED-B4394A193814}" sibTransId="{110057D6-63B6-4F7F-9C2B-6610248CB9B4}"/>
    <dgm:cxn modelId="{86DE0D9C-FA0B-499D-91A0-32A0EF2C235E}" type="presOf" srcId="{A67C100B-E8F7-4494-AA8F-F16622F97C18}" destId="{D007DA42-AE20-4A9D-A841-02E6427A09AD}" srcOrd="0" destOrd="0" presId="urn:microsoft.com/office/officeart/2005/8/layout/vList5"/>
    <dgm:cxn modelId="{7AEC249C-24BC-4A6B-B7AB-4E9B137F4427}" type="presOf" srcId="{51428279-17C0-47CC-A8FA-9DCF109F220E}" destId="{AF62A79D-0495-4C1B-B593-62BA64F9932D}" srcOrd="0" destOrd="0" presId="urn:microsoft.com/office/officeart/2005/8/layout/vList5"/>
    <dgm:cxn modelId="{28AC659F-72BC-4E70-8D9A-B62D18CEBA44}" srcId="{A67C100B-E8F7-4494-AA8F-F16622F97C18}" destId="{09EEFA9A-2822-49F7-A79D-0A7A88F87F17}" srcOrd="0" destOrd="0" parTransId="{60759179-3C54-4EB1-81D4-16D36712519D}" sibTransId="{1159833A-7D67-4E06-A7CB-F5B25B780C55}"/>
    <dgm:cxn modelId="{8EE407A2-4729-4159-929B-3683A7966C94}" type="presOf" srcId="{A7FCB456-837B-47B3-895D-4506A9CB413D}" destId="{032A6B56-0871-44C2-A020-DEF43DF900F2}" srcOrd="0" destOrd="0" presId="urn:microsoft.com/office/officeart/2005/8/layout/vList5"/>
    <dgm:cxn modelId="{E6E702A4-B2CB-46B2-BA74-E11928B1FEFD}" srcId="{730572E6-FD1A-4960-9D6D-43DB1C6313E1}" destId="{55CA1A07-1303-489E-A561-5B9AC4BB6AAE}" srcOrd="0" destOrd="0" parTransId="{8775E64C-665F-4DB7-97B1-EA952CF52D86}" sibTransId="{04B8D4EA-83AD-4EE4-83A4-184F8DBEC09A}"/>
    <dgm:cxn modelId="{FB0C61AE-6B59-4B09-8BFE-251F0BF3B3A6}" srcId="{38BAC03B-01E7-4D34-9449-7467FB6DECBD}" destId="{67C57B8C-0E3B-4536-8D7E-8A9E7D96A3B8}" srcOrd="3" destOrd="0" parTransId="{04A2E54F-B2B9-441C-8B6A-67F64B55A835}" sibTransId="{6FEEF678-BD9E-494C-9544-3CEECA3CD2E2}"/>
    <dgm:cxn modelId="{F9A363B1-97E8-40EE-9760-B95AE2E07243}" type="presOf" srcId="{18439524-C791-40F8-AC4F-85ABCE60049B}" destId="{3293C868-D9D4-4DD8-9482-5E73C638E007}" srcOrd="0" destOrd="1" presId="urn:microsoft.com/office/officeart/2005/8/layout/vList5"/>
    <dgm:cxn modelId="{045B9FC0-93EC-4F57-B4F5-84293EDE5628}" type="presOf" srcId="{54E0F20D-413D-484B-9277-76A3EDD53F05}" destId="{BB254DF9-0342-452C-9B8A-A8E8FF628AF7}" srcOrd="0" destOrd="0" presId="urn:microsoft.com/office/officeart/2005/8/layout/vList5"/>
    <dgm:cxn modelId="{722FC1C4-B031-4D57-A588-FF74749579BF}" srcId="{5FE8E69F-DA36-43A5-BE9D-9AC9B61B2132}" destId="{8160F60F-9AE1-485B-BC0B-3073555F3F7C}" srcOrd="0" destOrd="0" parTransId="{F0D6AF05-9F01-48CC-A12C-7FAA3628AA07}" sibTransId="{F24FD9D2-F072-4C31-9026-030CDD424161}"/>
    <dgm:cxn modelId="{7FA14ED3-6B0F-49BC-96E1-472530B6BFDA}" type="presOf" srcId="{FE524A66-9D92-4196-8233-2D243F51D427}" destId="{16ACAA50-7AD6-47A0-BEF0-8F2AF0E5C8F0}" srcOrd="0" destOrd="1" presId="urn:microsoft.com/office/officeart/2005/8/layout/vList5"/>
    <dgm:cxn modelId="{D0447BDA-4B47-4C84-B252-A57FFD0D3411}" srcId="{A67C100B-E8F7-4494-AA8F-F16622F97C18}" destId="{FE524A66-9D92-4196-8233-2D243F51D427}" srcOrd="1" destOrd="0" parTransId="{A58A350D-3804-472D-A05B-E10B5364C27E}" sibTransId="{C01A1DFF-CEA9-4C5D-8437-C03791506102}"/>
    <dgm:cxn modelId="{BAF9B1DD-5545-4C99-8F46-56D98BE0EA96}" type="presOf" srcId="{C1188407-61FB-4679-BEFA-E9075D2BD193}" destId="{4322F027-0BF5-4F8F-AE3B-ED2567F39C5D}" srcOrd="0" destOrd="0" presId="urn:microsoft.com/office/officeart/2005/8/layout/vList5"/>
    <dgm:cxn modelId="{943D06E0-E09D-4A99-8EAD-B1518DFE6A50}" type="presOf" srcId="{38BAC03B-01E7-4D34-9449-7467FB6DECBD}" destId="{637122B9-ED66-487B-992C-E0172D954406}" srcOrd="0" destOrd="0" presId="urn:microsoft.com/office/officeart/2005/8/layout/vList5"/>
    <dgm:cxn modelId="{180305E3-F39D-4531-BCF0-FEB93095363C}" srcId="{54E0F20D-413D-484B-9277-76A3EDD53F05}" destId="{39C0E88E-ED9A-4EA2-820A-F3535CA2F354}" srcOrd="1" destOrd="0" parTransId="{E37FAC76-1559-4BF9-ACBE-F483788025DA}" sibTransId="{52871018-8DA3-47A8-9610-128299923B37}"/>
    <dgm:cxn modelId="{35D183F5-A79B-48F2-BBDC-84FE20E21D4C}" type="presOf" srcId="{BD29AE20-1D6A-4DCF-8824-E8D5DB86E31E}" destId="{5C0925BE-F00C-4269-ACA7-D2D379E104D3}" srcOrd="0" destOrd="0" presId="urn:microsoft.com/office/officeart/2005/8/layout/vList5"/>
    <dgm:cxn modelId="{F1BAFBF7-36DC-4468-9F7E-EF25A5BF74F9}" srcId="{38BAC03B-01E7-4D34-9449-7467FB6DECBD}" destId="{A907218C-8490-420D-A415-F9C9AF3B6E23}" srcOrd="8" destOrd="0" parTransId="{A0EF1B5F-D24E-432C-8F42-A2B07469D012}" sibTransId="{75C36884-3BAF-4DD4-94C4-2585B62D3D4D}"/>
    <dgm:cxn modelId="{B3FF29E0-D258-4D61-A59B-EAE55BE52FB8}" type="presParOf" srcId="{637122B9-ED66-487B-992C-E0172D954406}" destId="{0786063C-9471-46E2-B23C-9EF1660919C3}" srcOrd="0" destOrd="0" presId="urn:microsoft.com/office/officeart/2005/8/layout/vList5"/>
    <dgm:cxn modelId="{12C9A5CF-6D35-4E15-9393-C4F5FA1342DD}" type="presParOf" srcId="{0786063C-9471-46E2-B23C-9EF1660919C3}" destId="{D007DA42-AE20-4A9D-A841-02E6427A09AD}" srcOrd="0" destOrd="0" presId="urn:microsoft.com/office/officeart/2005/8/layout/vList5"/>
    <dgm:cxn modelId="{77DDAECE-6C5F-4AD0-9602-6A893B99A3BB}" type="presParOf" srcId="{0786063C-9471-46E2-B23C-9EF1660919C3}" destId="{16ACAA50-7AD6-47A0-BEF0-8F2AF0E5C8F0}" srcOrd="1" destOrd="0" presId="urn:microsoft.com/office/officeart/2005/8/layout/vList5"/>
    <dgm:cxn modelId="{AC4CD870-0272-4698-B57E-399B73488342}" type="presParOf" srcId="{637122B9-ED66-487B-992C-E0172D954406}" destId="{12875FF4-D3D1-413F-AB39-51FE74D6A825}" srcOrd="1" destOrd="0" presId="urn:microsoft.com/office/officeart/2005/8/layout/vList5"/>
    <dgm:cxn modelId="{DF45F7BD-D00D-4163-93E2-4EADCD35D1D8}" type="presParOf" srcId="{637122B9-ED66-487B-992C-E0172D954406}" destId="{20739FFF-086E-4A45-9161-61EBA0F0B397}" srcOrd="2" destOrd="0" presId="urn:microsoft.com/office/officeart/2005/8/layout/vList5"/>
    <dgm:cxn modelId="{573E7424-EB5E-45AF-8161-ACB4ACE2B27B}" type="presParOf" srcId="{20739FFF-086E-4A45-9161-61EBA0F0B397}" destId="{2D423793-448C-4200-AAC1-DF7D71B700E7}" srcOrd="0" destOrd="0" presId="urn:microsoft.com/office/officeart/2005/8/layout/vList5"/>
    <dgm:cxn modelId="{CC6201CD-A789-4A0F-BE4C-BC3088F86CC2}" type="presParOf" srcId="{20739FFF-086E-4A45-9161-61EBA0F0B397}" destId="{3293C868-D9D4-4DD8-9482-5E73C638E007}" srcOrd="1" destOrd="0" presId="urn:microsoft.com/office/officeart/2005/8/layout/vList5"/>
    <dgm:cxn modelId="{EA3CAC92-2429-4B4B-9B02-42E8ACC53FCB}" type="presParOf" srcId="{637122B9-ED66-487B-992C-E0172D954406}" destId="{17939C03-9B71-434A-B23C-683B02C5683D}" srcOrd="3" destOrd="0" presId="urn:microsoft.com/office/officeart/2005/8/layout/vList5"/>
    <dgm:cxn modelId="{779A53F9-BAF9-4E8F-A43A-CE84134B550B}" type="presParOf" srcId="{637122B9-ED66-487B-992C-E0172D954406}" destId="{B1349461-2409-4BD2-8E47-58CA27DEBE60}" srcOrd="4" destOrd="0" presId="urn:microsoft.com/office/officeart/2005/8/layout/vList5"/>
    <dgm:cxn modelId="{F1FC20D1-3B49-42EB-8BBA-3C3308124F30}" type="presParOf" srcId="{B1349461-2409-4BD2-8E47-58CA27DEBE60}" destId="{032A6B56-0871-44C2-A020-DEF43DF900F2}" srcOrd="0" destOrd="0" presId="urn:microsoft.com/office/officeart/2005/8/layout/vList5"/>
    <dgm:cxn modelId="{8B22D31F-475F-49A1-8C90-67F0773D613E}" type="presParOf" srcId="{637122B9-ED66-487B-992C-E0172D954406}" destId="{28DEA794-F568-42EE-8CAF-B570AC2B6327}" srcOrd="5" destOrd="0" presId="urn:microsoft.com/office/officeart/2005/8/layout/vList5"/>
    <dgm:cxn modelId="{3AA05A90-B67C-4209-8276-52DEDA65F094}" type="presParOf" srcId="{637122B9-ED66-487B-992C-E0172D954406}" destId="{0761D93A-81DD-4122-92B0-E146FC34A985}" srcOrd="6" destOrd="0" presId="urn:microsoft.com/office/officeart/2005/8/layout/vList5"/>
    <dgm:cxn modelId="{2BE7A02A-9D12-480A-AA5D-616D04E59800}" type="presParOf" srcId="{0761D93A-81DD-4122-92B0-E146FC34A985}" destId="{6BB04837-CBB6-4A47-A038-57E812F5D110}" srcOrd="0" destOrd="0" presId="urn:microsoft.com/office/officeart/2005/8/layout/vList5"/>
    <dgm:cxn modelId="{C02D2E10-AB2D-4179-8F35-DC96DBF48AD1}" type="presParOf" srcId="{637122B9-ED66-487B-992C-E0172D954406}" destId="{568E1784-A9A5-4F49-B3F6-72F553CC0C8F}" srcOrd="7" destOrd="0" presId="urn:microsoft.com/office/officeart/2005/8/layout/vList5"/>
    <dgm:cxn modelId="{E0974BA5-0575-4964-A215-A535D0FFBFF8}" type="presParOf" srcId="{637122B9-ED66-487B-992C-E0172D954406}" destId="{D3F55469-79DA-45CD-9C26-B667D4E97862}" srcOrd="8" destOrd="0" presId="urn:microsoft.com/office/officeart/2005/8/layout/vList5"/>
    <dgm:cxn modelId="{06556585-68D2-40B3-979C-480F746DD169}" type="presParOf" srcId="{D3F55469-79DA-45CD-9C26-B667D4E97862}" destId="{AD51F870-5287-4BD1-ACAC-81A12C49C1D7}" srcOrd="0" destOrd="0" presId="urn:microsoft.com/office/officeart/2005/8/layout/vList5"/>
    <dgm:cxn modelId="{31B8949F-348B-427A-8C28-77F99F3E42C2}" type="presParOf" srcId="{D3F55469-79DA-45CD-9C26-B667D4E97862}" destId="{C59EC622-7AE9-45B1-9433-DCE0E120A516}" srcOrd="1" destOrd="0" presId="urn:microsoft.com/office/officeart/2005/8/layout/vList5"/>
    <dgm:cxn modelId="{63BEE03A-7172-4FB5-9BE3-6B7C5177FBF3}" type="presParOf" srcId="{637122B9-ED66-487B-992C-E0172D954406}" destId="{851E1703-CEB8-436A-B8BE-7849F6754D6D}" srcOrd="9" destOrd="0" presId="urn:microsoft.com/office/officeart/2005/8/layout/vList5"/>
    <dgm:cxn modelId="{614E8B3A-F550-44BD-A371-3DE2B07D1C89}" type="presParOf" srcId="{637122B9-ED66-487B-992C-E0172D954406}" destId="{F9EB6ADD-A6AF-40E3-9494-84D63C083F6B}" srcOrd="10" destOrd="0" presId="urn:microsoft.com/office/officeart/2005/8/layout/vList5"/>
    <dgm:cxn modelId="{02303611-A30D-4D32-9FF5-29C1FECC0BEC}" type="presParOf" srcId="{F9EB6ADD-A6AF-40E3-9494-84D63C083F6B}" destId="{632BC0FA-0496-4D1F-A0FE-1621A80F82B7}" srcOrd="0" destOrd="0" presId="urn:microsoft.com/office/officeart/2005/8/layout/vList5"/>
    <dgm:cxn modelId="{E6D1D8E8-1F26-43C5-BA1A-88A5CB242202}" type="presParOf" srcId="{637122B9-ED66-487B-992C-E0172D954406}" destId="{8433C5C0-C7BB-4D81-98FA-AE4104BA522B}" srcOrd="11" destOrd="0" presId="urn:microsoft.com/office/officeart/2005/8/layout/vList5"/>
    <dgm:cxn modelId="{477C4B0C-E65F-4DD6-9479-F293E84D4237}" type="presParOf" srcId="{637122B9-ED66-487B-992C-E0172D954406}" destId="{1814378F-B71F-4E1E-BAF5-5DCF58806985}" srcOrd="12" destOrd="0" presId="urn:microsoft.com/office/officeart/2005/8/layout/vList5"/>
    <dgm:cxn modelId="{0A3134D2-0FCA-4FC3-A1F8-93346D05EEC4}" type="presParOf" srcId="{1814378F-B71F-4E1E-BAF5-5DCF58806985}" destId="{5C0925BE-F00C-4269-ACA7-D2D379E104D3}" srcOrd="0" destOrd="0" presId="urn:microsoft.com/office/officeart/2005/8/layout/vList5"/>
    <dgm:cxn modelId="{7CAF854E-D6CD-4F6E-9354-47BF5061B1AE}" type="presParOf" srcId="{637122B9-ED66-487B-992C-E0172D954406}" destId="{E6D7F285-6267-41DD-8014-6A27D80BA3B3}" srcOrd="13" destOrd="0" presId="urn:microsoft.com/office/officeart/2005/8/layout/vList5"/>
    <dgm:cxn modelId="{B01C9D0B-473E-4F7C-9EDD-C08DB764E492}" type="presParOf" srcId="{637122B9-ED66-487B-992C-E0172D954406}" destId="{A6E3D727-187D-4A61-BD4E-24C4D087B9E3}" srcOrd="14" destOrd="0" presId="urn:microsoft.com/office/officeart/2005/8/layout/vList5"/>
    <dgm:cxn modelId="{A2B42C38-A71A-47AB-8F87-E174C8D3DBB7}" type="presParOf" srcId="{A6E3D727-187D-4A61-BD4E-24C4D087B9E3}" destId="{BB254DF9-0342-452C-9B8A-A8E8FF628AF7}" srcOrd="0" destOrd="0" presId="urn:microsoft.com/office/officeart/2005/8/layout/vList5"/>
    <dgm:cxn modelId="{A1A8B67A-7486-46AF-A780-93CFE2CD58FD}" type="presParOf" srcId="{A6E3D727-187D-4A61-BD4E-24C4D087B9E3}" destId="{E55B9AE5-4858-46FC-9A4E-BED9891E7A34}" srcOrd="1" destOrd="0" presId="urn:microsoft.com/office/officeart/2005/8/layout/vList5"/>
    <dgm:cxn modelId="{8E699180-5765-4BE8-8A55-D7C34BC6D7C0}" type="presParOf" srcId="{637122B9-ED66-487B-992C-E0172D954406}" destId="{54967176-ECDF-4933-B39A-18F82501772E}" srcOrd="15" destOrd="0" presId="urn:microsoft.com/office/officeart/2005/8/layout/vList5"/>
    <dgm:cxn modelId="{5E612B87-674D-4644-854F-E742E6A53145}" type="presParOf" srcId="{637122B9-ED66-487B-992C-E0172D954406}" destId="{D55B71C7-B2E9-452B-80D0-F9BE83B3C954}" srcOrd="16" destOrd="0" presId="urn:microsoft.com/office/officeart/2005/8/layout/vList5"/>
    <dgm:cxn modelId="{5E1AAE2A-C83F-4422-9121-C63E92D117FC}" type="presParOf" srcId="{D55B71C7-B2E9-452B-80D0-F9BE83B3C954}" destId="{1771B433-AD46-40C5-AF89-473AC71D6193}" srcOrd="0" destOrd="0" presId="urn:microsoft.com/office/officeart/2005/8/layout/vList5"/>
    <dgm:cxn modelId="{F78CC8D4-C215-44D3-99EE-FB506208AD73}" type="presParOf" srcId="{D55B71C7-B2E9-452B-80D0-F9BE83B3C954}" destId="{AF62A79D-0495-4C1B-B593-62BA64F9932D}" srcOrd="1" destOrd="0" presId="urn:microsoft.com/office/officeart/2005/8/layout/vList5"/>
    <dgm:cxn modelId="{333B8686-0617-421D-B70D-079C7B737B6F}" type="presParOf" srcId="{637122B9-ED66-487B-992C-E0172D954406}" destId="{622F6063-B651-4582-9635-A0B70627E636}" srcOrd="17" destOrd="0" presId="urn:microsoft.com/office/officeart/2005/8/layout/vList5"/>
    <dgm:cxn modelId="{9F85F400-D1F9-4D40-A088-C2E595B65242}" type="presParOf" srcId="{637122B9-ED66-487B-992C-E0172D954406}" destId="{B91AE5DB-CFBD-413A-976E-C3BC086B6CD0}" srcOrd="18" destOrd="0" presId="urn:microsoft.com/office/officeart/2005/8/layout/vList5"/>
    <dgm:cxn modelId="{A07D8D5A-302A-4F15-9ACB-1AFB691AC3C4}" type="presParOf" srcId="{B91AE5DB-CFBD-413A-976E-C3BC086B6CD0}" destId="{4322F027-0BF5-4F8F-AE3B-ED2567F39C5D}" srcOrd="0" destOrd="0" presId="urn:microsoft.com/office/officeart/2005/8/layout/vList5"/>
    <dgm:cxn modelId="{DB8F5D19-D79F-4D9F-AAFD-ABE30EB91C37}" type="presParOf" srcId="{637122B9-ED66-487B-992C-E0172D954406}" destId="{71EF8A93-2B51-405F-B7A5-6EB7C15DF332}" srcOrd="19" destOrd="0" presId="urn:microsoft.com/office/officeart/2005/8/layout/vList5"/>
    <dgm:cxn modelId="{C2AE6943-4F83-483F-BAAB-769330F269A4}" type="presParOf" srcId="{637122B9-ED66-487B-992C-E0172D954406}" destId="{F9B0B866-B3DB-46A0-B305-838C54316B46}" srcOrd="20" destOrd="0" presId="urn:microsoft.com/office/officeart/2005/8/layout/vList5"/>
    <dgm:cxn modelId="{7E4146DB-C5E1-43F6-9E6E-80941AE9B2B6}" type="presParOf" srcId="{F9B0B866-B3DB-46A0-B305-838C54316B46}" destId="{6B342AF8-29F4-4E89-8EF3-13EB1CB9DF3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ACAA50-7AD6-47A0-BEF0-8F2AF0E5C8F0}">
      <dsp:nvSpPr>
        <dsp:cNvPr id="0" name=""/>
        <dsp:cNvSpPr/>
      </dsp:nvSpPr>
      <dsp:spPr>
        <a:xfrm rot="5400000">
          <a:off x="5620601" y="-2501235"/>
          <a:ext cx="365581" cy="54620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ERCOT review of NPRRs 1309 and 1310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Assign “Homework” to ERCOT/Stakeholders for review at Workshop 2</a:t>
          </a:r>
        </a:p>
      </dsp:txBody>
      <dsp:txXfrm rot="-5400000">
        <a:off x="3072384" y="64828"/>
        <a:ext cx="5444170" cy="329889"/>
      </dsp:txXfrm>
    </dsp:sp>
    <dsp:sp modelId="{D007DA42-AE20-4A9D-A841-02E6427A09AD}">
      <dsp:nvSpPr>
        <dsp:cNvPr id="0" name=""/>
        <dsp:cNvSpPr/>
      </dsp:nvSpPr>
      <dsp:spPr>
        <a:xfrm>
          <a:off x="0" y="1283"/>
          <a:ext cx="3072384" cy="456976"/>
        </a:xfrm>
        <a:prstGeom prst="roundRect">
          <a:avLst/>
        </a:prstGeom>
        <a:solidFill>
          <a:schemeClr val="accent1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Workshop 1 – Jan 7</a:t>
          </a:r>
        </a:p>
      </dsp:txBody>
      <dsp:txXfrm>
        <a:off x="22308" y="23591"/>
        <a:ext cx="3027768" cy="412360"/>
      </dsp:txXfrm>
    </dsp:sp>
    <dsp:sp modelId="{3293C868-D9D4-4DD8-9482-5E73C638E007}">
      <dsp:nvSpPr>
        <dsp:cNvPr id="0" name=""/>
        <dsp:cNvSpPr/>
      </dsp:nvSpPr>
      <dsp:spPr>
        <a:xfrm rot="5400000">
          <a:off x="5620601" y="-2021410"/>
          <a:ext cx="365581" cy="54620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Review of ERCOT/Stakeholder comments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Direction for TAC Update to February Board</a:t>
          </a:r>
        </a:p>
      </dsp:txBody>
      <dsp:txXfrm rot="-5400000">
        <a:off x="3072384" y="544653"/>
        <a:ext cx="5444170" cy="329889"/>
      </dsp:txXfrm>
    </dsp:sp>
    <dsp:sp modelId="{2D423793-448C-4200-AAC1-DF7D71B700E7}">
      <dsp:nvSpPr>
        <dsp:cNvPr id="0" name=""/>
        <dsp:cNvSpPr/>
      </dsp:nvSpPr>
      <dsp:spPr>
        <a:xfrm>
          <a:off x="0" y="481109"/>
          <a:ext cx="3072384" cy="456976"/>
        </a:xfrm>
        <a:prstGeom prst="roundRect">
          <a:avLst/>
        </a:prstGeom>
        <a:solidFill>
          <a:schemeClr val="accent1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Workshop 2 – Feb 4</a:t>
          </a:r>
        </a:p>
      </dsp:txBody>
      <dsp:txXfrm>
        <a:off x="22308" y="503417"/>
        <a:ext cx="3027768" cy="412360"/>
      </dsp:txXfrm>
    </dsp:sp>
    <dsp:sp modelId="{032A6B56-0871-44C2-A020-DEF43DF900F2}">
      <dsp:nvSpPr>
        <dsp:cNvPr id="0" name=""/>
        <dsp:cNvSpPr/>
      </dsp:nvSpPr>
      <dsp:spPr>
        <a:xfrm>
          <a:off x="0" y="960934"/>
          <a:ext cx="3072384" cy="456976"/>
        </a:xfrm>
        <a:prstGeom prst="roundRect">
          <a:avLst/>
        </a:prstGeom>
        <a:solidFill>
          <a:schemeClr val="accent3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Board Update – Feb 9-10</a:t>
          </a:r>
        </a:p>
      </dsp:txBody>
      <dsp:txXfrm>
        <a:off x="22308" y="983242"/>
        <a:ext cx="3027768" cy="412360"/>
      </dsp:txXfrm>
    </dsp:sp>
    <dsp:sp modelId="{6BB04837-CBB6-4A47-A038-57E812F5D110}">
      <dsp:nvSpPr>
        <dsp:cNvPr id="0" name=""/>
        <dsp:cNvSpPr/>
      </dsp:nvSpPr>
      <dsp:spPr>
        <a:xfrm>
          <a:off x="0" y="1440760"/>
          <a:ext cx="3072384" cy="456976"/>
        </a:xfrm>
        <a:prstGeom prst="roundRect">
          <a:avLst/>
        </a:prstGeom>
        <a:solidFill>
          <a:schemeClr val="accent1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Workshop 3- March 4</a:t>
          </a:r>
        </a:p>
      </dsp:txBody>
      <dsp:txXfrm>
        <a:off x="22308" y="1463068"/>
        <a:ext cx="3027768" cy="412360"/>
      </dsp:txXfrm>
    </dsp:sp>
    <dsp:sp modelId="{C59EC622-7AE9-45B1-9433-DCE0E120A516}">
      <dsp:nvSpPr>
        <dsp:cNvPr id="0" name=""/>
        <dsp:cNvSpPr/>
      </dsp:nvSpPr>
      <dsp:spPr>
        <a:xfrm rot="5400000">
          <a:off x="5620601" y="-581933"/>
          <a:ext cx="365581" cy="54620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Finalize NPRR schedule - determine whether extra PRS/TAC meetings will be needed</a:t>
          </a:r>
        </a:p>
      </dsp:txBody>
      <dsp:txXfrm rot="-5400000">
        <a:off x="3072384" y="1984130"/>
        <a:ext cx="5444170" cy="329889"/>
      </dsp:txXfrm>
    </dsp:sp>
    <dsp:sp modelId="{AD51F870-5287-4BD1-ACAC-81A12C49C1D7}">
      <dsp:nvSpPr>
        <dsp:cNvPr id="0" name=""/>
        <dsp:cNvSpPr/>
      </dsp:nvSpPr>
      <dsp:spPr>
        <a:xfrm>
          <a:off x="0" y="1920586"/>
          <a:ext cx="3072384" cy="456976"/>
        </a:xfrm>
        <a:prstGeom prst="roundRect">
          <a:avLst/>
        </a:prstGeom>
        <a:solidFill>
          <a:schemeClr val="accent1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Workshop 4 – April 1</a:t>
          </a:r>
        </a:p>
      </dsp:txBody>
      <dsp:txXfrm>
        <a:off x="22308" y="1942894"/>
        <a:ext cx="3027768" cy="412360"/>
      </dsp:txXfrm>
    </dsp:sp>
    <dsp:sp modelId="{632BC0FA-0496-4D1F-A0FE-1621A80F82B7}">
      <dsp:nvSpPr>
        <dsp:cNvPr id="0" name=""/>
        <dsp:cNvSpPr/>
      </dsp:nvSpPr>
      <dsp:spPr>
        <a:xfrm>
          <a:off x="0" y="2400411"/>
          <a:ext cx="3072384" cy="456976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PRS Meeting – April 15 </a:t>
          </a:r>
        </a:p>
      </dsp:txBody>
      <dsp:txXfrm>
        <a:off x="22308" y="2422719"/>
        <a:ext cx="3027768" cy="412360"/>
      </dsp:txXfrm>
    </dsp:sp>
    <dsp:sp modelId="{5C0925BE-F00C-4269-ACA7-D2D379E104D3}">
      <dsp:nvSpPr>
        <dsp:cNvPr id="0" name=""/>
        <dsp:cNvSpPr/>
      </dsp:nvSpPr>
      <dsp:spPr>
        <a:xfrm>
          <a:off x="0" y="2880237"/>
          <a:ext cx="3072384" cy="456976"/>
        </a:xfrm>
        <a:prstGeom prst="roundRect">
          <a:avLst/>
        </a:prstGeom>
        <a:solidFill>
          <a:schemeClr val="accent3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Board Update – April 20-21</a:t>
          </a:r>
        </a:p>
      </dsp:txBody>
      <dsp:txXfrm>
        <a:off x="22308" y="2902545"/>
        <a:ext cx="3027768" cy="412360"/>
      </dsp:txXfrm>
    </dsp:sp>
    <dsp:sp modelId="{E55B9AE5-4858-46FC-9A4E-BED9891E7A34}">
      <dsp:nvSpPr>
        <dsp:cNvPr id="0" name=""/>
        <dsp:cNvSpPr/>
      </dsp:nvSpPr>
      <dsp:spPr>
        <a:xfrm rot="5400000">
          <a:off x="5620601" y="857543"/>
          <a:ext cx="365581" cy="54620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May change to Workshop if PRS does not vote at April 15 meeting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Determine whether extra voting meetings will be needed and schedule</a:t>
          </a:r>
        </a:p>
      </dsp:txBody>
      <dsp:txXfrm rot="-5400000">
        <a:off x="3072384" y="3423606"/>
        <a:ext cx="5444170" cy="329889"/>
      </dsp:txXfrm>
    </dsp:sp>
    <dsp:sp modelId="{BB254DF9-0342-452C-9B8A-A8E8FF628AF7}">
      <dsp:nvSpPr>
        <dsp:cNvPr id="0" name=""/>
        <dsp:cNvSpPr/>
      </dsp:nvSpPr>
      <dsp:spPr>
        <a:xfrm>
          <a:off x="0" y="3360062"/>
          <a:ext cx="3072384" cy="456976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Special TAC Meeting – May 6</a:t>
          </a:r>
        </a:p>
      </dsp:txBody>
      <dsp:txXfrm>
        <a:off x="22308" y="3382370"/>
        <a:ext cx="3027768" cy="412360"/>
      </dsp:txXfrm>
    </dsp:sp>
    <dsp:sp modelId="{AF62A79D-0495-4C1B-B593-62BA64F9932D}">
      <dsp:nvSpPr>
        <dsp:cNvPr id="0" name=""/>
        <dsp:cNvSpPr/>
      </dsp:nvSpPr>
      <dsp:spPr>
        <a:xfrm rot="5400000">
          <a:off x="5620601" y="-109814"/>
          <a:ext cx="365581" cy="54620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Possible Vote on NPRR1309 or NPRR1310</a:t>
          </a:r>
        </a:p>
      </dsp:txBody>
      <dsp:txXfrm rot="-5400000">
        <a:off x="3072384" y="2456249"/>
        <a:ext cx="5444170" cy="329889"/>
      </dsp:txXfrm>
    </dsp:sp>
    <dsp:sp modelId="{1771B433-AD46-40C5-AF89-473AC71D6193}">
      <dsp:nvSpPr>
        <dsp:cNvPr id="0" name=""/>
        <dsp:cNvSpPr/>
      </dsp:nvSpPr>
      <dsp:spPr>
        <a:xfrm>
          <a:off x="0" y="3839888"/>
          <a:ext cx="3072384" cy="456976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PRS Meeting – May 13</a:t>
          </a:r>
          <a:r>
            <a:rPr lang="en-US" sz="1600" b="1" kern="1200" baseline="30000" dirty="0"/>
            <a:t>th</a:t>
          </a:r>
          <a:r>
            <a:rPr lang="en-US" sz="1600" b="1" kern="1200" dirty="0"/>
            <a:t> </a:t>
          </a:r>
        </a:p>
      </dsp:txBody>
      <dsp:txXfrm>
        <a:off x="22308" y="3862196"/>
        <a:ext cx="3027768" cy="412360"/>
      </dsp:txXfrm>
    </dsp:sp>
    <dsp:sp modelId="{4322F027-0BF5-4F8F-AE3B-ED2567F39C5D}">
      <dsp:nvSpPr>
        <dsp:cNvPr id="0" name=""/>
        <dsp:cNvSpPr/>
      </dsp:nvSpPr>
      <dsp:spPr>
        <a:xfrm>
          <a:off x="0" y="4319714"/>
          <a:ext cx="3072384" cy="456976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TAC Meeting – May 20</a:t>
          </a:r>
          <a:r>
            <a:rPr lang="en-US" sz="1600" b="1" kern="1200" baseline="30000" dirty="0"/>
            <a:t>th</a:t>
          </a:r>
          <a:r>
            <a:rPr lang="en-US" sz="1600" b="1" kern="1200" dirty="0"/>
            <a:t> </a:t>
          </a:r>
        </a:p>
      </dsp:txBody>
      <dsp:txXfrm>
        <a:off x="22308" y="4342022"/>
        <a:ext cx="3027768" cy="412360"/>
      </dsp:txXfrm>
    </dsp:sp>
    <dsp:sp modelId="{6B342AF8-29F4-4E89-8EF3-13EB1CB9DF3B}">
      <dsp:nvSpPr>
        <dsp:cNvPr id="0" name=""/>
        <dsp:cNvSpPr/>
      </dsp:nvSpPr>
      <dsp:spPr>
        <a:xfrm>
          <a:off x="0" y="4799539"/>
          <a:ext cx="3072384" cy="456976"/>
        </a:xfrm>
        <a:prstGeom prst="roundRect">
          <a:avLst/>
        </a:prstGeom>
        <a:solidFill>
          <a:schemeClr val="accent3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Board Meeting – June 1-2 </a:t>
          </a:r>
        </a:p>
      </dsp:txBody>
      <dsp:txXfrm>
        <a:off x="22308" y="4821847"/>
        <a:ext cx="3027768" cy="412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  <a:prstGeom prst="rect">
            <a:avLst/>
          </a:prstGeom>
        </p:spPr>
        <p:txBody>
          <a:bodyPr/>
          <a:lstStyle>
            <a:lvl1pPr algn="just">
              <a:spcBef>
                <a:spcPts val="1200"/>
              </a:spcBef>
              <a:defRPr sz="2200">
                <a:solidFill>
                  <a:schemeClr val="tx2"/>
                </a:solidFill>
              </a:defRPr>
            </a:lvl1pPr>
            <a:lvl2pPr algn="just">
              <a:spcBef>
                <a:spcPts val="600"/>
              </a:spcBef>
              <a:defRPr sz="1800">
                <a:solidFill>
                  <a:schemeClr val="tx2"/>
                </a:solidFill>
              </a:defRPr>
            </a:lvl2pPr>
            <a:lvl3pPr marL="1143000" indent="-228600" algn="just">
              <a:spcBef>
                <a:spcPts val="600"/>
              </a:spcBef>
              <a:buFont typeface="Courier New" panose="02070309020205020404" pitchFamily="49" charset="0"/>
              <a:buChar char="o"/>
              <a:defRPr sz="1600">
                <a:solidFill>
                  <a:schemeClr val="tx2"/>
                </a:solidFill>
              </a:defRPr>
            </a:lvl3pPr>
            <a:lvl4pPr marL="1600200" indent="-228600" algn="just">
              <a:spcBef>
                <a:spcPts val="600"/>
              </a:spcBef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</a:defRPr>
            </a:lvl4pPr>
            <a:lvl5pPr algn="just">
              <a:spcBef>
                <a:spcPts val="600"/>
              </a:spcBef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9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  <a:prstGeom prst="rect">
            <a:avLst/>
          </a:prstGeom>
        </p:spPr>
        <p:txBody>
          <a:bodyPr/>
          <a:lstStyle>
            <a:lvl1pPr algn="just">
              <a:spcBef>
                <a:spcPts val="1200"/>
              </a:spcBef>
              <a:defRPr sz="2200">
                <a:solidFill>
                  <a:schemeClr val="tx2"/>
                </a:solidFill>
              </a:defRPr>
            </a:lvl1pPr>
            <a:lvl2pPr algn="just">
              <a:spcBef>
                <a:spcPts val="600"/>
              </a:spcBef>
              <a:defRPr sz="1800">
                <a:solidFill>
                  <a:schemeClr val="tx2"/>
                </a:solidFill>
              </a:defRPr>
            </a:lvl2pPr>
            <a:lvl3pPr marL="1143000" indent="-228600" algn="just">
              <a:spcBef>
                <a:spcPts val="600"/>
              </a:spcBef>
              <a:buFont typeface="Courier New" panose="02070309020205020404" pitchFamily="49" charset="0"/>
              <a:buChar char="o"/>
              <a:defRPr sz="1600">
                <a:solidFill>
                  <a:schemeClr val="tx2"/>
                </a:solidFill>
              </a:defRPr>
            </a:lvl3pPr>
            <a:lvl4pPr marL="1600200" indent="-228600" algn="just">
              <a:spcBef>
                <a:spcPts val="600"/>
              </a:spcBef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</a:defRPr>
            </a:lvl4pPr>
            <a:lvl5pPr algn="just">
              <a:spcBef>
                <a:spcPts val="600"/>
              </a:spcBef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0"/>
            <a:ext cx="3886200" cy="5257799"/>
          </a:xfrm>
          <a:prstGeom prst="rect">
            <a:avLst/>
          </a:prstGeom>
        </p:spPr>
        <p:txBody>
          <a:bodyPr/>
          <a:lstStyle>
            <a:lvl1pPr algn="just"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5257798"/>
          </a:xfrm>
          <a:prstGeom prst="rect">
            <a:avLst/>
          </a:prstGeom>
        </p:spPr>
        <p:txBody>
          <a:bodyPr/>
          <a:lstStyle>
            <a:lvl1pPr algn="just"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2A4159-E376-4688-8253-2AA58237E6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1BC46-C9FA-433A-9D79-A5565213A2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251A15-5BA5-48ED-87D0-D9B820C6915D}"/>
              </a:ext>
            </a:extLst>
          </p:cNvPr>
          <p:cNvSpPr txBox="1"/>
          <p:nvPr userDrawn="1"/>
        </p:nvSpPr>
        <p:spPr>
          <a:xfrm>
            <a:off x="628650" y="4777707"/>
            <a:ext cx="7886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5B6770"/>
                </a:solidFill>
                <a:latin typeface="+mn-lt"/>
              </a:rPr>
              <a:t>Stakeholder comments also welcomed through: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46F32AE-6F67-412B-9CCB-8ED8AF43B1FC}"/>
              </a:ext>
            </a:extLst>
          </p:cNvPr>
          <p:cNvGrpSpPr/>
          <p:nvPr userDrawn="1"/>
        </p:nvGrpSpPr>
        <p:grpSpPr>
          <a:xfrm>
            <a:off x="626442" y="1855546"/>
            <a:ext cx="7888908" cy="2541741"/>
            <a:chOff x="626442" y="1855546"/>
            <a:chExt cx="7888908" cy="254174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B5088DD-F857-4F49-B345-0680DE5B5722}"/>
                </a:ext>
              </a:extLst>
            </p:cNvPr>
            <p:cNvGrpSpPr/>
            <p:nvPr userDrawn="1"/>
          </p:nvGrpSpPr>
          <p:grpSpPr>
            <a:xfrm>
              <a:off x="1979518" y="3256708"/>
              <a:ext cx="5001144" cy="1140579"/>
              <a:chOff x="1891295" y="3324718"/>
              <a:chExt cx="5001144" cy="1140579"/>
            </a:xfrm>
          </p:grpSpPr>
          <p:sp>
            <p:nvSpPr>
              <p:cNvPr id="28" name="Thought Bubble: Cloud 27">
                <a:extLst>
                  <a:ext uri="{FF2B5EF4-FFF2-40B4-BE49-F238E27FC236}">
                    <a16:creationId xmlns:a16="http://schemas.microsoft.com/office/drawing/2014/main" id="{782F9F89-298D-47E1-9392-8D84FA4F98A5}"/>
                  </a:ext>
                </a:extLst>
              </p:cNvPr>
              <p:cNvSpPr/>
              <p:nvPr userDrawn="1"/>
            </p:nvSpPr>
            <p:spPr>
              <a:xfrm rot="21250229">
                <a:off x="2818145" y="3440636"/>
                <a:ext cx="1371600" cy="731520"/>
              </a:xfrm>
              <a:prstGeom prst="cloudCallout">
                <a:avLst>
                  <a:gd name="adj1" fmla="val 16924"/>
                  <a:gd name="adj2" fmla="val 119691"/>
                </a:avLst>
              </a:prstGeom>
              <a:solidFill>
                <a:srgbClr val="FFD100">
                  <a:alpha val="70000"/>
                </a:srgbClr>
              </a:solidFill>
              <a:ln>
                <a:solidFill>
                  <a:srgbClr val="5B67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Lightning Bolt 28">
                <a:extLst>
                  <a:ext uri="{FF2B5EF4-FFF2-40B4-BE49-F238E27FC236}">
                    <a16:creationId xmlns:a16="http://schemas.microsoft.com/office/drawing/2014/main" id="{2871367C-126A-45DC-851B-90FFFC60DE7B}"/>
                  </a:ext>
                </a:extLst>
              </p:cNvPr>
              <p:cNvSpPr/>
              <p:nvPr userDrawn="1"/>
            </p:nvSpPr>
            <p:spPr>
              <a:xfrm rot="20447634" flipH="1">
                <a:off x="4730908" y="3418524"/>
                <a:ext cx="1361529" cy="1046773"/>
              </a:xfrm>
              <a:prstGeom prst="lightningBolt">
                <a:avLst/>
              </a:prstGeom>
              <a:solidFill>
                <a:srgbClr val="FF8200">
                  <a:alpha val="70000"/>
                </a:srgbClr>
              </a:solidFill>
              <a:ln>
                <a:solidFill>
                  <a:srgbClr val="5B67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Speech Bubble: Rectangle 29">
                <a:extLst>
                  <a:ext uri="{FF2B5EF4-FFF2-40B4-BE49-F238E27FC236}">
                    <a16:creationId xmlns:a16="http://schemas.microsoft.com/office/drawing/2014/main" id="{09F1641C-EA21-48F2-9AAB-0C876F6C8753}"/>
                  </a:ext>
                </a:extLst>
              </p:cNvPr>
              <p:cNvSpPr/>
              <p:nvPr userDrawn="1"/>
            </p:nvSpPr>
            <p:spPr>
              <a:xfrm rot="20856788">
                <a:off x="1891295" y="3580983"/>
                <a:ext cx="1371600" cy="731520"/>
              </a:xfrm>
              <a:prstGeom prst="wedgeRectCallout">
                <a:avLst>
                  <a:gd name="adj1" fmla="val -4730"/>
                  <a:gd name="adj2" fmla="val 107736"/>
                </a:avLst>
              </a:prstGeom>
              <a:solidFill>
                <a:srgbClr val="00AEC7">
                  <a:alpha val="70000"/>
                </a:srgbClr>
              </a:solidFill>
              <a:ln>
                <a:solidFill>
                  <a:srgbClr val="5B67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0" dirty="0">
                    <a:solidFill>
                      <a:schemeClr val="bg1"/>
                    </a:solidFill>
                  </a:rPr>
                  <a:t>Question?</a:t>
                </a:r>
              </a:p>
            </p:txBody>
          </p:sp>
          <p:sp>
            <p:nvSpPr>
              <p:cNvPr id="31" name="Speech Bubble: Oval 30">
                <a:extLst>
                  <a:ext uri="{FF2B5EF4-FFF2-40B4-BE49-F238E27FC236}">
                    <a16:creationId xmlns:a16="http://schemas.microsoft.com/office/drawing/2014/main" id="{E635AB9F-CB94-48E8-8131-459B38672ED9}"/>
                  </a:ext>
                </a:extLst>
              </p:cNvPr>
              <p:cNvSpPr/>
              <p:nvPr userDrawn="1"/>
            </p:nvSpPr>
            <p:spPr>
              <a:xfrm>
                <a:off x="3818992" y="3324718"/>
                <a:ext cx="1438808" cy="731520"/>
              </a:xfrm>
              <a:prstGeom prst="wedgeEllipseCallout">
                <a:avLst>
                  <a:gd name="adj1" fmla="val -4855"/>
                  <a:gd name="adj2" fmla="val 131714"/>
                </a:avLst>
              </a:prstGeom>
              <a:solidFill>
                <a:srgbClr val="890C58">
                  <a:alpha val="70000"/>
                </a:srgbClr>
              </a:solidFill>
              <a:ln>
                <a:solidFill>
                  <a:srgbClr val="5B67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Comments?</a:t>
                </a:r>
              </a:p>
            </p:txBody>
          </p:sp>
          <p:sp>
            <p:nvSpPr>
              <p:cNvPr id="32" name="Speech Bubble: Rectangle with Corners Rounded 31">
                <a:extLst>
                  <a:ext uri="{FF2B5EF4-FFF2-40B4-BE49-F238E27FC236}">
                    <a16:creationId xmlns:a16="http://schemas.microsoft.com/office/drawing/2014/main" id="{DCC9CE1B-A89D-4D9B-824F-E4A414A2EECC}"/>
                  </a:ext>
                </a:extLst>
              </p:cNvPr>
              <p:cNvSpPr/>
              <p:nvPr userDrawn="1"/>
            </p:nvSpPr>
            <p:spPr>
              <a:xfrm rot="722962" flipH="1">
                <a:off x="5520839" y="3532991"/>
                <a:ext cx="1371600" cy="731520"/>
              </a:xfrm>
              <a:prstGeom prst="wedgeRoundRectCallout">
                <a:avLst>
                  <a:gd name="adj1" fmla="val -722"/>
                  <a:gd name="adj2" fmla="val 115255"/>
                  <a:gd name="adj3" fmla="val 16667"/>
                </a:avLst>
              </a:prstGeom>
              <a:solidFill>
                <a:srgbClr val="5B6770">
                  <a:alpha val="70000"/>
                </a:srgbClr>
              </a:solidFill>
              <a:ln>
                <a:solidFill>
                  <a:srgbClr val="5B67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Suggestions?</a:t>
                </a:r>
              </a:p>
            </p:txBody>
          </p:sp>
        </p:grp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5A102F17-0673-4747-862E-5482A7CF613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626442" y="1855546"/>
              <a:ext cx="7888908" cy="1603387"/>
            </a:xfrm>
            <a:prstGeom prst="rect">
              <a:avLst/>
            </a:prstGeom>
          </p:spPr>
        </p:pic>
      </p:grp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1051DB1A-7068-4152-9C37-764D6283B5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2544" y="5172570"/>
            <a:ext cx="6324600" cy="888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5B6770"/>
                </a:solidFill>
              </a:defRPr>
            </a:lvl1pPr>
          </a:lstStyle>
          <a:p>
            <a:pPr lvl="0"/>
            <a:r>
              <a:rPr lang="en-US" dirty="0"/>
              <a:t>Firstname.Lastname@ercot.com</a:t>
            </a:r>
          </a:p>
        </p:txBody>
      </p:sp>
    </p:spTree>
    <p:extLst>
      <p:ext uri="{BB962C8B-B14F-4D97-AF65-F5344CB8AC3E}">
        <p14:creationId xmlns:p14="http://schemas.microsoft.com/office/powerpoint/2010/main" val="181903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3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B0F44356-454F-C1F1-468E-88C57D306EAE}"/>
              </a:ext>
            </a:extLst>
          </p:cNvPr>
          <p:cNvGrpSpPr/>
          <p:nvPr/>
        </p:nvGrpSpPr>
        <p:grpSpPr>
          <a:xfrm>
            <a:off x="3402043" y="4741375"/>
            <a:ext cx="5462016" cy="365581"/>
            <a:chOff x="3072384" y="526807"/>
            <a:chExt cx="5462016" cy="365581"/>
          </a:xfrm>
        </p:grpSpPr>
        <p:sp>
          <p:nvSpPr>
            <p:cNvPr id="19" name="Rectangle: Top Corners Rounded 18">
              <a:extLst>
                <a:ext uri="{FF2B5EF4-FFF2-40B4-BE49-F238E27FC236}">
                  <a16:creationId xmlns:a16="http://schemas.microsoft.com/office/drawing/2014/main" id="{DF4D5D4C-839B-D134-088A-8495A93D9AFC}"/>
                </a:ext>
              </a:extLst>
            </p:cNvPr>
            <p:cNvSpPr/>
            <p:nvPr/>
          </p:nvSpPr>
          <p:spPr>
            <a:xfrm rot="5400000">
              <a:off x="5620601" y="-2021410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: Top Corners Rounded 4">
              <a:extLst>
                <a:ext uri="{FF2B5EF4-FFF2-40B4-BE49-F238E27FC236}">
                  <a16:creationId xmlns:a16="http://schemas.microsoft.com/office/drawing/2014/main" id="{F39A8215-9584-0493-1E5D-72F582AF65D2}"/>
                </a:ext>
              </a:extLst>
            </p:cNvPr>
            <p:cNvSpPr txBox="1"/>
            <p:nvPr/>
          </p:nvSpPr>
          <p:spPr>
            <a:xfrm>
              <a:off x="3072384" y="544653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7640" tIns="83820" rIns="167640" bIns="83820" numCol="1" spcCol="1270" anchor="ctr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1050" kern="1200" dirty="0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A531C473-0032-A4C2-8AA2-4FD63AF94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7183" y="5217569"/>
            <a:ext cx="5486876" cy="390178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7BC61D8-4192-6A2B-98CD-10B6B05EC92D}"/>
              </a:ext>
            </a:extLst>
          </p:cNvPr>
          <p:cNvGrpSpPr/>
          <p:nvPr/>
        </p:nvGrpSpPr>
        <p:grpSpPr>
          <a:xfrm>
            <a:off x="3377184" y="2346557"/>
            <a:ext cx="5462016" cy="365581"/>
            <a:chOff x="3072384" y="526807"/>
            <a:chExt cx="5462016" cy="365581"/>
          </a:xfrm>
        </p:grpSpPr>
        <p:sp>
          <p:nvSpPr>
            <p:cNvPr id="11" name="Rectangle: Top Corners Rounded 10">
              <a:extLst>
                <a:ext uri="{FF2B5EF4-FFF2-40B4-BE49-F238E27FC236}">
                  <a16:creationId xmlns:a16="http://schemas.microsoft.com/office/drawing/2014/main" id="{7A4D5CBC-4A8A-ABE1-D20D-028293C528E2}"/>
                </a:ext>
              </a:extLst>
            </p:cNvPr>
            <p:cNvSpPr/>
            <p:nvPr/>
          </p:nvSpPr>
          <p:spPr>
            <a:xfrm rot="5400000">
              <a:off x="5620601" y="-2021410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: Top Corners Rounded 4">
              <a:extLst>
                <a:ext uri="{FF2B5EF4-FFF2-40B4-BE49-F238E27FC236}">
                  <a16:creationId xmlns:a16="http://schemas.microsoft.com/office/drawing/2014/main" id="{646AFE4B-3ABC-5025-DD63-A8631A59C8FD}"/>
                </a:ext>
              </a:extLst>
            </p:cNvPr>
            <p:cNvSpPr txBox="1"/>
            <p:nvPr/>
          </p:nvSpPr>
          <p:spPr>
            <a:xfrm>
              <a:off x="3072384" y="544653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7640" tIns="83820" rIns="167640" bIns="83820" numCol="1" spcCol="1270" anchor="ctr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1050" kern="120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2B5E4CC-F183-4455-9F1C-C587CFE3D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>
            <a:normAutofit/>
          </a:bodyPr>
          <a:lstStyle/>
          <a:p>
            <a:r>
              <a:rPr lang="en-US" dirty="0"/>
              <a:t>DRRS Proposed Timeline (NPRRs 1309/1310)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AC72D-2C8E-4DDE-9426-718409736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1</a:t>
            </a:fld>
            <a:endParaRPr lang="en-US" sz="900"/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128040C4-44E2-EA50-6814-CA685D4B14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656747"/>
              </p:ext>
            </p:extLst>
          </p:nvPr>
        </p:nvGraphicFramePr>
        <p:xfrm>
          <a:off x="304800" y="872613"/>
          <a:ext cx="85344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8" name="Group 27">
            <a:extLst>
              <a:ext uri="{FF2B5EF4-FFF2-40B4-BE49-F238E27FC236}">
                <a16:creationId xmlns:a16="http://schemas.microsoft.com/office/drawing/2014/main" id="{96CCC561-B5D2-F0FB-D391-5D1FE57A8EE2}"/>
              </a:ext>
            </a:extLst>
          </p:cNvPr>
          <p:cNvGrpSpPr/>
          <p:nvPr/>
        </p:nvGrpSpPr>
        <p:grpSpPr>
          <a:xfrm>
            <a:off x="3402043" y="5718359"/>
            <a:ext cx="5462016" cy="365581"/>
            <a:chOff x="3072384" y="2438403"/>
            <a:chExt cx="5462016" cy="365581"/>
          </a:xfrm>
        </p:grpSpPr>
        <p:sp>
          <p:nvSpPr>
            <p:cNvPr id="29" name="Rectangle: Top Corners Rounded 28">
              <a:extLst>
                <a:ext uri="{FF2B5EF4-FFF2-40B4-BE49-F238E27FC236}">
                  <a16:creationId xmlns:a16="http://schemas.microsoft.com/office/drawing/2014/main" id="{8F75D793-A50E-8A9A-BB19-5A41D9CF6A1A}"/>
                </a:ext>
              </a:extLst>
            </p:cNvPr>
            <p:cNvSpPr/>
            <p:nvPr/>
          </p:nvSpPr>
          <p:spPr>
            <a:xfrm rot="5400000">
              <a:off x="5620601" y="-109814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: Top Corners Rounded 4">
              <a:extLst>
                <a:ext uri="{FF2B5EF4-FFF2-40B4-BE49-F238E27FC236}">
                  <a16:creationId xmlns:a16="http://schemas.microsoft.com/office/drawing/2014/main" id="{EE0B9A7F-FE06-1AF0-5FD8-05FE09273DA2}"/>
                </a:ext>
              </a:extLst>
            </p:cNvPr>
            <p:cNvSpPr txBox="1"/>
            <p:nvPr/>
          </p:nvSpPr>
          <p:spPr>
            <a:xfrm>
              <a:off x="3072384" y="2456249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050" kern="1200" dirty="0"/>
                <a:t>Board Vote on NPRR1309 or NPRR1310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530ABDD-B0A9-65AF-52FA-05163C1F9F08}"/>
              </a:ext>
            </a:extLst>
          </p:cNvPr>
          <p:cNvGrpSpPr/>
          <p:nvPr/>
        </p:nvGrpSpPr>
        <p:grpSpPr>
          <a:xfrm>
            <a:off x="3384198" y="4750299"/>
            <a:ext cx="5462016" cy="365581"/>
            <a:chOff x="3072384" y="2438403"/>
            <a:chExt cx="5462016" cy="365581"/>
          </a:xfrm>
        </p:grpSpPr>
        <p:sp>
          <p:nvSpPr>
            <p:cNvPr id="32" name="Rectangle: Top Corners Rounded 31">
              <a:extLst>
                <a:ext uri="{FF2B5EF4-FFF2-40B4-BE49-F238E27FC236}">
                  <a16:creationId xmlns:a16="http://schemas.microsoft.com/office/drawing/2014/main" id="{C8CCD317-845C-F0D6-5664-8969E08A78FE}"/>
                </a:ext>
              </a:extLst>
            </p:cNvPr>
            <p:cNvSpPr/>
            <p:nvPr/>
          </p:nvSpPr>
          <p:spPr>
            <a:xfrm rot="5400000">
              <a:off x="5620601" y="-109814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Rectangle: Top Corners Rounded 4">
              <a:extLst>
                <a:ext uri="{FF2B5EF4-FFF2-40B4-BE49-F238E27FC236}">
                  <a16:creationId xmlns:a16="http://schemas.microsoft.com/office/drawing/2014/main" id="{442E574A-F227-8A95-607E-2C5314764E86}"/>
                </a:ext>
              </a:extLst>
            </p:cNvPr>
            <p:cNvSpPr txBox="1"/>
            <p:nvPr/>
          </p:nvSpPr>
          <p:spPr>
            <a:xfrm>
              <a:off x="3072384" y="2456249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050" kern="1200" dirty="0"/>
                <a:t>Final Meeting for PRS to Vote on NPRR1309 or NPRR1310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2B8C04D-D7CA-BA17-B695-667FEF51D2B5}"/>
              </a:ext>
            </a:extLst>
          </p:cNvPr>
          <p:cNvGrpSpPr/>
          <p:nvPr/>
        </p:nvGrpSpPr>
        <p:grpSpPr>
          <a:xfrm>
            <a:off x="3402043" y="5217570"/>
            <a:ext cx="5462016" cy="365581"/>
            <a:chOff x="3072384" y="2438403"/>
            <a:chExt cx="5462016" cy="365581"/>
          </a:xfrm>
        </p:grpSpPr>
        <p:sp>
          <p:nvSpPr>
            <p:cNvPr id="35" name="Rectangle: Top Corners Rounded 34">
              <a:extLst>
                <a:ext uri="{FF2B5EF4-FFF2-40B4-BE49-F238E27FC236}">
                  <a16:creationId xmlns:a16="http://schemas.microsoft.com/office/drawing/2014/main" id="{776E0F8B-CBBF-798A-CF90-DAF6140B0D95}"/>
                </a:ext>
              </a:extLst>
            </p:cNvPr>
            <p:cNvSpPr/>
            <p:nvPr/>
          </p:nvSpPr>
          <p:spPr>
            <a:xfrm rot="5400000">
              <a:off x="5620601" y="-109814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6" name="Rectangle: Top Corners Rounded 4">
              <a:extLst>
                <a:ext uri="{FF2B5EF4-FFF2-40B4-BE49-F238E27FC236}">
                  <a16:creationId xmlns:a16="http://schemas.microsoft.com/office/drawing/2014/main" id="{040C41DD-7498-345C-8A0C-1254F692BDB0}"/>
                </a:ext>
              </a:extLst>
            </p:cNvPr>
            <p:cNvSpPr txBox="1"/>
            <p:nvPr/>
          </p:nvSpPr>
          <p:spPr>
            <a:xfrm>
              <a:off x="3072384" y="2456249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57150" lvl="1" indent="-57150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050" dirty="0"/>
                <a:t>Final Meeting for TAC to Vote on NPRR1309 or NPRR1310</a:t>
              </a:r>
              <a:endParaRPr lang="en-US" sz="1050" kern="1200" dirty="0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64BD941-867D-D26F-B117-6A5C132D0508}"/>
              </a:ext>
            </a:extLst>
          </p:cNvPr>
          <p:cNvGrpSpPr/>
          <p:nvPr/>
        </p:nvGrpSpPr>
        <p:grpSpPr>
          <a:xfrm>
            <a:off x="3402041" y="2346557"/>
            <a:ext cx="5462016" cy="365581"/>
            <a:chOff x="3072384" y="526807"/>
            <a:chExt cx="5462016" cy="365581"/>
          </a:xfrm>
        </p:grpSpPr>
        <p:sp>
          <p:nvSpPr>
            <p:cNvPr id="38" name="Rectangle: Top Corners Rounded 37">
              <a:extLst>
                <a:ext uri="{FF2B5EF4-FFF2-40B4-BE49-F238E27FC236}">
                  <a16:creationId xmlns:a16="http://schemas.microsoft.com/office/drawing/2014/main" id="{4968777C-7B78-C9B2-E16F-AB384547B15F}"/>
                </a:ext>
              </a:extLst>
            </p:cNvPr>
            <p:cNvSpPr/>
            <p:nvPr/>
          </p:nvSpPr>
          <p:spPr>
            <a:xfrm rot="5400000">
              <a:off x="5620601" y="-2021410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9" name="Rectangle: Top Corners Rounded 4">
              <a:extLst>
                <a:ext uri="{FF2B5EF4-FFF2-40B4-BE49-F238E27FC236}">
                  <a16:creationId xmlns:a16="http://schemas.microsoft.com/office/drawing/2014/main" id="{DBDFFC96-2FDB-D9F4-8421-15AF4C8B7F6B}"/>
                </a:ext>
              </a:extLst>
            </p:cNvPr>
            <p:cNvSpPr txBox="1"/>
            <p:nvPr/>
          </p:nvSpPr>
          <p:spPr>
            <a:xfrm>
              <a:off x="3072384" y="544653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050" kern="1200" dirty="0"/>
                <a:t>Review of ERCOT/Stakeholder comments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50007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26873</TotalTime>
  <Words>171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Wingdings</vt:lpstr>
      <vt:lpstr>1_Custom Design</vt:lpstr>
      <vt:lpstr>Office Theme</vt:lpstr>
      <vt:lpstr>DRRS Proposed Timeline (NPRRs 1309/1310)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Ann Shang Boren</cp:lastModifiedBy>
  <cp:revision>481</cp:revision>
  <cp:lastPrinted>2016-01-21T20:53:15Z</cp:lastPrinted>
  <dcterms:created xsi:type="dcterms:W3CDTF">2016-01-21T15:20:31Z</dcterms:created>
  <dcterms:modified xsi:type="dcterms:W3CDTF">2026-01-06T20:20:03Z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2023-11-03T13:53:14Z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29e4a045-60a8-428a-983f-5e5435e88267</vt:lpwstr>
  </property>
  <property fmtid="{D5CDD505-2E9C-101B-9397-08002B2CF9AE}" pid="9" name="MSIP_Label_7084cbda-52b8-46fb-a7b7-cb5bd465ed85_ContentBits">
    <vt:lpwstr>0</vt:lpwstr>
  </property>
</Properties>
</file>