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56" r:id="rId4"/>
    <p:sldId id="273" r:id="rId5"/>
    <p:sldId id="275" r:id="rId6"/>
    <p:sldId id="282" r:id="rId7"/>
    <p:sldId id="285" r:id="rId8"/>
    <p:sldId id="286" r:id="rId9"/>
    <p:sldId id="2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13" autoAdjust="0"/>
  </p:normalViewPr>
  <p:slideViewPr>
    <p:cSldViewPr snapToGrid="0">
      <p:cViewPr varScale="1">
        <p:scale>
          <a:sx n="153" d="100"/>
          <a:sy n="153" d="100"/>
        </p:scale>
        <p:origin x="54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687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16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24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79A89-5842-3DC1-2CFD-75DF15B79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DA851A-9B79-1D2E-14A0-63D5E4B2B7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DEAD8E-2484-E8C2-941E-440CA25FCF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6FE43831-CA3B-E736-C1C0-D70ACC441A9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6BB42-0B76-9C9D-2414-2D8EE9710C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61C2B-2E8B-5F75-D321-FE0B11AE0B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07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8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12/15/2025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</a:t>
            </a:r>
            <a:r>
              <a:rPr lang="en-US"/>
              <a:t>Working Group Meeting </a:t>
            </a:r>
            <a:r>
              <a:rPr lang="en-US" dirty="0"/>
              <a:t>Notes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 dirty="0"/>
              <a:t>12/15/2025</a:t>
            </a:r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ERCOT Updates and System Operation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119" y="1825625"/>
            <a:ext cx="11518986" cy="4351338"/>
          </a:xfrm>
        </p:spPr>
        <p:txBody>
          <a:bodyPr>
            <a:normAutofit/>
          </a:bodyPr>
          <a:lstStyle/>
          <a:p>
            <a:r>
              <a:rPr lang="en-US" dirty="0"/>
              <a:t>Unofficial Peaks Reported by ERCOT </a:t>
            </a:r>
          </a:p>
          <a:p>
            <a:r>
              <a:rPr lang="en-US" dirty="0"/>
              <a:t>November Peak Demand – 64,698</a:t>
            </a:r>
            <a:r>
              <a:rPr lang="en-US" b="0" i="0" dirty="0">
                <a:effectLst/>
                <a:latin typeface="CiscoSans"/>
              </a:rPr>
              <a:t> MW 11/17 at 1600 </a:t>
            </a:r>
          </a:p>
          <a:p>
            <a:pPr lvl="1"/>
            <a:r>
              <a:rPr lang="en-US" dirty="0">
                <a:latin typeface="CiscoSans"/>
              </a:rPr>
              <a:t>All new November peak</a:t>
            </a:r>
            <a:r>
              <a:rPr lang="en-US" b="0" i="0" dirty="0">
                <a:effectLst/>
                <a:latin typeface="CiscoSans"/>
              </a:rPr>
              <a:t> </a:t>
            </a:r>
          </a:p>
          <a:p>
            <a:pPr lvl="1"/>
            <a:r>
              <a:rPr lang="en-US" b="0" i="0" dirty="0">
                <a:effectLst/>
                <a:latin typeface="CiscoSans"/>
              </a:rPr>
              <a:t>4500 MW more than November 2024 demand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45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Reliability Entity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859" y="1634944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No TRE update. </a:t>
            </a:r>
          </a:p>
          <a:p>
            <a:pPr>
              <a:spcBef>
                <a:spcPts val="0"/>
              </a:spcBef>
            </a:pPr>
            <a:endParaRPr lang="en-US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endParaRPr lang="en-US" sz="14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53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NPRR 1307 – Revised definition of Mitigation Plan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1041"/>
            <a:ext cx="10515600" cy="3948113"/>
          </a:xfrm>
        </p:spPr>
        <p:txBody>
          <a:bodyPr>
            <a:normAutofit/>
          </a:bodyPr>
          <a:lstStyle/>
          <a:p>
            <a:r>
              <a:rPr lang="en-US" dirty="0"/>
              <a:t>Filed on 11/14/25.  Formally send to OWG for discussion. Formalize how pre-contingency load shed plans are documented. </a:t>
            </a:r>
          </a:p>
          <a:p>
            <a:r>
              <a:rPr lang="en-US" dirty="0"/>
              <a:t>Discussion on </a:t>
            </a:r>
            <a:r>
              <a:rPr lang="en-US" dirty="0" err="1"/>
              <a:t>Vistra</a:t>
            </a:r>
            <a:r>
              <a:rPr lang="en-US" dirty="0"/>
              <a:t> comments, mostly on market side.  ERCOT plans to discuss with market operations internally and at WMS.</a:t>
            </a:r>
          </a:p>
          <a:p>
            <a:r>
              <a:rPr lang="en-US" dirty="0"/>
              <a:t>OWG has reached consensus to endorse original ERCOT comments.  Looking for ROS to determine path on </a:t>
            </a:r>
            <a:r>
              <a:rPr lang="en-US" dirty="0" err="1"/>
              <a:t>Vistra</a:t>
            </a:r>
            <a:r>
              <a:rPr lang="en-US" dirty="0"/>
              <a:t> comments.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61310-B892-43C7-86ED-05227450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NOGRR281 Revised definition of Mitigation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55DAD-12EA-4350-A554-44DD2BE6A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Filed on 11/13/25.  Formally sent to OWG for discussion.  </a:t>
            </a:r>
          </a:p>
          <a:p>
            <a:r>
              <a:rPr lang="en-US" dirty="0"/>
              <a:t>OWG has reached consensus to endorse ERCOT comments. </a:t>
            </a:r>
          </a:p>
        </p:txBody>
      </p:sp>
    </p:spTree>
    <p:extLst>
      <p:ext uri="{BB962C8B-B14F-4D97-AF65-F5344CB8AC3E}">
        <p14:creationId xmlns:p14="http://schemas.microsoft.com/office/powerpoint/2010/main" val="3335136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36CC1-C037-9D1A-42BD-B9E3D14F5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89787-5A01-1BE2-37AF-1673F0BB7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OWG Leadership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05ECB-0DF8-A3D4-41C2-3589C4C0A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Leadership selection will occur at Jan 26 meeting.</a:t>
            </a: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07977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C5C1-2A89-4FE3-A92B-7FF929157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7ABA1-C071-446A-9B9B-3404EFFD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None. </a:t>
            </a:r>
          </a:p>
        </p:txBody>
      </p:sp>
    </p:spTree>
    <p:extLst>
      <p:ext uri="{BB962C8B-B14F-4D97-AF65-F5344CB8AC3E}">
        <p14:creationId xmlns:p14="http://schemas.microsoft.com/office/powerpoint/2010/main" val="15383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2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Props1.xml><?xml version="1.0" encoding="utf-8"?>
<ds:datastoreItem xmlns:ds="http://schemas.openxmlformats.org/officeDocument/2006/customXml" ds:itemID="{9A0C8BA5-5482-40D6-99BC-57C1D53304C1}">
  <ds:schemaRefs>
    <ds:schemaRef ds:uri="http://www.w3.org/2001/XMLSchema"/>
    <ds:schemaRef ds:uri="http://www.boldonjames.com/2008/01/sie/internal/label"/>
  </ds:schemaRefs>
</ds:datastoreItem>
</file>

<file path=customXml/itemProps2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5120</TotalTime>
  <Words>170</Words>
  <Application>Microsoft Office PowerPoint</Application>
  <PresentationFormat>Widescreen</PresentationFormat>
  <Paragraphs>32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CiscoSans</vt:lpstr>
      <vt:lpstr>Office Theme</vt:lpstr>
      <vt:lpstr>Operations Working Group Meeting Notes </vt:lpstr>
      <vt:lpstr>ERCOT Updates and System Operation Report</vt:lpstr>
      <vt:lpstr>Texas Reliability Entity Report</vt:lpstr>
      <vt:lpstr>NPRR 1307 – Revised definition of Mitigation Plan</vt:lpstr>
      <vt:lpstr>NOGRR281 Revised definition of Mitigation Plan</vt:lpstr>
      <vt:lpstr>OWG Leadership </vt:lpstr>
      <vt:lpstr>Other Business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101</cp:revision>
  <dcterms:created xsi:type="dcterms:W3CDTF">2017-05-03T20:12:06Z</dcterms:created>
  <dcterms:modified xsi:type="dcterms:W3CDTF">2025-12-15T15:54:48Z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3522d50a-dc74-4174-8493-254139260d77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</Properties>
</file>