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10"/>
  </p:notesMasterIdLst>
  <p:sldIdLst>
    <p:sldId id="256" r:id="rId5"/>
    <p:sldId id="293" r:id="rId6"/>
    <p:sldId id="285" r:id="rId7"/>
    <p:sldId id="291" r:id="rId8"/>
    <p:sldId id="29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37849B-EC55-4410-AB65-78126E24A799}" v="3" dt="2025-12-30T20:25:42.6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7" autoAdjust="0"/>
    <p:restoredTop sz="87310" autoAdjust="0"/>
  </p:normalViewPr>
  <p:slideViewPr>
    <p:cSldViewPr snapToGrid="0">
      <p:cViewPr varScale="1">
        <p:scale>
          <a:sx n="140" d="100"/>
          <a:sy n="140" d="100"/>
        </p:scale>
        <p:origin x="1104" y="1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o, Chenyan" userId="c92a7c72-a4d5-4d57-9ea3-e882fbd95b04" providerId="ADAL" clId="{7037849B-EC55-4410-AB65-78126E24A799}"/>
    <pc:docChg chg="undo custSel addSld modSld sldOrd">
      <pc:chgData name="Guo, Chenyan" userId="c92a7c72-a4d5-4d57-9ea3-e882fbd95b04" providerId="ADAL" clId="{7037849B-EC55-4410-AB65-78126E24A799}" dt="2025-12-30T20:49:28.022" v="4768"/>
      <pc:docMkLst>
        <pc:docMk/>
      </pc:docMkLst>
      <pc:sldChg chg="modSp mod">
        <pc:chgData name="Guo, Chenyan" userId="c92a7c72-a4d5-4d57-9ea3-e882fbd95b04" providerId="ADAL" clId="{7037849B-EC55-4410-AB65-78126E24A799}" dt="2025-12-29T20:03:20.535" v="29" actId="20577"/>
        <pc:sldMkLst>
          <pc:docMk/>
          <pc:sldMk cId="161441392" sldId="256"/>
        </pc:sldMkLst>
        <pc:spChg chg="mod">
          <ac:chgData name="Guo, Chenyan" userId="c92a7c72-a4d5-4d57-9ea3-e882fbd95b04" providerId="ADAL" clId="{7037849B-EC55-4410-AB65-78126E24A799}" dt="2025-12-29T20:03:13.405" v="18" actId="20577"/>
          <ac:spMkLst>
            <pc:docMk/>
            <pc:sldMk cId="161441392" sldId="256"/>
            <ac:spMk id="2" creationId="{0E780425-BFA3-4F76-A3D7-DC99BE53D0EC}"/>
          </ac:spMkLst>
        </pc:spChg>
        <pc:spChg chg="mod">
          <ac:chgData name="Guo, Chenyan" userId="c92a7c72-a4d5-4d57-9ea3-e882fbd95b04" providerId="ADAL" clId="{7037849B-EC55-4410-AB65-78126E24A799}" dt="2025-12-29T20:03:20.535" v="29" actId="20577"/>
          <ac:spMkLst>
            <pc:docMk/>
            <pc:sldMk cId="161441392" sldId="256"/>
            <ac:spMk id="3" creationId="{A4E42BE5-C11C-48C6-B3FE-69A55D3E592E}"/>
          </ac:spMkLst>
        </pc:spChg>
      </pc:sldChg>
      <pc:sldChg chg="modSp mod">
        <pc:chgData name="Guo, Chenyan" userId="c92a7c72-a4d5-4d57-9ea3-e882fbd95b04" providerId="ADAL" clId="{7037849B-EC55-4410-AB65-78126E24A799}" dt="2025-12-30T20:09:50.770" v="2107" actId="20577"/>
        <pc:sldMkLst>
          <pc:docMk/>
          <pc:sldMk cId="2525307828" sldId="285"/>
        </pc:sldMkLst>
        <pc:spChg chg="mod">
          <ac:chgData name="Guo, Chenyan" userId="c92a7c72-a4d5-4d57-9ea3-e882fbd95b04" providerId="ADAL" clId="{7037849B-EC55-4410-AB65-78126E24A799}" dt="2025-12-30T20:09:50.770" v="2107" actId="20577"/>
          <ac:spMkLst>
            <pc:docMk/>
            <pc:sldMk cId="2525307828" sldId="285"/>
            <ac:spMk id="3" creationId="{8A7312A9-53C1-D5A9-F554-1DB3ACAC44B7}"/>
          </ac:spMkLst>
        </pc:spChg>
      </pc:sldChg>
      <pc:sldChg chg="modSp mod">
        <pc:chgData name="Guo, Chenyan" userId="c92a7c72-a4d5-4d57-9ea3-e882fbd95b04" providerId="ADAL" clId="{7037849B-EC55-4410-AB65-78126E24A799}" dt="2025-12-30T20:10:22.226" v="2116" actId="20577"/>
        <pc:sldMkLst>
          <pc:docMk/>
          <pc:sldMk cId="1306976990" sldId="291"/>
        </pc:sldMkLst>
        <pc:spChg chg="mod">
          <ac:chgData name="Guo, Chenyan" userId="c92a7c72-a4d5-4d57-9ea3-e882fbd95b04" providerId="ADAL" clId="{7037849B-EC55-4410-AB65-78126E24A799}" dt="2025-12-29T20:06:00.368" v="198" actId="20577"/>
          <ac:spMkLst>
            <pc:docMk/>
            <pc:sldMk cId="1306976990" sldId="291"/>
            <ac:spMk id="2" creationId="{3FDB358C-B5AD-9B98-8E15-00401529FE5E}"/>
          </ac:spMkLst>
        </pc:spChg>
        <pc:spChg chg="mod">
          <ac:chgData name="Guo, Chenyan" userId="c92a7c72-a4d5-4d57-9ea3-e882fbd95b04" providerId="ADAL" clId="{7037849B-EC55-4410-AB65-78126E24A799}" dt="2025-12-30T20:10:22.226" v="2116" actId="20577"/>
          <ac:spMkLst>
            <pc:docMk/>
            <pc:sldMk cId="1306976990" sldId="291"/>
            <ac:spMk id="3" creationId="{09380C69-6A49-2F30-064E-033FE0EA1AF2}"/>
          </ac:spMkLst>
        </pc:spChg>
      </pc:sldChg>
      <pc:sldChg chg="addSp delSp modSp mod">
        <pc:chgData name="Guo, Chenyan" userId="c92a7c72-a4d5-4d57-9ea3-e882fbd95b04" providerId="ADAL" clId="{7037849B-EC55-4410-AB65-78126E24A799}" dt="2025-12-30T20:25:32.928" v="3349" actId="22"/>
        <pc:sldMkLst>
          <pc:docMk/>
          <pc:sldMk cId="940712320" sldId="292"/>
        </pc:sldMkLst>
        <pc:spChg chg="mod">
          <ac:chgData name="Guo, Chenyan" userId="c92a7c72-a4d5-4d57-9ea3-e882fbd95b04" providerId="ADAL" clId="{7037849B-EC55-4410-AB65-78126E24A799}" dt="2025-12-30T20:11:39.186" v="2199" actId="20577"/>
          <ac:spMkLst>
            <pc:docMk/>
            <pc:sldMk cId="940712320" sldId="292"/>
            <ac:spMk id="2" creationId="{282144E9-FA45-4320-2F02-4116BE6BFF02}"/>
          </ac:spMkLst>
        </pc:spChg>
        <pc:spChg chg="mod">
          <ac:chgData name="Guo, Chenyan" userId="c92a7c72-a4d5-4d57-9ea3-e882fbd95b04" providerId="ADAL" clId="{7037849B-EC55-4410-AB65-78126E24A799}" dt="2025-12-30T20:22:17.056" v="3347" actId="20577"/>
          <ac:spMkLst>
            <pc:docMk/>
            <pc:sldMk cId="940712320" sldId="292"/>
            <ac:spMk id="3" creationId="{92DC5B7E-4870-7D80-54AB-27698B37A78A}"/>
          </ac:spMkLst>
        </pc:spChg>
        <pc:spChg chg="add del">
          <ac:chgData name="Guo, Chenyan" userId="c92a7c72-a4d5-4d57-9ea3-e882fbd95b04" providerId="ADAL" clId="{7037849B-EC55-4410-AB65-78126E24A799}" dt="2025-12-30T20:25:32.928" v="3349" actId="22"/>
          <ac:spMkLst>
            <pc:docMk/>
            <pc:sldMk cId="940712320" sldId="292"/>
            <ac:spMk id="5" creationId="{9DE860C7-C3A2-A0B4-81B4-7EF6C47CE191}"/>
          </ac:spMkLst>
        </pc:spChg>
      </pc:sldChg>
      <pc:sldChg chg="modSp add mod ord">
        <pc:chgData name="Guo, Chenyan" userId="c92a7c72-a4d5-4d57-9ea3-e882fbd95b04" providerId="ADAL" clId="{7037849B-EC55-4410-AB65-78126E24A799}" dt="2025-12-30T20:49:28.022" v="4768"/>
        <pc:sldMkLst>
          <pc:docMk/>
          <pc:sldMk cId="3206390024" sldId="293"/>
        </pc:sldMkLst>
        <pc:spChg chg="mod">
          <ac:chgData name="Guo, Chenyan" userId="c92a7c72-a4d5-4d57-9ea3-e882fbd95b04" providerId="ADAL" clId="{7037849B-EC55-4410-AB65-78126E24A799}" dt="2025-12-30T20:26:22.604" v="3410" actId="20577"/>
          <ac:spMkLst>
            <pc:docMk/>
            <pc:sldMk cId="3206390024" sldId="293"/>
            <ac:spMk id="2" creationId="{0B344524-FD62-19EA-FA46-8666AE0CFE34}"/>
          </ac:spMkLst>
        </pc:spChg>
        <pc:spChg chg="mod">
          <ac:chgData name="Guo, Chenyan" userId="c92a7c72-a4d5-4d57-9ea3-e882fbd95b04" providerId="ADAL" clId="{7037849B-EC55-4410-AB65-78126E24A799}" dt="2025-12-30T20:41:53.257" v="4766" actId="20577"/>
          <ac:spMkLst>
            <pc:docMk/>
            <pc:sldMk cId="3206390024" sldId="293"/>
            <ac:spMk id="3" creationId="{526328C1-00AD-4BB3-AE73-69736FBC4267}"/>
          </ac:spMkLst>
        </pc:spChg>
      </pc:sldChg>
    </pc:docChg>
  </pc:docChgLst>
  <pc:docChgLst>
    <pc:chgData name="Guo, Chenyan" userId="c92a7c72-a4d5-4d57-9ea3-e882fbd95b04" providerId="ADAL" clId="{608BDA75-7DB7-425E-AA76-98C23F391E9A}"/>
    <pc:docChg chg="undo redo custSel addSld delSld modSld">
      <pc:chgData name="Guo, Chenyan" userId="c92a7c72-a4d5-4d57-9ea3-e882fbd95b04" providerId="ADAL" clId="{608BDA75-7DB7-425E-AA76-98C23F391E9A}" dt="2025-10-29T04:01:56.240" v="3197" actId="20577"/>
      <pc:docMkLst>
        <pc:docMk/>
      </pc:docMkLst>
      <pc:sldChg chg="modSp mod">
        <pc:chgData name="Guo, Chenyan" userId="c92a7c72-a4d5-4d57-9ea3-e882fbd95b04" providerId="ADAL" clId="{608BDA75-7DB7-425E-AA76-98C23F391E9A}" dt="2025-10-29T02:56:00.298" v="30" actId="20577"/>
        <pc:sldMkLst>
          <pc:docMk/>
          <pc:sldMk cId="161441392" sldId="256"/>
        </pc:sldMkLst>
        <pc:spChg chg="mod">
          <ac:chgData name="Guo, Chenyan" userId="c92a7c72-a4d5-4d57-9ea3-e882fbd95b04" providerId="ADAL" clId="{608BDA75-7DB7-425E-AA76-98C23F391E9A}" dt="2025-10-29T02:56:00.298" v="30" actId="20577"/>
          <ac:spMkLst>
            <pc:docMk/>
            <pc:sldMk cId="161441392" sldId="256"/>
            <ac:spMk id="2" creationId="{0E780425-BFA3-4F76-A3D7-DC99BE53D0EC}"/>
          </ac:spMkLst>
        </pc:spChg>
        <pc:spChg chg="mod">
          <ac:chgData name="Guo, Chenyan" userId="c92a7c72-a4d5-4d57-9ea3-e882fbd95b04" providerId="ADAL" clId="{608BDA75-7DB7-425E-AA76-98C23F391E9A}" dt="2025-10-29T02:55:54.271" v="24" actId="20577"/>
          <ac:spMkLst>
            <pc:docMk/>
            <pc:sldMk cId="161441392" sldId="256"/>
            <ac:spMk id="3" creationId="{A4E42BE5-C11C-48C6-B3FE-69A55D3E592E}"/>
          </ac:spMkLst>
        </pc:spChg>
      </pc:sldChg>
      <pc:sldChg chg="modSp mod">
        <pc:chgData name="Guo, Chenyan" userId="c92a7c72-a4d5-4d57-9ea3-e882fbd95b04" providerId="ADAL" clId="{608BDA75-7DB7-425E-AA76-98C23F391E9A}" dt="2025-10-29T03:27:24.405" v="1328" actId="108"/>
        <pc:sldMkLst>
          <pc:docMk/>
          <pc:sldMk cId="2525307828" sldId="285"/>
        </pc:sldMkLst>
        <pc:spChg chg="mod">
          <ac:chgData name="Guo, Chenyan" userId="c92a7c72-a4d5-4d57-9ea3-e882fbd95b04" providerId="ADAL" clId="{608BDA75-7DB7-425E-AA76-98C23F391E9A}" dt="2025-10-29T03:27:24.405" v="1328" actId="108"/>
          <ac:spMkLst>
            <pc:docMk/>
            <pc:sldMk cId="2525307828" sldId="285"/>
            <ac:spMk id="3" creationId="{8A7312A9-53C1-D5A9-F554-1DB3ACAC44B7}"/>
          </ac:spMkLst>
        </pc:spChg>
      </pc:sldChg>
      <pc:sldChg chg="del">
        <pc:chgData name="Guo, Chenyan" userId="c92a7c72-a4d5-4d57-9ea3-e882fbd95b04" providerId="ADAL" clId="{608BDA75-7DB7-425E-AA76-98C23F391E9A}" dt="2025-10-29T02:56:46.308" v="31" actId="47"/>
        <pc:sldMkLst>
          <pc:docMk/>
          <pc:sldMk cId="904701614" sldId="287"/>
        </pc:sldMkLst>
      </pc:sldChg>
      <pc:sldChg chg="del">
        <pc:chgData name="Guo, Chenyan" userId="c92a7c72-a4d5-4d57-9ea3-e882fbd95b04" providerId="ADAL" clId="{608BDA75-7DB7-425E-AA76-98C23F391E9A}" dt="2025-10-29T02:57:06.059" v="35" actId="47"/>
        <pc:sldMkLst>
          <pc:docMk/>
          <pc:sldMk cId="452788015" sldId="290"/>
        </pc:sldMkLst>
      </pc:sldChg>
      <pc:sldChg chg="modSp mod">
        <pc:chgData name="Guo, Chenyan" userId="c92a7c72-a4d5-4d57-9ea3-e882fbd95b04" providerId="ADAL" clId="{608BDA75-7DB7-425E-AA76-98C23F391E9A}" dt="2025-10-29T03:40:21.257" v="1993" actId="20577"/>
        <pc:sldMkLst>
          <pc:docMk/>
          <pc:sldMk cId="1306976990" sldId="291"/>
        </pc:sldMkLst>
        <pc:spChg chg="mod">
          <ac:chgData name="Guo, Chenyan" userId="c92a7c72-a4d5-4d57-9ea3-e882fbd95b04" providerId="ADAL" clId="{608BDA75-7DB7-425E-AA76-98C23F391E9A}" dt="2025-10-29T03:40:21.257" v="1993" actId="20577"/>
          <ac:spMkLst>
            <pc:docMk/>
            <pc:sldMk cId="1306976990" sldId="291"/>
            <ac:spMk id="3" creationId="{09380C69-6A49-2F30-064E-033FE0EA1AF2}"/>
          </ac:spMkLst>
        </pc:spChg>
      </pc:sldChg>
      <pc:sldChg chg="modSp add mod">
        <pc:chgData name="Guo, Chenyan" userId="c92a7c72-a4d5-4d57-9ea3-e882fbd95b04" providerId="ADAL" clId="{608BDA75-7DB7-425E-AA76-98C23F391E9A}" dt="2025-10-29T04:01:56.240" v="3197" actId="20577"/>
        <pc:sldMkLst>
          <pc:docMk/>
          <pc:sldMk cId="940712320" sldId="292"/>
        </pc:sldMkLst>
        <pc:spChg chg="mod">
          <ac:chgData name="Guo, Chenyan" userId="c92a7c72-a4d5-4d57-9ea3-e882fbd95b04" providerId="ADAL" clId="{608BDA75-7DB7-425E-AA76-98C23F391E9A}" dt="2025-10-29T03:41:04.525" v="2093" actId="20577"/>
          <ac:spMkLst>
            <pc:docMk/>
            <pc:sldMk cId="940712320" sldId="292"/>
            <ac:spMk id="2" creationId="{282144E9-FA45-4320-2F02-4116BE6BFF02}"/>
          </ac:spMkLst>
        </pc:spChg>
        <pc:spChg chg="mod">
          <ac:chgData name="Guo, Chenyan" userId="c92a7c72-a4d5-4d57-9ea3-e882fbd95b04" providerId="ADAL" clId="{608BDA75-7DB7-425E-AA76-98C23F391E9A}" dt="2025-10-29T04:01:56.240" v="3197" actId="20577"/>
          <ac:spMkLst>
            <pc:docMk/>
            <pc:sldMk cId="940712320" sldId="292"/>
            <ac:spMk id="3" creationId="{92DC5B7E-4870-7D80-54AB-27698B37A78A}"/>
          </ac:spMkLst>
        </pc:spChg>
      </pc:sldChg>
    </pc:docChg>
  </pc:docChgLst>
  <pc:docChgLst>
    <pc:chgData name="Guo, Chenyan" userId="c92a7c72-a4d5-4d57-9ea3-e882fbd95b04" providerId="ADAL" clId="{E67CD44E-A059-473A-8A4E-D2881C56CF29}"/>
    <pc:docChg chg="custSel addSld modSld">
      <pc:chgData name="Guo, Chenyan" userId="c92a7c72-a4d5-4d57-9ea3-e882fbd95b04" providerId="ADAL" clId="{E67CD44E-A059-473A-8A4E-D2881C56CF29}" dt="2025-10-02T20:17:22.770" v="1468" actId="114"/>
      <pc:docMkLst>
        <pc:docMk/>
      </pc:docMkLst>
      <pc:sldChg chg="modSp mod">
        <pc:chgData name="Guo, Chenyan" userId="c92a7c72-a4d5-4d57-9ea3-e882fbd95b04" providerId="ADAL" clId="{E67CD44E-A059-473A-8A4E-D2881C56CF29}" dt="2025-10-02T19:52:32.158" v="41" actId="20577"/>
        <pc:sldMkLst>
          <pc:docMk/>
          <pc:sldMk cId="161441392" sldId="256"/>
        </pc:sldMkLst>
        <pc:spChg chg="mod">
          <ac:chgData name="Guo, Chenyan" userId="c92a7c72-a4d5-4d57-9ea3-e882fbd95b04" providerId="ADAL" clId="{E67CD44E-A059-473A-8A4E-D2881C56CF29}" dt="2025-10-02T19:51:42.313" v="5" actId="20577"/>
          <ac:spMkLst>
            <pc:docMk/>
            <pc:sldMk cId="161441392" sldId="256"/>
            <ac:spMk id="2" creationId="{0E780425-BFA3-4F76-A3D7-DC99BE53D0EC}"/>
          </ac:spMkLst>
        </pc:spChg>
        <pc:spChg chg="mod">
          <ac:chgData name="Guo, Chenyan" userId="c92a7c72-a4d5-4d57-9ea3-e882fbd95b04" providerId="ADAL" clId="{E67CD44E-A059-473A-8A4E-D2881C56CF29}" dt="2025-10-02T19:52:32.158" v="41" actId="20577"/>
          <ac:spMkLst>
            <pc:docMk/>
            <pc:sldMk cId="161441392" sldId="256"/>
            <ac:spMk id="3" creationId="{A4E42BE5-C11C-48C6-B3FE-69A55D3E592E}"/>
          </ac:spMkLst>
        </pc:spChg>
      </pc:sldChg>
      <pc:sldChg chg="modSp mod">
        <pc:chgData name="Guo, Chenyan" userId="c92a7c72-a4d5-4d57-9ea3-e882fbd95b04" providerId="ADAL" clId="{E67CD44E-A059-473A-8A4E-D2881C56CF29}" dt="2025-10-02T20:17:22.770" v="1468" actId="114"/>
        <pc:sldMkLst>
          <pc:docMk/>
          <pc:sldMk cId="2525307828" sldId="285"/>
        </pc:sldMkLst>
        <pc:spChg chg="mod">
          <ac:chgData name="Guo, Chenyan" userId="c92a7c72-a4d5-4d57-9ea3-e882fbd95b04" providerId="ADAL" clId="{E67CD44E-A059-473A-8A4E-D2881C56CF29}" dt="2025-10-02T20:17:22.770" v="1468" actId="114"/>
          <ac:spMkLst>
            <pc:docMk/>
            <pc:sldMk cId="2525307828" sldId="285"/>
            <ac:spMk id="3" creationId="{8A7312A9-53C1-D5A9-F554-1DB3ACAC44B7}"/>
          </ac:spMkLst>
        </pc:spChg>
      </pc:sldChg>
      <pc:sldChg chg="modSp mod">
        <pc:chgData name="Guo, Chenyan" userId="c92a7c72-a4d5-4d57-9ea3-e882fbd95b04" providerId="ADAL" clId="{E67CD44E-A059-473A-8A4E-D2881C56CF29}" dt="2025-10-02T20:04:02.969" v="518" actId="20577"/>
        <pc:sldMkLst>
          <pc:docMk/>
          <pc:sldMk cId="904701614" sldId="287"/>
        </pc:sldMkLst>
      </pc:sldChg>
      <pc:sldChg chg="modSp add mod">
        <pc:chgData name="Guo, Chenyan" userId="c92a7c72-a4d5-4d57-9ea3-e882fbd95b04" providerId="ADAL" clId="{E67CD44E-A059-473A-8A4E-D2881C56CF29}" dt="2025-10-02T20:14:12.809" v="1291" actId="20577"/>
        <pc:sldMkLst>
          <pc:docMk/>
          <pc:sldMk cId="1306976990" sldId="291"/>
        </pc:sldMkLst>
        <pc:spChg chg="mod">
          <ac:chgData name="Guo, Chenyan" userId="c92a7c72-a4d5-4d57-9ea3-e882fbd95b04" providerId="ADAL" clId="{E67CD44E-A059-473A-8A4E-D2881C56CF29}" dt="2025-10-02T20:04:42.455" v="558" actId="20577"/>
          <ac:spMkLst>
            <pc:docMk/>
            <pc:sldMk cId="1306976990" sldId="291"/>
            <ac:spMk id="2" creationId="{3FDB358C-B5AD-9B98-8E15-00401529FE5E}"/>
          </ac:spMkLst>
        </pc:spChg>
        <pc:spChg chg="mod">
          <ac:chgData name="Guo, Chenyan" userId="c92a7c72-a4d5-4d57-9ea3-e882fbd95b04" providerId="ADAL" clId="{E67CD44E-A059-473A-8A4E-D2881C56CF29}" dt="2025-10-02T20:14:12.809" v="1291" actId="20577"/>
          <ac:spMkLst>
            <pc:docMk/>
            <pc:sldMk cId="1306976990" sldId="291"/>
            <ac:spMk id="3" creationId="{09380C69-6A49-2F30-064E-033FE0EA1AF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EFAFA-34C6-4193-8439-F5DD41942FAD}" type="datetimeFigureOut">
              <a:rPr lang="en-US" smtClean="0"/>
              <a:t>12/30/2025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74CDBA-CD6A-4A0A-8B97-F97DD661C291}" type="slidenum">
              <a:rPr lang="en-US" smtClean="0"/>
              <a:t>‹#›</a:t>
            </a:fld>
            <a:endParaRPr lang="en-US"/>
          </a:p>
        </p:txBody>
      </p:sp>
    </p:spTree>
    <p:extLst>
      <p:ext uri="{BB962C8B-B14F-4D97-AF65-F5344CB8AC3E}">
        <p14:creationId xmlns:p14="http://schemas.microsoft.com/office/powerpoint/2010/main" val="320682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74CDBA-CD6A-4A0A-8B97-F97DD661C291}" type="slidenum">
              <a:rPr lang="en-US" smtClean="0"/>
              <a:t>1</a:t>
            </a:fld>
            <a:endParaRPr lang="en-US"/>
          </a:p>
        </p:txBody>
      </p:sp>
    </p:spTree>
    <p:extLst>
      <p:ext uri="{BB962C8B-B14F-4D97-AF65-F5344CB8AC3E}">
        <p14:creationId xmlns:p14="http://schemas.microsoft.com/office/powerpoint/2010/main" val="3301224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A1DE5-8544-EFAD-C501-063DD824C5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A96D6-D60E-43F4-21FA-BA7504D90F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3B7555-B854-FF87-D7B0-7861735240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BFB2EE-06CA-D06A-2863-78B2839D6F5C}"/>
              </a:ext>
            </a:extLst>
          </p:cNvPr>
          <p:cNvSpPr>
            <a:spLocks noGrp="1"/>
          </p:cNvSpPr>
          <p:nvPr>
            <p:ph type="sldNum" sz="quarter" idx="5"/>
          </p:nvPr>
        </p:nvSpPr>
        <p:spPr/>
        <p:txBody>
          <a:bodyPr/>
          <a:lstStyle/>
          <a:p>
            <a:fld id="{AA74CDBA-CD6A-4A0A-8B97-F97DD661C291}" type="slidenum">
              <a:rPr lang="en-US" smtClean="0"/>
              <a:t>2</a:t>
            </a:fld>
            <a:endParaRPr lang="en-US"/>
          </a:p>
        </p:txBody>
      </p:sp>
    </p:spTree>
    <p:extLst>
      <p:ext uri="{BB962C8B-B14F-4D97-AF65-F5344CB8AC3E}">
        <p14:creationId xmlns:p14="http://schemas.microsoft.com/office/powerpoint/2010/main" val="34038008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74CDBA-CD6A-4A0A-8B97-F97DD661C291}" type="slidenum">
              <a:rPr lang="en-US" smtClean="0"/>
              <a:t>3</a:t>
            </a:fld>
            <a:endParaRPr lang="en-US"/>
          </a:p>
        </p:txBody>
      </p:sp>
    </p:spTree>
    <p:extLst>
      <p:ext uri="{BB962C8B-B14F-4D97-AF65-F5344CB8AC3E}">
        <p14:creationId xmlns:p14="http://schemas.microsoft.com/office/powerpoint/2010/main" val="1828170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4AED9-7E76-B332-7121-CE3BC19B10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E8BBB2-ABAD-F5A0-9570-D423518B97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D26916-DB24-2D7B-F939-A8D46FC275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B5BF0D-1646-AD25-8737-A81B70D7A47A}"/>
              </a:ext>
            </a:extLst>
          </p:cNvPr>
          <p:cNvSpPr>
            <a:spLocks noGrp="1"/>
          </p:cNvSpPr>
          <p:nvPr>
            <p:ph type="sldNum" sz="quarter" idx="5"/>
          </p:nvPr>
        </p:nvSpPr>
        <p:spPr/>
        <p:txBody>
          <a:bodyPr/>
          <a:lstStyle/>
          <a:p>
            <a:fld id="{AA74CDBA-CD6A-4A0A-8B97-F97DD661C291}" type="slidenum">
              <a:rPr lang="en-US" smtClean="0"/>
              <a:t>4</a:t>
            </a:fld>
            <a:endParaRPr lang="en-US"/>
          </a:p>
        </p:txBody>
      </p:sp>
    </p:spTree>
    <p:extLst>
      <p:ext uri="{BB962C8B-B14F-4D97-AF65-F5344CB8AC3E}">
        <p14:creationId xmlns:p14="http://schemas.microsoft.com/office/powerpoint/2010/main" val="1461979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FC4C6-9044-1B81-C79C-86CB948B5F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2A73A7-D018-04A9-9C12-0E6E39B2BA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B73FF2-FB48-B24D-533B-414E8DF45E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7C1422-EE96-EEE0-5CA5-8A60E9375FAC}"/>
              </a:ext>
            </a:extLst>
          </p:cNvPr>
          <p:cNvSpPr>
            <a:spLocks noGrp="1"/>
          </p:cNvSpPr>
          <p:nvPr>
            <p:ph type="sldNum" sz="quarter" idx="5"/>
          </p:nvPr>
        </p:nvSpPr>
        <p:spPr/>
        <p:txBody>
          <a:bodyPr/>
          <a:lstStyle/>
          <a:p>
            <a:fld id="{AA74CDBA-CD6A-4A0A-8B97-F97DD661C291}" type="slidenum">
              <a:rPr lang="en-US" smtClean="0"/>
              <a:t>5</a:t>
            </a:fld>
            <a:endParaRPr lang="en-US"/>
          </a:p>
        </p:txBody>
      </p:sp>
    </p:spTree>
    <p:extLst>
      <p:ext uri="{BB962C8B-B14F-4D97-AF65-F5344CB8AC3E}">
        <p14:creationId xmlns:p14="http://schemas.microsoft.com/office/powerpoint/2010/main" val="4004623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8786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2071664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9467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1474477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63E7EB-62E5-4854-A58A-BCE516D80C67}"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429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63E7EB-62E5-4854-A58A-BCE516D80C67}"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269855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63E7EB-62E5-4854-A58A-BCE516D80C67}" type="datetimeFigureOut">
              <a:rPr lang="en-US" smtClean="0"/>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89746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63E7EB-62E5-4854-A58A-BCE516D80C67}" type="datetimeFigureOut">
              <a:rPr lang="en-US" smtClean="0"/>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00086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063E7EB-62E5-4854-A58A-BCE516D80C67}" type="datetimeFigureOut">
              <a:rPr lang="en-US" smtClean="0"/>
              <a:t>12/30/2025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718055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063E7EB-62E5-4854-A58A-BCE516D80C67}" type="datetimeFigureOut">
              <a:rPr lang="en-US" smtClean="0"/>
              <a:t>12/30/2025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1BCDF4C-EFB4-45D2-9370-B6E859D55DCA}" type="slidenum">
              <a:rPr lang="en-US" smtClean="0"/>
              <a:t>‹#›</a:t>
            </a:fld>
            <a:endParaRPr lang="en-US"/>
          </a:p>
        </p:txBody>
      </p:sp>
    </p:spTree>
    <p:extLst>
      <p:ext uri="{BB962C8B-B14F-4D97-AF65-F5344CB8AC3E}">
        <p14:creationId xmlns:p14="http://schemas.microsoft.com/office/powerpoint/2010/main" val="3972044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063E7EB-62E5-4854-A58A-BCE516D80C67}"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4257276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063E7EB-62E5-4854-A58A-BCE516D80C67}" type="datetimeFigureOut">
              <a:rPr lang="en-US" smtClean="0"/>
              <a:t>12/30/2025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1BCDF4C-EFB4-45D2-9370-B6E859D55DC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259952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80425-BFA3-4F76-A3D7-DC99BE53D0EC}"/>
              </a:ext>
            </a:extLst>
          </p:cNvPr>
          <p:cNvSpPr>
            <a:spLocks noGrp="1"/>
          </p:cNvSpPr>
          <p:nvPr>
            <p:ph type="ctrTitle"/>
          </p:nvPr>
        </p:nvSpPr>
        <p:spPr>
          <a:xfrm>
            <a:off x="1097280" y="758952"/>
            <a:ext cx="10058400" cy="3232280"/>
          </a:xfrm>
        </p:spPr>
        <p:txBody>
          <a:bodyPr>
            <a:normAutofit fontScale="90000"/>
          </a:bodyPr>
          <a:lstStyle/>
          <a:p>
            <a:r>
              <a:rPr lang="en-US" dirty="0"/>
              <a:t>Congestion Management Working Group -</a:t>
            </a:r>
            <a:br>
              <a:rPr lang="en-US" sz="7200" dirty="0"/>
            </a:br>
            <a:r>
              <a:rPr lang="en-US" sz="6700" dirty="0"/>
              <a:t>12/15/2025 Meeting Update</a:t>
            </a:r>
          </a:p>
        </p:txBody>
      </p:sp>
      <p:sp>
        <p:nvSpPr>
          <p:cNvPr id="3" name="Subtitle 2">
            <a:extLst>
              <a:ext uri="{FF2B5EF4-FFF2-40B4-BE49-F238E27FC236}">
                <a16:creationId xmlns:a16="http://schemas.microsoft.com/office/drawing/2014/main" id="{A4E42BE5-C11C-48C6-B3FE-69A55D3E592E}"/>
              </a:ext>
            </a:extLst>
          </p:cNvPr>
          <p:cNvSpPr>
            <a:spLocks noGrp="1"/>
          </p:cNvSpPr>
          <p:nvPr>
            <p:ph type="subTitle" idx="1"/>
          </p:nvPr>
        </p:nvSpPr>
        <p:spPr/>
        <p:txBody>
          <a:bodyPr>
            <a:normAutofit fontScale="85000" lnSpcReduction="20000"/>
          </a:bodyPr>
          <a:lstStyle/>
          <a:p>
            <a:r>
              <a:rPr lang="en-US" dirty="0"/>
              <a:t>January 7, 2026</a:t>
            </a:r>
          </a:p>
          <a:p>
            <a:endParaRPr lang="en-US" dirty="0"/>
          </a:p>
          <a:p>
            <a:r>
              <a:rPr lang="en-US" dirty="0" err="1"/>
              <a:t>chENYAN</a:t>
            </a:r>
            <a:r>
              <a:rPr lang="en-US" dirty="0"/>
              <a:t> </a:t>
            </a:r>
            <a:r>
              <a:rPr lang="en-US" dirty="0" err="1"/>
              <a:t>guO,</a:t>
            </a:r>
            <a:r>
              <a:rPr lang="en-US" dirty="0"/>
              <a:t> chair</a:t>
            </a:r>
          </a:p>
        </p:txBody>
      </p:sp>
    </p:spTree>
    <p:extLst>
      <p:ext uri="{BB962C8B-B14F-4D97-AF65-F5344CB8AC3E}">
        <p14:creationId xmlns:p14="http://schemas.microsoft.com/office/powerpoint/2010/main" val="161441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43F75-5CB7-0A8E-32CF-AE21B715D8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344524-FD62-19EA-FA46-8666AE0CFE34}"/>
              </a:ext>
            </a:extLst>
          </p:cNvPr>
          <p:cNvSpPr>
            <a:spLocks noGrp="1"/>
          </p:cNvSpPr>
          <p:nvPr>
            <p:ph type="title"/>
          </p:nvPr>
        </p:nvSpPr>
        <p:spPr>
          <a:xfrm>
            <a:off x="1097280" y="286604"/>
            <a:ext cx="10058400" cy="974026"/>
          </a:xfrm>
        </p:spPr>
        <p:txBody>
          <a:bodyPr>
            <a:normAutofit fontScale="90000"/>
          </a:bodyPr>
          <a:lstStyle/>
          <a:p>
            <a:r>
              <a:rPr lang="en-US" sz="4400" b="1" dirty="0"/>
              <a:t>NPRR 134: Interconnection Studies Reform for Dispatchable Loads</a:t>
            </a:r>
          </a:p>
        </p:txBody>
      </p:sp>
      <p:sp>
        <p:nvSpPr>
          <p:cNvPr id="3" name="Content Placeholder 2">
            <a:extLst>
              <a:ext uri="{FF2B5EF4-FFF2-40B4-BE49-F238E27FC236}">
                <a16:creationId xmlns:a16="http://schemas.microsoft.com/office/drawing/2014/main" id="{526328C1-00AD-4BB3-AE73-69736FBC4267}"/>
              </a:ext>
            </a:extLst>
          </p:cNvPr>
          <p:cNvSpPr>
            <a:spLocks noGrp="1"/>
          </p:cNvSpPr>
          <p:nvPr>
            <p:ph idx="1"/>
          </p:nvPr>
        </p:nvSpPr>
        <p:spPr>
          <a:xfrm>
            <a:off x="1097280" y="1712568"/>
            <a:ext cx="10058400" cy="4470400"/>
          </a:xfrm>
        </p:spPr>
        <p:txBody>
          <a:bodyPr>
            <a:normAutofit/>
          </a:bodyPr>
          <a:lstStyle/>
          <a:p>
            <a:pPr marL="234950" indent="-234950">
              <a:buFont typeface="Courier New" panose="02070309020205020404" pitchFamily="49" charset="0"/>
              <a:buChar char="o"/>
            </a:pPr>
            <a:r>
              <a:rPr lang="en-US" sz="2200" dirty="0"/>
              <a:t>This NPRR creates a pathway to faster interconnection for loads by allowing them to register a portion of themselves as a Controllable Load Resource (CLR) until any required transmission build outs are completed to allow firm connection of load</a:t>
            </a:r>
          </a:p>
          <a:p>
            <a:pPr lvl="2">
              <a:buFont typeface="Arial" panose="020B0604020202020204" pitchFamily="34" charset="0"/>
              <a:buChar char="•"/>
            </a:pPr>
            <a:r>
              <a:rPr lang="en-US" sz="1800" dirty="0"/>
              <a:t>The intent of PGRR 134 is to create a predictable behavior for load curtailment that ERCOT can count on for modeling and planning, not to reduce load to manage congestion, respond to pricing events, or respond to system wide constraints</a:t>
            </a:r>
          </a:p>
          <a:p>
            <a:pPr lvl="2">
              <a:buFont typeface="Arial" panose="020B0604020202020204" pitchFamily="34" charset="0"/>
              <a:buChar char="•"/>
            </a:pPr>
            <a:r>
              <a:rPr lang="en-US" sz="1800" dirty="0"/>
              <a:t>The CLR capabilities would be enabled upon the coming implementation of the recently approved NPRR1188, </a:t>
            </a:r>
            <a:r>
              <a:rPr lang="en-US" sz="1800" i="1" dirty="0"/>
              <a:t>Implement Nodal Dispatch and energy Settlement for Controllable Load Resources</a:t>
            </a:r>
          </a:p>
          <a:p>
            <a:pPr lvl="2">
              <a:buFont typeface="Arial" panose="020B0604020202020204" pitchFamily="34" charset="0"/>
              <a:buChar char="•"/>
            </a:pPr>
            <a:r>
              <a:rPr lang="en-US" sz="1800" dirty="0"/>
              <a:t>PGRR 134 is intended to be a one-way bridge until the studied level of transmission is built out, any delays of the transmission build-out will be the risks on the loads who register with the program</a:t>
            </a:r>
          </a:p>
          <a:p>
            <a:pPr marL="234950" indent="-234950">
              <a:buFont typeface="Courier New" panose="02070309020205020404" pitchFamily="49" charset="0"/>
              <a:buChar char="o"/>
            </a:pPr>
            <a:r>
              <a:rPr lang="en-US" sz="2200" dirty="0"/>
              <a:t>A separate Mitigated Offer Caps (MOCs) was proposed for CLRs under the PGRR134 regime, distinct from the MOCs for traditional Resources </a:t>
            </a:r>
          </a:p>
          <a:p>
            <a:pPr marL="234950" indent="-234950">
              <a:buFont typeface="Courier New" panose="02070309020205020404" pitchFamily="49" charset="0"/>
              <a:buChar char="o"/>
            </a:pPr>
            <a:r>
              <a:rPr lang="en-US" sz="2200" dirty="0"/>
              <a:t>Discussion concluded that no action was taken by CMWG</a:t>
            </a:r>
          </a:p>
          <a:p>
            <a:pPr marL="0" indent="0">
              <a:buNone/>
            </a:pPr>
            <a:endParaRPr lang="en-US" sz="2400" dirty="0"/>
          </a:p>
          <a:p>
            <a:pPr lvl="1">
              <a:buFont typeface="Courier New" panose="02070309020205020404" pitchFamily="49" charset="0"/>
              <a:buChar char="o"/>
            </a:pPr>
            <a:endParaRPr lang="en-US" sz="2200" dirty="0"/>
          </a:p>
          <a:p>
            <a:pPr marL="566928" lvl="3" indent="0">
              <a:buNone/>
            </a:pPr>
            <a:endParaRPr lang="en-US" sz="1600" dirty="0"/>
          </a:p>
        </p:txBody>
      </p:sp>
    </p:spTree>
    <p:extLst>
      <p:ext uri="{BB962C8B-B14F-4D97-AF65-F5344CB8AC3E}">
        <p14:creationId xmlns:p14="http://schemas.microsoft.com/office/powerpoint/2010/main" val="3206390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9CD09-6333-0053-523C-A8DAF6DA5F08}"/>
              </a:ext>
            </a:extLst>
          </p:cNvPr>
          <p:cNvSpPr>
            <a:spLocks noGrp="1"/>
          </p:cNvSpPr>
          <p:nvPr>
            <p:ph type="title"/>
          </p:nvPr>
        </p:nvSpPr>
        <p:spPr>
          <a:xfrm>
            <a:off x="1066800" y="552933"/>
            <a:ext cx="10058400" cy="1000659"/>
          </a:xfrm>
        </p:spPr>
        <p:txBody>
          <a:bodyPr>
            <a:noAutofit/>
          </a:bodyPr>
          <a:lstStyle/>
          <a:p>
            <a:r>
              <a:rPr lang="en-US" sz="4400" b="1" dirty="0"/>
              <a:t>CRR Long Term Auction Solution Time and Transaction Limits</a:t>
            </a:r>
          </a:p>
        </p:txBody>
      </p:sp>
      <p:sp>
        <p:nvSpPr>
          <p:cNvPr id="3" name="Content Placeholder 2">
            <a:extLst>
              <a:ext uri="{FF2B5EF4-FFF2-40B4-BE49-F238E27FC236}">
                <a16:creationId xmlns:a16="http://schemas.microsoft.com/office/drawing/2014/main" id="{8A7312A9-53C1-D5A9-F554-1DB3ACAC44B7}"/>
              </a:ext>
            </a:extLst>
          </p:cNvPr>
          <p:cNvSpPr>
            <a:spLocks noGrp="1"/>
          </p:cNvSpPr>
          <p:nvPr>
            <p:ph idx="1"/>
          </p:nvPr>
        </p:nvSpPr>
        <p:spPr>
          <a:xfrm>
            <a:off x="990747" y="1757778"/>
            <a:ext cx="10058400" cy="4895706"/>
          </a:xfrm>
        </p:spPr>
        <p:txBody>
          <a:bodyPr>
            <a:normAutofit/>
          </a:bodyPr>
          <a:lstStyle/>
          <a:p>
            <a:pPr marL="234950" indent="-234950">
              <a:buFont typeface="Courier New" panose="02070309020205020404" pitchFamily="49" charset="0"/>
              <a:buChar char="o"/>
            </a:pPr>
            <a:r>
              <a:rPr lang="en-US" sz="2200" dirty="0"/>
              <a:t>ERCOT staff presented an update on the CRR system performance</a:t>
            </a:r>
          </a:p>
          <a:p>
            <a:pPr lvl="3">
              <a:buFont typeface="Arial" panose="020B0604020202020204" pitchFamily="34" charset="0"/>
              <a:buChar char="•"/>
            </a:pPr>
            <a:r>
              <a:rPr lang="en-US" sz="1600" dirty="0"/>
              <a:t>The most recent sequence 2 auction took 173 hours for the peak weekday TOU, which is over targeted 100 hours</a:t>
            </a:r>
          </a:p>
          <a:p>
            <a:pPr lvl="3">
              <a:buFont typeface="Arial" panose="020B0604020202020204" pitchFamily="34" charset="0"/>
              <a:buChar char="•"/>
            </a:pPr>
            <a:r>
              <a:rPr lang="en-US" sz="1600" dirty="0"/>
              <a:t>ERCOT is not proposing any updates to the CRR transaction limits</a:t>
            </a:r>
          </a:p>
          <a:p>
            <a:pPr marL="91440" lvl="3" indent="-91440">
              <a:spcBef>
                <a:spcPts val="1200"/>
              </a:spcBef>
              <a:spcAft>
                <a:spcPts val="200"/>
              </a:spcAft>
              <a:buSzPct val="100000"/>
              <a:buFont typeface="Courier New" panose="02070309020205020404" pitchFamily="49" charset="0"/>
              <a:buChar char="o"/>
            </a:pPr>
            <a:r>
              <a:rPr lang="en-US" sz="2200" dirty="0"/>
              <a:t>ERCOT is working on a new NPRR to address Budge Constraint Change</a:t>
            </a:r>
            <a:endParaRPr lang="en-US" sz="1600" dirty="0"/>
          </a:p>
          <a:p>
            <a:pPr lvl="3">
              <a:buSzPct val="100000"/>
              <a:buFont typeface="Arial" panose="020B0604020202020204" pitchFamily="34" charset="0"/>
              <a:buChar char="•"/>
            </a:pPr>
            <a:r>
              <a:rPr lang="en-US" sz="1600" dirty="0"/>
              <a:t>ERCOT is targeting to bring some draft language to CMWG early in 2026 </a:t>
            </a:r>
          </a:p>
          <a:p>
            <a:pPr lvl="3">
              <a:buSzPct val="100000"/>
              <a:buFont typeface="Arial" panose="020B0604020202020204" pitchFamily="34" charset="0"/>
              <a:buChar char="•"/>
            </a:pPr>
            <a:r>
              <a:rPr lang="en-US" sz="1600" dirty="0"/>
              <a:t>Change the collateral check to occur before bid submission instead of including the collateral constraint in the optimization</a:t>
            </a:r>
          </a:p>
          <a:p>
            <a:pPr lvl="3">
              <a:buSzPct val="100000"/>
              <a:buFont typeface="Arial" panose="020B0604020202020204" pitchFamily="34" charset="0"/>
              <a:buChar char="•"/>
            </a:pPr>
            <a:r>
              <a:rPr lang="en-US" sz="1600" dirty="0"/>
              <a:t>It is expected significantly improve CRR auction solution times and would also open door to moving the CRR bidding process to bid curves instead of separate price-quantity pairs in the future</a:t>
            </a:r>
          </a:p>
          <a:p>
            <a:pPr marL="91440" lvl="3" indent="-91440">
              <a:spcBef>
                <a:spcPts val="1200"/>
              </a:spcBef>
              <a:spcAft>
                <a:spcPts val="200"/>
              </a:spcAft>
              <a:buSzPct val="100000"/>
              <a:buFont typeface="Courier New" panose="02070309020205020404" pitchFamily="49" charset="0"/>
              <a:buChar char="o"/>
            </a:pPr>
            <a:endParaRPr lang="en-US" sz="2200" dirty="0"/>
          </a:p>
        </p:txBody>
      </p:sp>
    </p:spTree>
    <p:extLst>
      <p:ext uri="{BB962C8B-B14F-4D97-AF65-F5344CB8AC3E}">
        <p14:creationId xmlns:p14="http://schemas.microsoft.com/office/powerpoint/2010/main" val="252530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927A0-2643-7238-7A9E-71D4B079CE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DB358C-B5AD-9B98-8E15-00401529FE5E}"/>
              </a:ext>
            </a:extLst>
          </p:cNvPr>
          <p:cNvSpPr>
            <a:spLocks noGrp="1"/>
          </p:cNvSpPr>
          <p:nvPr>
            <p:ph type="title"/>
          </p:nvPr>
        </p:nvSpPr>
        <p:spPr>
          <a:xfrm>
            <a:off x="1097280" y="286604"/>
            <a:ext cx="10058400" cy="974026"/>
          </a:xfrm>
        </p:spPr>
        <p:txBody>
          <a:bodyPr>
            <a:normAutofit fontScale="90000"/>
          </a:bodyPr>
          <a:lstStyle/>
          <a:p>
            <a:r>
              <a:rPr lang="en-US" sz="4400" b="1" dirty="0"/>
              <a:t>NPRR 1292: Granular Product Type for CRR TOU</a:t>
            </a:r>
          </a:p>
        </p:txBody>
      </p:sp>
      <p:sp>
        <p:nvSpPr>
          <p:cNvPr id="3" name="Content Placeholder 2">
            <a:extLst>
              <a:ext uri="{FF2B5EF4-FFF2-40B4-BE49-F238E27FC236}">
                <a16:creationId xmlns:a16="http://schemas.microsoft.com/office/drawing/2014/main" id="{09380C69-6A49-2F30-064E-033FE0EA1AF2}"/>
              </a:ext>
            </a:extLst>
          </p:cNvPr>
          <p:cNvSpPr>
            <a:spLocks noGrp="1"/>
          </p:cNvSpPr>
          <p:nvPr>
            <p:ph idx="1"/>
          </p:nvPr>
        </p:nvSpPr>
        <p:spPr>
          <a:xfrm>
            <a:off x="1097280" y="1712568"/>
            <a:ext cx="10058400" cy="4470400"/>
          </a:xfrm>
        </p:spPr>
        <p:txBody>
          <a:bodyPr>
            <a:normAutofit/>
          </a:bodyPr>
          <a:lstStyle/>
          <a:p>
            <a:pPr marL="234950" indent="-234950">
              <a:buFont typeface="Courier New" panose="02070309020205020404" pitchFamily="49" charset="0"/>
              <a:buChar char="o"/>
            </a:pPr>
            <a:r>
              <a:rPr lang="en-US" sz="2200" dirty="0" err="1"/>
              <a:t>Vigorus</a:t>
            </a:r>
            <a:r>
              <a:rPr lang="en-US" sz="2200" dirty="0"/>
              <a:t> debate continued on NPRR 1292: Granular Product Type for CRR TOU</a:t>
            </a:r>
          </a:p>
          <a:p>
            <a:pPr lvl="2">
              <a:buFont typeface="Arial" panose="020B0604020202020204" pitchFamily="34" charset="0"/>
              <a:buChar char="•"/>
            </a:pPr>
            <a:r>
              <a:rPr lang="en-US" sz="1800" dirty="0"/>
              <a:t>The discussion was away from the central topic of the NPRR 1292 itself, but focused on concerns of CRR auction performance issues after implementation of NPRR 1292</a:t>
            </a:r>
          </a:p>
          <a:p>
            <a:pPr lvl="2">
              <a:buFont typeface="Arial" panose="020B0604020202020204" pitchFamily="34" charset="0"/>
              <a:buChar char="•"/>
            </a:pPr>
            <a:r>
              <a:rPr lang="en-US" sz="1800" dirty="0"/>
              <a:t>NPRR 1292 does not have an implementation date yet, still moving through the stakeholder process</a:t>
            </a:r>
            <a:r>
              <a:rPr lang="en-US" sz="1600" dirty="0"/>
              <a:t>	</a:t>
            </a:r>
          </a:p>
          <a:p>
            <a:pPr marL="234950" indent="-234950">
              <a:buFont typeface="Courier New" panose="02070309020205020404" pitchFamily="49" charset="0"/>
              <a:buChar char="o"/>
            </a:pPr>
            <a:r>
              <a:rPr lang="en-US" sz="2200" dirty="0"/>
              <a:t>One Stakeholder put a list of concerns with NPRR1292: starting from its potential to increase CRR transaction counts to its lack of alignment with existing trading products on the Intercontinental Exchange(ICE), these concerns were echoed by other stakeholders</a:t>
            </a:r>
          </a:p>
          <a:p>
            <a:pPr marL="234950" indent="-234950">
              <a:buFont typeface="Courier New" panose="02070309020205020404" pitchFamily="49" charset="0"/>
              <a:buChar char="o"/>
            </a:pPr>
            <a:r>
              <a:rPr lang="en-US" sz="2200" dirty="0"/>
              <a:t>This NPRR will remain at CMWG meeting for further discussion</a:t>
            </a:r>
          </a:p>
          <a:p>
            <a:pPr>
              <a:buFont typeface="Courier New" panose="02070309020205020404" pitchFamily="49" charset="0"/>
              <a:buChar char="o"/>
            </a:pPr>
            <a:endParaRPr lang="en-US" sz="2400" dirty="0"/>
          </a:p>
          <a:p>
            <a:pPr lvl="1">
              <a:buFont typeface="Courier New" panose="02070309020205020404" pitchFamily="49" charset="0"/>
              <a:buChar char="o"/>
            </a:pPr>
            <a:endParaRPr lang="en-US" sz="2200" dirty="0"/>
          </a:p>
          <a:p>
            <a:pPr marL="566928" lvl="3" indent="0">
              <a:buNone/>
            </a:pPr>
            <a:endParaRPr lang="en-US" sz="1600" dirty="0"/>
          </a:p>
        </p:txBody>
      </p:sp>
    </p:spTree>
    <p:extLst>
      <p:ext uri="{BB962C8B-B14F-4D97-AF65-F5344CB8AC3E}">
        <p14:creationId xmlns:p14="http://schemas.microsoft.com/office/powerpoint/2010/main" val="1306976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8DC54-C479-72D2-0E7E-AE72DFDEB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2144E9-FA45-4320-2F02-4116BE6BFF02}"/>
              </a:ext>
            </a:extLst>
          </p:cNvPr>
          <p:cNvSpPr>
            <a:spLocks noGrp="1"/>
          </p:cNvSpPr>
          <p:nvPr>
            <p:ph type="title"/>
          </p:nvPr>
        </p:nvSpPr>
        <p:spPr>
          <a:xfrm>
            <a:off x="1097280" y="286604"/>
            <a:ext cx="10058400" cy="974026"/>
          </a:xfrm>
        </p:spPr>
        <p:txBody>
          <a:bodyPr>
            <a:normAutofit fontScale="90000"/>
          </a:bodyPr>
          <a:lstStyle/>
          <a:p>
            <a:r>
              <a:rPr lang="en-US" sz="4400" b="1" dirty="0"/>
              <a:t>NPRR 1301: Align Protocols to Constraint Activation Procedure</a:t>
            </a:r>
          </a:p>
        </p:txBody>
      </p:sp>
      <p:sp>
        <p:nvSpPr>
          <p:cNvPr id="3" name="Content Placeholder 2">
            <a:extLst>
              <a:ext uri="{FF2B5EF4-FFF2-40B4-BE49-F238E27FC236}">
                <a16:creationId xmlns:a16="http://schemas.microsoft.com/office/drawing/2014/main" id="{92DC5B7E-4870-7D80-54AB-27698B37A78A}"/>
              </a:ext>
            </a:extLst>
          </p:cNvPr>
          <p:cNvSpPr>
            <a:spLocks noGrp="1"/>
          </p:cNvSpPr>
          <p:nvPr>
            <p:ph idx="1"/>
          </p:nvPr>
        </p:nvSpPr>
        <p:spPr>
          <a:xfrm>
            <a:off x="1097280" y="1712568"/>
            <a:ext cx="10058400" cy="4470400"/>
          </a:xfrm>
        </p:spPr>
        <p:txBody>
          <a:bodyPr>
            <a:normAutofit/>
          </a:bodyPr>
          <a:lstStyle/>
          <a:p>
            <a:pPr marL="234950" indent="-234950">
              <a:buFont typeface="Courier New" panose="02070309020205020404" pitchFamily="49" charset="0"/>
              <a:buChar char="o"/>
            </a:pPr>
            <a:r>
              <a:rPr lang="en-US" sz="2200" dirty="0"/>
              <a:t>This NPRR addresses the situation in which multiple contingencies are causing the same element in the system to be overloaded</a:t>
            </a:r>
          </a:p>
          <a:p>
            <a:pPr lvl="2">
              <a:buFont typeface="Arial" panose="020B0604020202020204" pitchFamily="34" charset="0"/>
              <a:buChar char="•"/>
            </a:pPr>
            <a:r>
              <a:rPr lang="en-US" sz="1800" dirty="0"/>
              <a:t>In that situation, the Shadow Price impact on Locational Marginal Prices (LMPs) is counted multiple times, resulting in potentially very high LMPs that cannot be resolved with additional generation dispatch</a:t>
            </a:r>
          </a:p>
          <a:p>
            <a:pPr lvl="2">
              <a:buFont typeface="Arial" panose="020B0604020202020204" pitchFamily="34" charset="0"/>
              <a:buChar char="•"/>
            </a:pPr>
            <a:r>
              <a:rPr lang="en-US" sz="1800" dirty="0"/>
              <a:t>The protocol language change directs that only the most limiting constraint/contingency pair to be activated</a:t>
            </a:r>
          </a:p>
          <a:p>
            <a:pPr marL="234950" indent="-234950">
              <a:buFont typeface="Courier New" panose="02070309020205020404" pitchFamily="49" charset="0"/>
              <a:buChar char="o"/>
            </a:pPr>
            <a:r>
              <a:rPr lang="en-US" sz="2200" dirty="0"/>
              <a:t>LCRA filed comments to reduce the threshold of what is considered a “nearly identical” shift factor to be considered redundant from 10% to 5%, while ERCOT had proposed a threshold of 2%, which LCRA considered it as too restrictive according to their analysis</a:t>
            </a:r>
          </a:p>
          <a:p>
            <a:pPr marL="234950" indent="-234950">
              <a:buFont typeface="Courier New" panose="02070309020205020404" pitchFamily="49" charset="0"/>
              <a:buChar char="o"/>
            </a:pPr>
            <a:r>
              <a:rPr lang="en-US" sz="2200" dirty="0"/>
              <a:t>LCRA will continue offline discussions with ERCOT to reach agreement on the threshold and other concerns with this NPRR</a:t>
            </a:r>
          </a:p>
          <a:p>
            <a:pPr>
              <a:buFont typeface="Courier New" panose="02070309020205020404" pitchFamily="49" charset="0"/>
              <a:buChar char="o"/>
            </a:pPr>
            <a:endParaRPr lang="en-US" sz="2400" dirty="0"/>
          </a:p>
          <a:p>
            <a:pPr lvl="1">
              <a:buFont typeface="Courier New" panose="02070309020205020404" pitchFamily="49" charset="0"/>
              <a:buChar char="o"/>
            </a:pPr>
            <a:endParaRPr lang="en-US" sz="2200" dirty="0"/>
          </a:p>
          <a:p>
            <a:pPr marL="566928" lvl="3" indent="0">
              <a:buNone/>
            </a:pPr>
            <a:endParaRPr lang="en-US" sz="1600" dirty="0"/>
          </a:p>
        </p:txBody>
      </p:sp>
    </p:spTree>
    <p:extLst>
      <p:ext uri="{BB962C8B-B14F-4D97-AF65-F5344CB8AC3E}">
        <p14:creationId xmlns:p14="http://schemas.microsoft.com/office/powerpoint/2010/main" val="94071232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16BF004497F87479DAD31F00AF725C6" ma:contentTypeVersion="11" ma:contentTypeDescription="Create a new document." ma:contentTypeScope="" ma:versionID="3ab0190e023d7e5aafc33e46ba37906b">
  <xsd:schema xmlns:xsd="http://www.w3.org/2001/XMLSchema" xmlns:xs="http://www.w3.org/2001/XMLSchema" xmlns:p="http://schemas.microsoft.com/office/2006/metadata/properties" xmlns:ns3="4345d1df-5d12-4f7e-b776-008b25f27986" xmlns:ns4="74773060-95be-4758-a20e-6e2cb91bc751" targetNamespace="http://schemas.microsoft.com/office/2006/metadata/properties" ma:root="true" ma:fieldsID="666fe65660b28134fc1fceb1ad30ea0e" ns3:_="" ns4:_="">
    <xsd:import namespace="4345d1df-5d12-4f7e-b776-008b25f27986"/>
    <xsd:import namespace="74773060-95be-4758-a20e-6e2cb91bc75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45d1df-5d12-4f7e-b776-008b25f279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773060-95be-4758-a20e-6e2cb91bc75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38B4D0-C359-4FA3-8BF1-2E9184C77F7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38DB13F-86D2-4716-9AB2-253CE0661DC7}">
  <ds:schemaRefs>
    <ds:schemaRef ds:uri="http://schemas.microsoft.com/sharepoint/v3/contenttype/forms"/>
  </ds:schemaRefs>
</ds:datastoreItem>
</file>

<file path=customXml/itemProps3.xml><?xml version="1.0" encoding="utf-8"?>
<ds:datastoreItem xmlns:ds="http://schemas.openxmlformats.org/officeDocument/2006/customXml" ds:itemID="{B4B11B8E-E5F0-4984-885F-01D3E6F11B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45d1df-5d12-4f7e-b776-008b25f27986"/>
    <ds:schemaRef ds:uri="74773060-95be-4758-a20e-6e2cb91bc7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1681294-4857-4624-8d04-edaddb44ee26}" enabled="0" method="" siteId="{a1681294-4857-4624-8d04-edaddb44ee26}" removed="1"/>
  <clbl:label id="{de49536e-9021-4e8b-a813-eda5cb0caf1c}" enabled="1" method="Privileged" siteId="{db1e96a8-a3da-442a-930b-235cac24cd5c}" removed="0"/>
</clbl:labelList>
</file>

<file path=docProps/app.xml><?xml version="1.0" encoding="utf-8"?>
<Properties xmlns="http://schemas.openxmlformats.org/officeDocument/2006/extended-properties" xmlns:vt="http://schemas.openxmlformats.org/officeDocument/2006/docPropsVTypes">
  <Template>Retrospect</Template>
  <TotalTime>28120</TotalTime>
  <Words>602</Words>
  <Application>Microsoft Office PowerPoint</Application>
  <PresentationFormat>Widescreen</PresentationFormat>
  <Paragraphs>39</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Courier New</vt:lpstr>
      <vt:lpstr>Retrospect</vt:lpstr>
      <vt:lpstr>Congestion Management Working Group - 12/15/2025 Meeting Update</vt:lpstr>
      <vt:lpstr>NPRR 134: Interconnection Studies Reform for Dispatchable Loads</vt:lpstr>
      <vt:lpstr>CRR Long Term Auction Solution Time and Transaction Limits</vt:lpstr>
      <vt:lpstr>NPRR 1292: Granular Product Type for CRR TOU</vt:lpstr>
      <vt:lpstr>NPRR 1301: Align Protocols to Constraint Activation Procedure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Congestion Management Working Group</dc:title>
  <dc:creator>Morris, Sandra</dc:creator>
  <cp:lastModifiedBy>Guo, Chenyan</cp:lastModifiedBy>
  <cp:revision>71</cp:revision>
  <dcterms:created xsi:type="dcterms:W3CDTF">2019-09-10T19:44:15Z</dcterms:created>
  <dcterms:modified xsi:type="dcterms:W3CDTF">2025-12-30T20:55:39Z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0x010100816BF004497F87479DAD31F00AF725C6</vt:lpwstr>
  </property>
  <property fmtid="{D5CDD505-2E9C-101B-9397-08002B2CF9AE}" pid="3" name="MSIP_Label_dfe1a8d7-e404-4561-a6ce-09441972395c_Enabled">
    <vt:lpwstr>true</vt:lpwstr>
  </property>
  <property fmtid="{D5CDD505-2E9C-101B-9397-08002B2CF9AE}" pid="4" name="MSIP_Label_dfe1a8d7-e404-4561-a6ce-09441972395c_SetDate">
    <vt:lpwstr>2023-11-13T15:48:02Z</vt:lpwstr>
  </property>
  <property fmtid="{D5CDD505-2E9C-101B-9397-08002B2CF9AE}" pid="5" name="MSIP_Label_dfe1a8d7-e404-4561-a6ce-09441972395c_Method">
    <vt:lpwstr>Standard</vt:lpwstr>
  </property>
  <property fmtid="{D5CDD505-2E9C-101B-9397-08002B2CF9AE}" pid="6" name="MSIP_Label_dfe1a8d7-e404-4561-a6ce-09441972395c_Name">
    <vt:lpwstr>Company Confidential Information</vt:lpwstr>
  </property>
  <property fmtid="{D5CDD505-2E9C-101B-9397-08002B2CF9AE}" pid="7" name="MSIP_Label_dfe1a8d7-e404-4561-a6ce-09441972395c_SiteId">
    <vt:lpwstr>d8fb9c07-c19e-4e8c-a1cb-717cd3cf8ffe</vt:lpwstr>
  </property>
  <property fmtid="{D5CDD505-2E9C-101B-9397-08002B2CF9AE}" pid="8" name="MSIP_Label_dfe1a8d7-e404-4561-a6ce-09441972395c_ActionId">
    <vt:lpwstr>adbf3881-2480-45db-b801-1987df6fe63f</vt:lpwstr>
  </property>
  <property fmtid="{D5CDD505-2E9C-101B-9397-08002B2CF9AE}" pid="9" name="MSIP_Label_dfe1a8d7-e404-4561-a6ce-09441972395c_ContentBits">
    <vt:lpwstr>0</vt:lpwstr>
  </property>
  <property fmtid="{D5CDD505-2E9C-101B-9397-08002B2CF9AE}" pid="10" name="MSIP_Label_00b5fe95-8f20-4bf1-a4bc-7cba4c4dcd39_Enabled">
    <vt:lpwstr>true</vt:lpwstr>
  </property>
  <property fmtid="{D5CDD505-2E9C-101B-9397-08002B2CF9AE}" pid="11" name="MSIP_Label_00b5fe95-8f20-4bf1-a4bc-7cba4c4dcd39_SetDate">
    <vt:lpwstr>2024-02-29T18:06:38Z</vt:lpwstr>
  </property>
  <property fmtid="{D5CDD505-2E9C-101B-9397-08002B2CF9AE}" pid="12" name="MSIP_Label_00b5fe95-8f20-4bf1-a4bc-7cba4c4dcd39_Method">
    <vt:lpwstr>Standard</vt:lpwstr>
  </property>
  <property fmtid="{D5CDD505-2E9C-101B-9397-08002B2CF9AE}" pid="13" name="MSIP_Label_00b5fe95-8f20-4bf1-a4bc-7cba4c4dcd39_Name">
    <vt:lpwstr>Internal access</vt:lpwstr>
  </property>
  <property fmtid="{D5CDD505-2E9C-101B-9397-08002B2CF9AE}" pid="14" name="MSIP_Label_00b5fe95-8f20-4bf1-a4bc-7cba4c4dcd39_SiteId">
    <vt:lpwstr>34c5e68e-b374-47fe-91da-0e3d638792fb</vt:lpwstr>
  </property>
  <property fmtid="{D5CDD505-2E9C-101B-9397-08002B2CF9AE}" pid="15" name="MSIP_Label_00b5fe95-8f20-4bf1-a4bc-7cba4c4dcd39_ActionId">
    <vt:lpwstr>a8cc2449-53cf-4d23-a1e2-531234fd10b6</vt:lpwstr>
  </property>
  <property fmtid="{D5CDD505-2E9C-101B-9397-08002B2CF9AE}" pid="16" name="MSIP_Label_00b5fe95-8f20-4bf1-a4bc-7cba4c4dcd39_ContentBits">
    <vt:lpwstr>0</vt:lpwstr>
  </property>
</Properties>
</file>