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</p:sldMasterIdLst>
  <p:notesMasterIdLst>
    <p:notesMasterId r:id="rId9"/>
  </p:notesMasterIdLst>
  <p:handoutMasterIdLst>
    <p:handoutMasterId r:id="rId10"/>
  </p:handoutMasterIdLst>
  <p:sldIdLst>
    <p:sldId id="260" r:id="rId6"/>
    <p:sldId id="281" r:id="rId7"/>
    <p:sldId id="282" r:id="rId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7F5F318-668F-47AC-BEC2-90CF12CB0C5F}" v="2" dt="2025-12-17T22:46:33.130"/>
    <p1510:client id="{631833DC-40ED-45F8-8A1A-CDB94BD8E4FA}" v="6" dt="2025-12-17T23:46:54.37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12" d="100"/>
          <a:sy n="112" d="100"/>
        </p:scale>
        <p:origin x="1584" y="32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dri, Sreenivas" userId="0b43dccd-042e-4be0-871d-afa1d90d6a2e" providerId="ADAL" clId="{467F39DD-4CFE-45E1-AA25-A1A8C9F836D1}"/>
    <pc:docChg chg="undo custSel addSld delSld modSld">
      <pc:chgData name="Badri, Sreenivas" userId="0b43dccd-042e-4be0-871d-afa1d90d6a2e" providerId="ADAL" clId="{467F39DD-4CFE-45E1-AA25-A1A8C9F836D1}" dt="2025-12-17T23:57:14.097" v="1277" actId="6549"/>
      <pc:docMkLst>
        <pc:docMk/>
      </pc:docMkLst>
      <pc:sldChg chg="modSp mod">
        <pc:chgData name="Badri, Sreenivas" userId="0b43dccd-042e-4be0-871d-afa1d90d6a2e" providerId="ADAL" clId="{467F39DD-4CFE-45E1-AA25-A1A8C9F836D1}" dt="2025-12-17T23:32:30.853" v="655" actId="20577"/>
        <pc:sldMkLst>
          <pc:docMk/>
          <pc:sldMk cId="730603795" sldId="260"/>
        </pc:sldMkLst>
        <pc:spChg chg="mod">
          <ac:chgData name="Badri, Sreenivas" userId="0b43dccd-042e-4be0-871d-afa1d90d6a2e" providerId="ADAL" clId="{467F39DD-4CFE-45E1-AA25-A1A8C9F836D1}" dt="2025-12-17T23:32:30.853" v="655" actId="20577"/>
          <ac:spMkLst>
            <pc:docMk/>
            <pc:sldMk cId="730603795" sldId="260"/>
            <ac:spMk id="7" creationId="{00000000-0000-0000-0000-000000000000}"/>
          </ac:spMkLst>
        </pc:spChg>
      </pc:sldChg>
      <pc:sldChg chg="del">
        <pc:chgData name="Badri, Sreenivas" userId="0b43dccd-042e-4be0-871d-afa1d90d6a2e" providerId="ADAL" clId="{467F39DD-4CFE-45E1-AA25-A1A8C9F836D1}" dt="2025-12-17T22:24:09.862" v="1" actId="47"/>
        <pc:sldMkLst>
          <pc:docMk/>
          <pc:sldMk cId="1564665710" sldId="276"/>
        </pc:sldMkLst>
      </pc:sldChg>
      <pc:sldChg chg="del">
        <pc:chgData name="Badri, Sreenivas" userId="0b43dccd-042e-4be0-871d-afa1d90d6a2e" providerId="ADAL" clId="{467F39DD-4CFE-45E1-AA25-A1A8C9F836D1}" dt="2025-12-17T22:24:08.996" v="0" actId="47"/>
        <pc:sldMkLst>
          <pc:docMk/>
          <pc:sldMk cId="3348034079" sldId="279"/>
        </pc:sldMkLst>
      </pc:sldChg>
      <pc:sldChg chg="del">
        <pc:chgData name="Badri, Sreenivas" userId="0b43dccd-042e-4be0-871d-afa1d90d6a2e" providerId="ADAL" clId="{467F39DD-4CFE-45E1-AA25-A1A8C9F836D1}" dt="2025-12-17T22:24:10.551" v="2" actId="47"/>
        <pc:sldMkLst>
          <pc:docMk/>
          <pc:sldMk cId="1735754319" sldId="280"/>
        </pc:sldMkLst>
      </pc:sldChg>
      <pc:sldChg chg="addSp delSp modSp mod">
        <pc:chgData name="Badri, Sreenivas" userId="0b43dccd-042e-4be0-871d-afa1d90d6a2e" providerId="ADAL" clId="{467F39DD-4CFE-45E1-AA25-A1A8C9F836D1}" dt="2025-12-17T23:51:24.899" v="1006" actId="14100"/>
        <pc:sldMkLst>
          <pc:docMk/>
          <pc:sldMk cId="4039836626" sldId="281"/>
        </pc:sldMkLst>
        <pc:spChg chg="mod">
          <ac:chgData name="Badri, Sreenivas" userId="0b43dccd-042e-4be0-871d-afa1d90d6a2e" providerId="ADAL" clId="{467F39DD-4CFE-45E1-AA25-A1A8C9F836D1}" dt="2025-12-17T23:32:44.356" v="656"/>
          <ac:spMkLst>
            <pc:docMk/>
            <pc:sldMk cId="4039836626" sldId="281"/>
            <ac:spMk id="2" creationId="{500E73D0-07CE-45CE-7F02-091229A4612D}"/>
          </ac:spMkLst>
        </pc:spChg>
        <pc:spChg chg="del mod">
          <ac:chgData name="Badri, Sreenivas" userId="0b43dccd-042e-4be0-871d-afa1d90d6a2e" providerId="ADAL" clId="{467F39DD-4CFE-45E1-AA25-A1A8C9F836D1}" dt="2025-12-17T23:33:36.735" v="657" actId="478"/>
          <ac:spMkLst>
            <pc:docMk/>
            <pc:sldMk cId="4039836626" sldId="281"/>
            <ac:spMk id="3" creationId="{947CAD9C-256F-36B2-7F81-88F713A2AC20}"/>
          </ac:spMkLst>
        </pc:spChg>
        <pc:spChg chg="add del mod">
          <ac:chgData name="Badri, Sreenivas" userId="0b43dccd-042e-4be0-871d-afa1d90d6a2e" providerId="ADAL" clId="{467F39DD-4CFE-45E1-AA25-A1A8C9F836D1}" dt="2025-12-17T23:33:38.703" v="658" actId="478"/>
          <ac:spMkLst>
            <pc:docMk/>
            <pc:sldMk cId="4039836626" sldId="281"/>
            <ac:spMk id="6" creationId="{12F24ADA-A851-AB84-C5F6-C243BED26364}"/>
          </ac:spMkLst>
        </pc:spChg>
        <pc:spChg chg="add mod">
          <ac:chgData name="Badri, Sreenivas" userId="0b43dccd-042e-4be0-871d-afa1d90d6a2e" providerId="ADAL" clId="{467F39DD-4CFE-45E1-AA25-A1A8C9F836D1}" dt="2025-12-17T23:36:26.164" v="681" actId="20577"/>
          <ac:spMkLst>
            <pc:docMk/>
            <pc:sldMk cId="4039836626" sldId="281"/>
            <ac:spMk id="8" creationId="{8B44AFD7-716A-6A9B-DEF1-CBE1CCDA19CA}"/>
          </ac:spMkLst>
        </pc:spChg>
        <pc:spChg chg="add mod">
          <ac:chgData name="Badri, Sreenivas" userId="0b43dccd-042e-4be0-871d-afa1d90d6a2e" providerId="ADAL" clId="{467F39DD-4CFE-45E1-AA25-A1A8C9F836D1}" dt="2025-12-17T23:51:19.951" v="1004" actId="1076"/>
          <ac:spMkLst>
            <pc:docMk/>
            <pc:sldMk cId="4039836626" sldId="281"/>
            <ac:spMk id="10" creationId="{66FFAD24-078C-8AC9-486B-77C286D431F9}"/>
          </ac:spMkLst>
        </pc:spChg>
        <pc:picChg chg="add mod">
          <ac:chgData name="Badri, Sreenivas" userId="0b43dccd-042e-4be0-871d-afa1d90d6a2e" providerId="ADAL" clId="{467F39DD-4CFE-45E1-AA25-A1A8C9F836D1}" dt="2025-12-17T23:51:24.899" v="1006" actId="14100"/>
          <ac:picMkLst>
            <pc:docMk/>
            <pc:sldMk cId="4039836626" sldId="281"/>
            <ac:picMk id="7" creationId="{E03B71D2-40B1-3C71-766C-4B706545CF07}"/>
          </ac:picMkLst>
        </pc:picChg>
      </pc:sldChg>
      <pc:sldChg chg="del">
        <pc:chgData name="Badri, Sreenivas" userId="0b43dccd-042e-4be0-871d-afa1d90d6a2e" providerId="ADAL" clId="{467F39DD-4CFE-45E1-AA25-A1A8C9F836D1}" dt="2025-12-17T22:35:33.681" v="242" actId="47"/>
        <pc:sldMkLst>
          <pc:docMk/>
          <pc:sldMk cId="398151183" sldId="282"/>
        </pc:sldMkLst>
      </pc:sldChg>
      <pc:sldChg chg="addSp delSp modSp add mod">
        <pc:chgData name="Badri, Sreenivas" userId="0b43dccd-042e-4be0-871d-afa1d90d6a2e" providerId="ADAL" clId="{467F39DD-4CFE-45E1-AA25-A1A8C9F836D1}" dt="2025-12-17T23:57:14.097" v="1277" actId="6549"/>
        <pc:sldMkLst>
          <pc:docMk/>
          <pc:sldMk cId="4290604233" sldId="282"/>
        </pc:sldMkLst>
        <pc:spChg chg="mod">
          <ac:chgData name="Badri, Sreenivas" userId="0b43dccd-042e-4be0-871d-afa1d90d6a2e" providerId="ADAL" clId="{467F39DD-4CFE-45E1-AA25-A1A8C9F836D1}" dt="2025-12-17T23:42:21.414" v="736" actId="20577"/>
          <ac:spMkLst>
            <pc:docMk/>
            <pc:sldMk cId="4290604233" sldId="282"/>
            <ac:spMk id="2" creationId="{68E71F07-DB0D-74D3-75BF-325B1EE1C76B}"/>
          </ac:spMkLst>
        </pc:spChg>
        <pc:spChg chg="add mod">
          <ac:chgData name="Badri, Sreenivas" userId="0b43dccd-042e-4be0-871d-afa1d90d6a2e" providerId="ADAL" clId="{467F39DD-4CFE-45E1-AA25-A1A8C9F836D1}" dt="2025-12-17T23:51:50.591" v="1037" actId="20577"/>
          <ac:spMkLst>
            <pc:docMk/>
            <pc:sldMk cId="4290604233" sldId="282"/>
            <ac:spMk id="5" creationId="{860EED45-4A56-7126-11D8-B1DFC429DBF9}"/>
          </ac:spMkLst>
        </pc:spChg>
        <pc:spChg chg="del">
          <ac:chgData name="Badri, Sreenivas" userId="0b43dccd-042e-4be0-871d-afa1d90d6a2e" providerId="ADAL" clId="{467F39DD-4CFE-45E1-AA25-A1A8C9F836D1}" dt="2025-12-17T23:42:04.386" v="712" actId="478"/>
          <ac:spMkLst>
            <pc:docMk/>
            <pc:sldMk cId="4290604233" sldId="282"/>
            <ac:spMk id="8" creationId="{5CCBED18-4C95-9849-305F-0921681AE678}"/>
          </ac:spMkLst>
        </pc:spChg>
        <pc:spChg chg="del">
          <ac:chgData name="Badri, Sreenivas" userId="0b43dccd-042e-4be0-871d-afa1d90d6a2e" providerId="ADAL" clId="{467F39DD-4CFE-45E1-AA25-A1A8C9F836D1}" dt="2025-12-17T23:42:08.761" v="713" actId="478"/>
          <ac:spMkLst>
            <pc:docMk/>
            <pc:sldMk cId="4290604233" sldId="282"/>
            <ac:spMk id="10" creationId="{E75A311B-F4C0-6C5D-57CE-037E5E13BFA2}"/>
          </ac:spMkLst>
        </pc:spChg>
        <pc:spChg chg="add mod">
          <ac:chgData name="Badri, Sreenivas" userId="0b43dccd-042e-4be0-871d-afa1d90d6a2e" providerId="ADAL" clId="{467F39DD-4CFE-45E1-AA25-A1A8C9F836D1}" dt="2025-12-17T23:57:14.097" v="1277" actId="6549"/>
          <ac:spMkLst>
            <pc:docMk/>
            <pc:sldMk cId="4290604233" sldId="282"/>
            <ac:spMk id="12" creationId="{DF898CCE-D82F-85BE-566A-5D773FA0BC66}"/>
          </ac:spMkLst>
        </pc:spChg>
        <pc:picChg chg="del">
          <ac:chgData name="Badri, Sreenivas" userId="0b43dccd-042e-4be0-871d-afa1d90d6a2e" providerId="ADAL" clId="{467F39DD-4CFE-45E1-AA25-A1A8C9F836D1}" dt="2025-12-17T23:42:00.747" v="711" actId="478"/>
          <ac:picMkLst>
            <pc:docMk/>
            <pc:sldMk cId="4290604233" sldId="282"/>
            <ac:picMk id="7" creationId="{ED783C93-FF06-AA57-E99A-41463CD81799}"/>
          </ac:picMkLst>
        </pc:picChg>
        <pc:picChg chg="add mod">
          <ac:chgData name="Badri, Sreenivas" userId="0b43dccd-042e-4be0-871d-afa1d90d6a2e" providerId="ADAL" clId="{467F39DD-4CFE-45E1-AA25-A1A8C9F836D1}" dt="2025-12-17T23:55:58.620" v="1252" actId="14100"/>
          <ac:picMkLst>
            <pc:docMk/>
            <pc:sldMk cId="4290604233" sldId="282"/>
            <ac:picMk id="9" creationId="{9B047653-DEDB-7B8A-120D-5A83A4756480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>
            <a:lvl1pPr>
              <a:defRPr sz="26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200">
                <a:solidFill>
                  <a:schemeClr val="tx2"/>
                </a:solidFill>
              </a:defRPr>
            </a:lvl3pPr>
            <a:lvl4pPr>
              <a:defRPr sz="21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Footer text goes here.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64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Footer text goes here.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ercot.com/services/mdt/userguides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581400" y="2105561"/>
            <a:ext cx="5410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Pre-RTC Telemetry Cleanup and ICCP Handbook Updates</a:t>
            </a:r>
          </a:p>
          <a:p>
            <a:endParaRPr lang="en-US" sz="2000" dirty="0"/>
          </a:p>
          <a:p>
            <a:r>
              <a:rPr lang="en-US" sz="2000" dirty="0"/>
              <a:t>Sreenivas Badri/Kevin </a:t>
            </a:r>
            <a:r>
              <a:rPr lang="en-US" sz="2000" dirty="0" err="1"/>
              <a:t>McGarrahhan</a:t>
            </a:r>
            <a:endParaRPr lang="en-US" sz="2000" dirty="0"/>
          </a:p>
          <a:p>
            <a:endParaRPr lang="en-US" sz="2000" dirty="0"/>
          </a:p>
          <a:p>
            <a:r>
              <a:rPr lang="en-US" sz="2000" dirty="0"/>
              <a:t>December 2025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9F019A-8EDE-0569-A3BD-AD496B3798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0E73D0-07CE-45CE-7F02-091229A461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Pre-RTC Telemetry Cleanup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152024-766B-77BC-9051-3473B30FDF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7" name="Content Placeholder 9" descr="Table&#10;&#10;AI-generated content may be incorrect.">
            <a:extLst>
              <a:ext uri="{FF2B5EF4-FFF2-40B4-BE49-F238E27FC236}">
                <a16:creationId xmlns:a16="http://schemas.microsoft.com/office/drawing/2014/main" id="{E03B71D2-40B1-3C71-766C-4B706545CF0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1308901"/>
            <a:ext cx="7231293" cy="3933757"/>
          </a:xfrm>
        </p:spPr>
      </p:pic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B44AFD7-716A-6A9B-DEF1-CBE1CCDA19CA}"/>
              </a:ext>
            </a:extLst>
          </p:cNvPr>
          <p:cNvSpPr txBox="1">
            <a:spLocks/>
          </p:cNvSpPr>
          <p:nvPr/>
        </p:nvSpPr>
        <p:spPr>
          <a:xfrm>
            <a:off x="400693" y="715895"/>
            <a:ext cx="8763857" cy="570951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/>
              <a:t>Below telemetry points were deleted from ERCOT ICCP system during </a:t>
            </a:r>
            <a:r>
              <a:rPr lang="en-US" sz="1600" b="1" dirty="0">
                <a:solidFill>
                  <a:srgbClr val="FF0000"/>
                </a:solidFill>
              </a:rPr>
              <a:t>DEC_ML2 Model on Operating Day 12/10.</a:t>
            </a:r>
          </a:p>
          <a:p>
            <a:pPr marL="457200" lvl="1" indent="0">
              <a:buNone/>
            </a:pPr>
            <a:r>
              <a:rPr lang="en-US" sz="1600" dirty="0">
                <a:solidFill>
                  <a:schemeClr val="tx2"/>
                </a:solidFill>
              </a:rPr>
              <a:t> </a:t>
            </a:r>
          </a:p>
          <a:p>
            <a:endParaRPr lang="en-US" sz="1200" dirty="0">
              <a:solidFill>
                <a:schemeClr val="tx2"/>
              </a:solidFill>
              <a:cs typeface="Arial"/>
            </a:endParaRPr>
          </a:p>
          <a:p>
            <a:pPr>
              <a:buFontTx/>
              <a:buChar char="-"/>
            </a:pPr>
            <a:endParaRPr lang="en-US" sz="1200" dirty="0">
              <a:solidFill>
                <a:schemeClr val="tx2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6FFAD24-078C-8AC9-486B-77C286D431F9}"/>
              </a:ext>
            </a:extLst>
          </p:cNvPr>
          <p:cNvSpPr txBox="1"/>
          <p:nvPr/>
        </p:nvSpPr>
        <p:spPr>
          <a:xfrm>
            <a:off x="533400" y="5486400"/>
            <a:ext cx="83058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RST telemetry point was deleted from ERCOT ICCP system during </a:t>
            </a:r>
            <a:r>
              <a:rPr lang="en-US" sz="1600" b="1" dirty="0">
                <a:solidFill>
                  <a:srgbClr val="FF0000"/>
                </a:solidFill>
              </a:rPr>
              <a:t>DEC_ML3 Model on Operating Day 12/17.</a:t>
            </a:r>
          </a:p>
          <a:p>
            <a:endParaRPr lang="en-US" sz="1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98366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3E6D7F-A7E0-6787-8FDD-4C9CBE02D2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E71F07-DB0D-74D3-75BF-325B1EE1C7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ICCP Handbook Updates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91F51D-85DE-8FF0-0BE4-1A7611E990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60EED45-4A56-7126-11D8-B1DFC429DB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762000"/>
            <a:ext cx="8534400" cy="5052221"/>
          </a:xfrm>
        </p:spPr>
        <p:txBody>
          <a:bodyPr/>
          <a:lstStyle/>
          <a:p>
            <a:r>
              <a:rPr lang="en-US" sz="1800" dirty="0"/>
              <a:t>Removed old ICCP Handbook from ercot.com, now it has only RTC+B version.</a:t>
            </a:r>
          </a:p>
          <a:p>
            <a:pPr marL="0" indent="0">
              <a:buNone/>
            </a:pPr>
            <a:r>
              <a:rPr lang="en-US" sz="2000" dirty="0">
                <a:hlinkClick r:id="rId2"/>
              </a:rPr>
              <a:t>https://www.ercot.com/services/mdt/userguides</a:t>
            </a:r>
            <a:endParaRPr lang="en-US" sz="2000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B047653-DEDB-7B8A-120D-5A83A47564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1654055"/>
            <a:ext cx="7391400" cy="3298391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DF898CCE-D82F-85BE-566A-5D773FA0BC66}"/>
              </a:ext>
            </a:extLst>
          </p:cNvPr>
          <p:cNvSpPr txBox="1"/>
          <p:nvPr/>
        </p:nvSpPr>
        <p:spPr>
          <a:xfrm>
            <a:off x="304800" y="5257800"/>
            <a:ext cx="8382000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More ICCP Handbook cleanup will happen soon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sz="1600" dirty="0"/>
              <a:t>Remove RTCB name from file name and keep it same as pre-RTC 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sz="1600" dirty="0"/>
              <a:t>Remove system wide telemetry points not used.</a:t>
            </a:r>
          </a:p>
        </p:txBody>
      </p:sp>
    </p:spTree>
    <p:extLst>
      <p:ext uri="{BB962C8B-B14F-4D97-AF65-F5344CB8AC3E}">
        <p14:creationId xmlns:p14="http://schemas.microsoft.com/office/powerpoint/2010/main" val="4290604233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2" ma:contentTypeDescription="Create a new document." ma:contentTypeScope="" ma:versionID="63b4750df494f1e899998ba0dd64b59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26b17897b0dee42c4ef932dfddf4050e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0E9AA12-8AF9-4AA6-90FE-24669859CDF3}">
  <ds:schemaRefs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purl.org/dc/terms/"/>
    <ds:schemaRef ds:uri="http://schemas.openxmlformats.org/package/2006/metadata/core-properties"/>
    <ds:schemaRef ds:uri="http://purl.org/dc/dcmitype/"/>
    <ds:schemaRef ds:uri="http://www.w3.org/XML/1998/namespace"/>
    <ds:schemaRef ds:uri="http://schemas.microsoft.com/office/infopath/2007/PartnerControls"/>
    <ds:schemaRef ds:uri="c34af464-7aa1-4edd-9be4-83dffc1cb926"/>
  </ds:schemaRefs>
</ds:datastoreItem>
</file>

<file path=customXml/itemProps3.xml><?xml version="1.0" encoding="utf-8"?>
<ds:datastoreItem xmlns:ds="http://schemas.openxmlformats.org/officeDocument/2006/customXml" ds:itemID="{843EB0A4-50A9-4E33-98AC-BC2B61C8A1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4247</TotalTime>
  <Words>119</Words>
  <Application>Microsoft Office PowerPoint</Application>
  <PresentationFormat>On-screen Show (4:3)</PresentationFormat>
  <Paragraphs>18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Courier New</vt:lpstr>
      <vt:lpstr>1_Custom Design</vt:lpstr>
      <vt:lpstr>Office Theme</vt:lpstr>
      <vt:lpstr>PowerPoint Presentation</vt:lpstr>
      <vt:lpstr>Pre-RTC Telemetry Cleanup</vt:lpstr>
      <vt:lpstr>ICCP Handbook Updates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Badri, Sreenivas</cp:lastModifiedBy>
  <cp:revision>84</cp:revision>
  <cp:lastPrinted>2016-01-21T20:53:15Z</cp:lastPrinted>
  <dcterms:created xsi:type="dcterms:W3CDTF">2016-01-21T15:20:31Z</dcterms:created>
  <dcterms:modified xsi:type="dcterms:W3CDTF">2025-12-17T23:57:15Z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2024-02-20T13:03:33Z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6e019d9d-d939-4c70-8667-61352cf99a06</vt:lpwstr>
  </property>
  <property fmtid="{D5CDD505-2E9C-101B-9397-08002B2CF9AE}" pid="9" name="MSIP_Label_7084cbda-52b8-46fb-a7b7-cb5bd465ed85_ContentBits">
    <vt:lpwstr>0</vt:lpwstr>
  </property>
</Properties>
</file>