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9"/>
  </p:notesMasterIdLst>
  <p:handoutMasterIdLst>
    <p:handoutMasterId r:id="rId10"/>
  </p:handoutMasterIdLst>
  <p:sldIdLst>
    <p:sldId id="260" r:id="rId6"/>
    <p:sldId id="279" r:id="rId7"/>
    <p:sldId id="276"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41D741-770D-433B-978D-E8CBB567D258}" v="13" dt="2025-12-17T19:37:10.2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custSel modSld">
      <pc:chgData name="Badri, Sreenivas" userId="0b43dccd-042e-4be0-871d-afa1d90d6a2e" providerId="ADAL" clId="{467F39DD-4CFE-45E1-AA25-A1A8C9F836D1}" dt="2025-12-17T22:18:32.180" v="47" actId="33524"/>
      <pc:docMkLst>
        <pc:docMk/>
      </pc:docMkLst>
      <pc:sldChg chg="modSp mod">
        <pc:chgData name="Badri, Sreenivas" userId="0b43dccd-042e-4be0-871d-afa1d90d6a2e" providerId="ADAL" clId="{467F39DD-4CFE-45E1-AA25-A1A8C9F836D1}" dt="2025-12-17T22:18:32.180" v="47" actId="33524"/>
        <pc:sldMkLst>
          <pc:docMk/>
          <pc:sldMk cId="730603795" sldId="260"/>
        </pc:sldMkLst>
        <pc:spChg chg="mod">
          <ac:chgData name="Badri, Sreenivas" userId="0b43dccd-042e-4be0-871d-afa1d90d6a2e" providerId="ADAL" clId="{467F39DD-4CFE-45E1-AA25-A1A8C9F836D1}" dt="2025-12-17T22:18:32.180" v="47" actId="33524"/>
          <ac:spMkLst>
            <pc:docMk/>
            <pc:sldMk cId="730603795" sldId="260"/>
            <ac:spMk id="7" creationId="{00000000-0000-0000-0000-000000000000}"/>
          </ac:spMkLst>
        </pc:spChg>
      </pc:sldChg>
    </pc:docChg>
  </pc:docChgLst>
  <pc:docChgLst>
    <pc:chgData name="Jinright, Susan" userId="2984c2d6-c956-49a0-9b02-bca874b9fcea" providerId="ADAL" clId="{CEEC073D-F4C4-48B0-BC4C-32ADF53A1C6F}"/>
    <pc:docChg chg="undo custSel delSld modSld">
      <pc:chgData name="Jinright, Susan" userId="2984c2d6-c956-49a0-9b02-bca874b9fcea" providerId="ADAL" clId="{CEEC073D-F4C4-48B0-BC4C-32ADF53A1C6F}" dt="2025-12-17T19:37:55.852" v="1963" actId="478"/>
      <pc:docMkLst>
        <pc:docMk/>
      </pc:docMkLst>
      <pc:sldChg chg="modSp mod">
        <pc:chgData name="Jinright, Susan" userId="2984c2d6-c956-49a0-9b02-bca874b9fcea" providerId="ADAL" clId="{CEEC073D-F4C4-48B0-BC4C-32ADF53A1C6F}" dt="2025-12-17T15:37:47.157" v="52" actId="20577"/>
        <pc:sldMkLst>
          <pc:docMk/>
          <pc:sldMk cId="730603795" sldId="260"/>
        </pc:sldMkLst>
        <pc:spChg chg="mod">
          <ac:chgData name="Jinright, Susan" userId="2984c2d6-c956-49a0-9b02-bca874b9fcea" providerId="ADAL" clId="{CEEC073D-F4C4-48B0-BC4C-32ADF53A1C6F}" dt="2025-12-17T15:37:47.157" v="52" actId="20577"/>
          <ac:spMkLst>
            <pc:docMk/>
            <pc:sldMk cId="730603795" sldId="260"/>
            <ac:spMk id="7" creationId="{00000000-0000-0000-0000-000000000000}"/>
          </ac:spMkLst>
        </pc:spChg>
      </pc:sldChg>
      <pc:sldChg chg="addSp delSp modSp mod">
        <pc:chgData name="Jinright, Susan" userId="2984c2d6-c956-49a0-9b02-bca874b9fcea" providerId="ADAL" clId="{CEEC073D-F4C4-48B0-BC4C-32ADF53A1C6F}" dt="2025-12-17T19:37:55.852" v="1963" actId="478"/>
        <pc:sldMkLst>
          <pc:docMk/>
          <pc:sldMk cId="1564665710" sldId="276"/>
        </pc:sldMkLst>
        <pc:spChg chg="mod">
          <ac:chgData name="Jinright, Susan" userId="2984c2d6-c956-49a0-9b02-bca874b9fcea" providerId="ADAL" clId="{CEEC073D-F4C4-48B0-BC4C-32ADF53A1C6F}" dt="2025-12-17T19:12:43.012" v="679"/>
          <ac:spMkLst>
            <pc:docMk/>
            <pc:sldMk cId="1564665710" sldId="276"/>
            <ac:spMk id="2" creationId="{42AFA1D3-6C4F-B122-8731-25CCF1BB3DEC}"/>
          </ac:spMkLst>
        </pc:spChg>
        <pc:spChg chg="add del">
          <ac:chgData name="Jinright, Susan" userId="2984c2d6-c956-49a0-9b02-bca874b9fcea" providerId="ADAL" clId="{CEEC073D-F4C4-48B0-BC4C-32ADF53A1C6F}" dt="2025-12-17T19:14:10.076" v="746" actId="22"/>
          <ac:spMkLst>
            <pc:docMk/>
            <pc:sldMk cId="1564665710" sldId="276"/>
            <ac:spMk id="5" creationId="{CD7ED87E-1760-F85F-68F6-1ACEC80E15D2}"/>
          </ac:spMkLst>
        </pc:spChg>
        <pc:spChg chg="mod">
          <ac:chgData name="Jinright, Susan" userId="2984c2d6-c956-49a0-9b02-bca874b9fcea" providerId="ADAL" clId="{CEEC073D-F4C4-48B0-BC4C-32ADF53A1C6F}" dt="2025-12-17T19:34:36.065" v="1950" actId="20577"/>
          <ac:spMkLst>
            <pc:docMk/>
            <pc:sldMk cId="1564665710" sldId="276"/>
            <ac:spMk id="7" creationId="{A60B5474-DA55-5377-FBDF-D8F2DCFA05CA}"/>
          </ac:spMkLst>
        </pc:spChg>
        <pc:spChg chg="add mod">
          <ac:chgData name="Jinright, Susan" userId="2984c2d6-c956-49a0-9b02-bca874b9fcea" providerId="ADAL" clId="{CEEC073D-F4C4-48B0-BC4C-32ADF53A1C6F}" dt="2025-12-17T19:20:33.847" v="1178" actId="1076"/>
          <ac:spMkLst>
            <pc:docMk/>
            <pc:sldMk cId="1564665710" sldId="276"/>
            <ac:spMk id="10" creationId="{E70A74A0-1426-A127-F85C-B73B5CCB521A}"/>
          </ac:spMkLst>
        </pc:spChg>
        <pc:picChg chg="add del mod">
          <ac:chgData name="Jinright, Susan" userId="2984c2d6-c956-49a0-9b02-bca874b9fcea" providerId="ADAL" clId="{CEEC073D-F4C4-48B0-BC4C-32ADF53A1C6F}" dt="2025-12-17T19:37:55.852" v="1963" actId="478"/>
          <ac:picMkLst>
            <pc:docMk/>
            <pc:sldMk cId="1564665710" sldId="276"/>
            <ac:picMk id="5" creationId="{1C7ABF1D-670D-6A3A-19FB-D16DCF9F4B10}"/>
          </ac:picMkLst>
        </pc:picChg>
        <pc:picChg chg="del">
          <ac:chgData name="Jinright, Susan" userId="2984c2d6-c956-49a0-9b02-bca874b9fcea" providerId="ADAL" clId="{CEEC073D-F4C4-48B0-BC4C-32ADF53A1C6F}" dt="2025-12-17T19:13:07.289" v="685" actId="478"/>
          <ac:picMkLst>
            <pc:docMk/>
            <pc:sldMk cId="1564665710" sldId="276"/>
            <ac:picMk id="8" creationId="{E9846BA7-817F-9F91-4995-EA8133869323}"/>
          </ac:picMkLst>
        </pc:picChg>
        <pc:picChg chg="add mod">
          <ac:chgData name="Jinright, Susan" userId="2984c2d6-c956-49a0-9b02-bca874b9fcea" providerId="ADAL" clId="{CEEC073D-F4C4-48B0-BC4C-32ADF53A1C6F}" dt="2025-12-17T19:37:13.366" v="1953" actId="1076"/>
          <ac:picMkLst>
            <pc:docMk/>
            <pc:sldMk cId="1564665710" sldId="276"/>
            <ac:picMk id="9" creationId="{1E4F663C-C824-AB55-9BD3-52E347E61A1D}"/>
          </ac:picMkLst>
        </pc:picChg>
      </pc:sldChg>
      <pc:sldChg chg="addSp delSp modSp mod">
        <pc:chgData name="Jinright, Susan" userId="2984c2d6-c956-49a0-9b02-bca874b9fcea" providerId="ADAL" clId="{CEEC073D-F4C4-48B0-BC4C-32ADF53A1C6F}" dt="2025-12-17T19:16:54.424" v="954" actId="20577"/>
        <pc:sldMkLst>
          <pc:docMk/>
          <pc:sldMk cId="3348034079" sldId="279"/>
        </pc:sldMkLst>
        <pc:spChg chg="mod">
          <ac:chgData name="Jinright, Susan" userId="2984c2d6-c956-49a0-9b02-bca874b9fcea" providerId="ADAL" clId="{CEEC073D-F4C4-48B0-BC4C-32ADF53A1C6F}" dt="2025-12-17T17:06:18.903" v="351" actId="20577"/>
          <ac:spMkLst>
            <pc:docMk/>
            <pc:sldMk cId="3348034079" sldId="279"/>
            <ac:spMk id="2" creationId="{80799CEF-EFBC-4636-82B4-BB2BF1DD0862}"/>
          </ac:spMkLst>
        </pc:spChg>
        <pc:spChg chg="mod">
          <ac:chgData name="Jinright, Susan" userId="2984c2d6-c956-49a0-9b02-bca874b9fcea" providerId="ADAL" clId="{CEEC073D-F4C4-48B0-BC4C-32ADF53A1C6F}" dt="2025-12-17T19:16:54.424" v="954" actId="20577"/>
          <ac:spMkLst>
            <pc:docMk/>
            <pc:sldMk cId="3348034079" sldId="279"/>
            <ac:spMk id="7" creationId="{242DE204-629E-3358-6244-39219BF7F2F2}"/>
          </ac:spMkLst>
        </pc:spChg>
        <pc:spChg chg="add mod">
          <ac:chgData name="Jinright, Susan" userId="2984c2d6-c956-49a0-9b02-bca874b9fcea" providerId="ADAL" clId="{CEEC073D-F4C4-48B0-BC4C-32ADF53A1C6F}" dt="2025-12-17T17:03:23.682" v="262" actId="1036"/>
          <ac:spMkLst>
            <pc:docMk/>
            <pc:sldMk cId="3348034079" sldId="279"/>
            <ac:spMk id="14" creationId="{8170A01D-6C11-8850-2639-DF67FE2C5B59}"/>
          </ac:spMkLst>
        </pc:spChg>
        <pc:spChg chg="add mod">
          <ac:chgData name="Jinright, Susan" userId="2984c2d6-c956-49a0-9b02-bca874b9fcea" providerId="ADAL" clId="{CEEC073D-F4C4-48B0-BC4C-32ADF53A1C6F}" dt="2025-12-17T17:04:07.859" v="266" actId="164"/>
          <ac:spMkLst>
            <pc:docMk/>
            <pc:sldMk cId="3348034079" sldId="279"/>
            <ac:spMk id="15" creationId="{FFCD4574-1CEA-A863-68BD-C6681A113241}"/>
          </ac:spMkLst>
        </pc:spChg>
        <pc:spChg chg="add mod">
          <ac:chgData name="Jinright, Susan" userId="2984c2d6-c956-49a0-9b02-bca874b9fcea" providerId="ADAL" clId="{CEEC073D-F4C4-48B0-BC4C-32ADF53A1C6F}" dt="2025-12-17T17:03:46.095" v="263" actId="164"/>
          <ac:spMkLst>
            <pc:docMk/>
            <pc:sldMk cId="3348034079" sldId="279"/>
            <ac:spMk id="16" creationId="{0BFB2424-EE23-3A8E-8B79-3E072C903274}"/>
          </ac:spMkLst>
        </pc:spChg>
        <pc:spChg chg="add mod">
          <ac:chgData name="Jinright, Susan" userId="2984c2d6-c956-49a0-9b02-bca874b9fcea" providerId="ADAL" clId="{CEEC073D-F4C4-48B0-BC4C-32ADF53A1C6F}" dt="2025-12-17T19:06:22.792" v="427" actId="1076"/>
          <ac:spMkLst>
            <pc:docMk/>
            <pc:sldMk cId="3348034079" sldId="279"/>
            <ac:spMk id="23" creationId="{A570C0BE-0B6C-F967-E10A-99259620F255}"/>
          </ac:spMkLst>
        </pc:spChg>
        <pc:spChg chg="add mod">
          <ac:chgData name="Jinright, Susan" userId="2984c2d6-c956-49a0-9b02-bca874b9fcea" providerId="ADAL" clId="{CEEC073D-F4C4-48B0-BC4C-32ADF53A1C6F}" dt="2025-12-17T19:08:00.011" v="441" actId="164"/>
          <ac:spMkLst>
            <pc:docMk/>
            <pc:sldMk cId="3348034079" sldId="279"/>
            <ac:spMk id="24" creationId="{7ED1398B-58DA-921A-B679-CBB948C15577}"/>
          </ac:spMkLst>
        </pc:spChg>
        <pc:spChg chg="add mod">
          <ac:chgData name="Jinright, Susan" userId="2984c2d6-c956-49a0-9b02-bca874b9fcea" providerId="ADAL" clId="{CEEC073D-F4C4-48B0-BC4C-32ADF53A1C6F}" dt="2025-12-17T19:07:47.492" v="440" actId="164"/>
          <ac:spMkLst>
            <pc:docMk/>
            <pc:sldMk cId="3348034079" sldId="279"/>
            <ac:spMk id="25" creationId="{6F9B83AB-2B6A-B4B8-E5CF-E8BF89B9D05F}"/>
          </ac:spMkLst>
        </pc:spChg>
        <pc:grpChg chg="add mod">
          <ac:chgData name="Jinright, Susan" userId="2984c2d6-c956-49a0-9b02-bca874b9fcea" providerId="ADAL" clId="{CEEC073D-F4C4-48B0-BC4C-32ADF53A1C6F}" dt="2025-12-17T17:03:46.095" v="263" actId="164"/>
          <ac:grpSpMkLst>
            <pc:docMk/>
            <pc:sldMk cId="3348034079" sldId="279"/>
            <ac:grpSpMk id="17" creationId="{5CF13B89-2C3F-F74E-F97C-7ACD276F5028}"/>
          </ac:grpSpMkLst>
        </pc:grpChg>
        <pc:grpChg chg="add mod">
          <ac:chgData name="Jinright, Susan" userId="2984c2d6-c956-49a0-9b02-bca874b9fcea" providerId="ADAL" clId="{CEEC073D-F4C4-48B0-BC4C-32ADF53A1C6F}" dt="2025-12-17T17:04:07.859" v="266" actId="164"/>
          <ac:grpSpMkLst>
            <pc:docMk/>
            <pc:sldMk cId="3348034079" sldId="279"/>
            <ac:grpSpMk id="18" creationId="{8923E37F-94D5-2BF3-FF0F-7936139D9CDA}"/>
          </ac:grpSpMkLst>
        </pc:grpChg>
        <pc:grpChg chg="add mod">
          <ac:chgData name="Jinright, Susan" userId="2984c2d6-c956-49a0-9b02-bca874b9fcea" providerId="ADAL" clId="{CEEC073D-F4C4-48B0-BC4C-32ADF53A1C6F}" dt="2025-12-17T19:07:47.492" v="440" actId="164"/>
          <ac:grpSpMkLst>
            <pc:docMk/>
            <pc:sldMk cId="3348034079" sldId="279"/>
            <ac:grpSpMk id="26" creationId="{2F92F8C0-C3C3-1FF0-EC6B-9C6AE2303D88}"/>
          </ac:grpSpMkLst>
        </pc:grpChg>
        <pc:grpChg chg="add mod">
          <ac:chgData name="Jinright, Susan" userId="2984c2d6-c956-49a0-9b02-bca874b9fcea" providerId="ADAL" clId="{CEEC073D-F4C4-48B0-BC4C-32ADF53A1C6F}" dt="2025-12-17T19:08:00.011" v="441" actId="164"/>
          <ac:grpSpMkLst>
            <pc:docMk/>
            <pc:sldMk cId="3348034079" sldId="279"/>
            <ac:grpSpMk id="27" creationId="{B81624DF-9781-B268-EC21-6012382339C7}"/>
          </ac:grpSpMkLst>
        </pc:grpChg>
        <pc:picChg chg="add del mod">
          <ac:chgData name="Jinright, Susan" userId="2984c2d6-c956-49a0-9b02-bca874b9fcea" providerId="ADAL" clId="{CEEC073D-F4C4-48B0-BC4C-32ADF53A1C6F}" dt="2025-12-17T16:54:13.207" v="216" actId="478"/>
          <ac:picMkLst>
            <pc:docMk/>
            <pc:sldMk cId="3348034079" sldId="279"/>
            <ac:picMk id="5" creationId="{4BD6DF0C-A7F4-FF9C-C90C-2E399466906C}"/>
          </ac:picMkLst>
        </pc:picChg>
        <pc:picChg chg="add del">
          <ac:chgData name="Jinright, Susan" userId="2984c2d6-c956-49a0-9b02-bca874b9fcea" providerId="ADAL" clId="{CEEC073D-F4C4-48B0-BC4C-32ADF53A1C6F}" dt="2025-12-17T16:54:28.954" v="221" actId="478"/>
          <ac:picMkLst>
            <pc:docMk/>
            <pc:sldMk cId="3348034079" sldId="279"/>
            <ac:picMk id="8" creationId="{4F0923F0-2A75-F077-D56A-B4E6A1D7D90F}"/>
          </ac:picMkLst>
        </pc:picChg>
        <pc:picChg chg="del">
          <ac:chgData name="Jinright, Susan" userId="2984c2d6-c956-49a0-9b02-bca874b9fcea" providerId="ADAL" clId="{CEEC073D-F4C4-48B0-BC4C-32ADF53A1C6F}" dt="2025-12-17T17:02:48.111" v="256" actId="478"/>
          <ac:picMkLst>
            <pc:docMk/>
            <pc:sldMk cId="3348034079" sldId="279"/>
            <ac:picMk id="10" creationId="{5BE98CF9-8FBC-B268-E321-9B625F141979}"/>
          </ac:picMkLst>
        </pc:picChg>
        <pc:picChg chg="add mod">
          <ac:chgData name="Jinright, Susan" userId="2984c2d6-c956-49a0-9b02-bca874b9fcea" providerId="ADAL" clId="{CEEC073D-F4C4-48B0-BC4C-32ADF53A1C6F}" dt="2025-12-17T17:04:07.859" v="266" actId="164"/>
          <ac:picMkLst>
            <pc:docMk/>
            <pc:sldMk cId="3348034079" sldId="279"/>
            <ac:picMk id="11" creationId="{6CA61593-9E80-EEAA-2507-53696F090A64}"/>
          </ac:picMkLst>
        </pc:picChg>
        <pc:picChg chg="add mod">
          <ac:chgData name="Jinright, Susan" userId="2984c2d6-c956-49a0-9b02-bca874b9fcea" providerId="ADAL" clId="{CEEC073D-F4C4-48B0-BC4C-32ADF53A1C6F}" dt="2025-12-17T17:03:46.095" v="263" actId="164"/>
          <ac:picMkLst>
            <pc:docMk/>
            <pc:sldMk cId="3348034079" sldId="279"/>
            <ac:picMk id="13" creationId="{35F4B4F3-0EC2-B54E-ED2F-7BBF33724745}"/>
          </ac:picMkLst>
        </pc:picChg>
        <pc:picChg chg="add mod">
          <ac:chgData name="Jinright, Susan" userId="2984c2d6-c956-49a0-9b02-bca874b9fcea" providerId="ADAL" clId="{CEEC073D-F4C4-48B0-BC4C-32ADF53A1C6F}" dt="2025-12-17T19:07:47.492" v="440" actId="164"/>
          <ac:picMkLst>
            <pc:docMk/>
            <pc:sldMk cId="3348034079" sldId="279"/>
            <ac:picMk id="20" creationId="{B089DA08-8B96-80B3-3C8B-76C082F3452A}"/>
          </ac:picMkLst>
        </pc:picChg>
        <pc:picChg chg="add mod">
          <ac:chgData name="Jinright, Susan" userId="2984c2d6-c956-49a0-9b02-bca874b9fcea" providerId="ADAL" clId="{CEEC073D-F4C4-48B0-BC4C-32ADF53A1C6F}" dt="2025-12-17T19:08:00.011" v="441" actId="164"/>
          <ac:picMkLst>
            <pc:docMk/>
            <pc:sldMk cId="3348034079" sldId="279"/>
            <ac:picMk id="22" creationId="{07487A5C-1C8D-EC08-A8A1-567A1DFE7E63}"/>
          </ac:picMkLst>
        </pc:picChg>
      </pc:sldChg>
      <pc:sldChg chg="del">
        <pc:chgData name="Jinright, Susan" userId="2984c2d6-c956-49a0-9b02-bca874b9fcea" providerId="ADAL" clId="{CEEC073D-F4C4-48B0-BC4C-32ADF53A1C6F}" dt="2025-12-17T19:13:13.880" v="686" actId="2696"/>
        <pc:sldMkLst>
          <pc:docMk/>
          <pc:sldMk cId="1735754319" sldId="28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12/17/2025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12/17/2025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hyperlink" Target="https://github.com/ercot/api-specs/tree/main/ews" TargetMode="External"/><Relationship Id="rId2" Type="http://schemas.openxmlformats.org/officeDocument/2006/relationships/hyperlink" Target="https://developer.ercot.com/applications/ews/ews/"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2105561"/>
            <a:ext cx="5410200" cy="2554545"/>
          </a:xfrm>
          <a:prstGeom prst="rect">
            <a:avLst/>
          </a:prstGeom>
          <a:noFill/>
        </p:spPr>
        <p:txBody>
          <a:bodyPr wrap="square" rtlCol="0">
            <a:spAutoFit/>
          </a:bodyPr>
          <a:lstStyle/>
          <a:p>
            <a:r>
              <a:rPr lang="en-US" sz="2000" b="1" dirty="0"/>
              <a:t>RTC+B Post Go-Live - EIP External Interfaces Specification Updates</a:t>
            </a:r>
          </a:p>
          <a:p>
            <a:endParaRPr lang="en-US" sz="2000" dirty="0"/>
          </a:p>
          <a:p>
            <a:r>
              <a:rPr lang="en-US" sz="2000" dirty="0"/>
              <a:t>Susan Jinright</a:t>
            </a:r>
          </a:p>
          <a:p>
            <a:endParaRPr lang="en-US" sz="2000" dirty="0"/>
          </a:p>
          <a:p>
            <a:r>
              <a:rPr lang="en-US" sz="2000" dirty="0"/>
              <a:t>December 18, 2025</a:t>
            </a:r>
          </a:p>
          <a:p>
            <a:endParaRPr lang="en-US" sz="2000" dirty="0"/>
          </a:p>
          <a:p>
            <a:r>
              <a:rPr lang="en-US" sz="2000" dirty="0"/>
              <a:t>TWG</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b="1" dirty="0"/>
              <a:t>API External Specification and XSDs</a:t>
            </a:r>
            <a:endParaRPr lang="en-US" sz="2400"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2</a:t>
            </a:fld>
            <a:endParaRPr lang="en-US"/>
          </a:p>
        </p:txBody>
      </p:sp>
      <p:sp>
        <p:nvSpPr>
          <p:cNvPr id="7" name="Content Placeholder 2">
            <a:extLst>
              <a:ext uri="{FF2B5EF4-FFF2-40B4-BE49-F238E27FC236}">
                <a16:creationId xmlns:a16="http://schemas.microsoft.com/office/drawing/2014/main" id="{242DE204-629E-3358-6244-39219BF7F2F2}"/>
              </a:ext>
            </a:extLst>
          </p:cNvPr>
          <p:cNvSpPr>
            <a:spLocks noGrp="1"/>
          </p:cNvSpPr>
          <p:nvPr>
            <p:ph idx="1"/>
          </p:nvPr>
        </p:nvSpPr>
        <p:spPr>
          <a:xfrm>
            <a:off x="266700" y="512649"/>
            <a:ext cx="8686800" cy="5162938"/>
          </a:xfrm>
        </p:spPr>
        <p:txBody>
          <a:bodyPr/>
          <a:lstStyle/>
          <a:p>
            <a:pPr indent="-285750" algn="just"/>
            <a:endParaRPr lang="en-US" sz="1800" b="1" dirty="0">
              <a:effectLst/>
              <a:ea typeface="Calibri" panose="020F0502020204030204" pitchFamily="34" charset="0"/>
              <a:cs typeface="Calibri" panose="020F0502020204030204" pitchFamily="34" charset="0"/>
            </a:endParaRPr>
          </a:p>
          <a:p>
            <a:pPr marL="457200" lvl="1" indent="0" algn="just">
              <a:buNone/>
            </a:pPr>
            <a:r>
              <a:rPr lang="en-US" sz="1600" b="1" dirty="0">
                <a:ea typeface="Calibri" panose="020F0502020204030204" pitchFamily="34" charset="0"/>
                <a:cs typeface="Calibri" panose="020F0502020204030204" pitchFamily="34" charset="0"/>
              </a:rPr>
              <a:t>EIP External Interfaces Specification and XSDs Update</a:t>
            </a: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RTC+B gray box changes have been incorporated into the External Interfaces Specification v2.00 document on ercot.com.     </a:t>
            </a: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XSDs have also been updated to include RTC+B changes.  </a:t>
            </a:r>
            <a:endParaRPr lang="en-US" sz="1400" dirty="0">
              <a:ea typeface="Calibri" panose="020F0502020204030204" pitchFamily="34" charset="0"/>
              <a:cs typeface="Calibri" panose="020F0502020204030204" pitchFamily="34" charset="0"/>
            </a:endParaRPr>
          </a:p>
          <a:p>
            <a:pPr marL="457200" lvl="1" indent="0" algn="just">
              <a:buNone/>
            </a:pPr>
            <a:endParaRPr lang="en-US" sz="1600" dirty="0">
              <a:cs typeface="Calibri" panose="020F0502020204030204" pitchFamily="34" charset="0"/>
            </a:endParaRPr>
          </a:p>
          <a:p>
            <a:pPr marL="457200" lvl="1" indent="0" algn="just">
              <a:buNone/>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1" algn="just">
              <a:buFont typeface="Courier New" panose="02070309020205020404" pitchFamily="49" charset="0"/>
              <a:buChar char="o"/>
            </a:pPr>
            <a:endParaRPr lang="en-US" sz="1600" dirty="0">
              <a:cs typeface="Calibri" panose="020F0502020204030204" pitchFamily="34" charset="0"/>
            </a:endParaRPr>
          </a:p>
          <a:p>
            <a:pPr lvl="2" algn="just">
              <a:buFont typeface="Courier New" panose="02070309020205020404" pitchFamily="49" charset="0"/>
              <a:buChar char="o"/>
            </a:pPr>
            <a:endParaRPr lang="en-US" sz="1200" dirty="0">
              <a:cs typeface="Calibri" panose="020F0502020204030204" pitchFamily="34" charset="0"/>
            </a:endParaRPr>
          </a:p>
          <a:p>
            <a:pPr marL="914400" lvl="2" indent="0" algn="just">
              <a:buNone/>
            </a:pPr>
            <a:endParaRPr lang="en-US" sz="1200" dirty="0">
              <a:cs typeface="Calibri" panose="020F0502020204030204" pitchFamily="34" charset="0"/>
            </a:endParaRPr>
          </a:p>
          <a:p>
            <a:pPr marL="457200" lvl="1" indent="0" algn="just">
              <a:buNone/>
            </a:pPr>
            <a:endParaRPr lang="en-US" sz="1400" b="1" dirty="0">
              <a:ea typeface="Calibri" panose="020F0502020204030204" pitchFamily="34" charset="0"/>
              <a:cs typeface="Calibri" panose="020F0502020204030204" pitchFamily="34" charset="0"/>
            </a:endParaRPr>
          </a:p>
          <a:p>
            <a:pPr lvl="1" algn="just">
              <a:buFont typeface="Arial" panose="020B0604020202020204" pitchFamily="34" charset="0"/>
              <a:buChar char="•"/>
            </a:pPr>
            <a:endParaRPr lang="en-US" sz="1400" b="1" dirty="0">
              <a:effectLst/>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400" dirty="0">
              <a:ea typeface="Calibri" panose="020F0502020204030204" pitchFamily="34" charset="0"/>
              <a:cs typeface="Calibri" panose="020F0502020204030204" pitchFamily="34" charset="0"/>
            </a:endParaRPr>
          </a:p>
        </p:txBody>
      </p:sp>
      <p:sp>
        <p:nvSpPr>
          <p:cNvPr id="14" name="Arrow: Right 13">
            <a:extLst>
              <a:ext uri="{FF2B5EF4-FFF2-40B4-BE49-F238E27FC236}">
                <a16:creationId xmlns:a16="http://schemas.microsoft.com/office/drawing/2014/main" id="{8170A01D-6C11-8850-2639-DF67FE2C5B59}"/>
              </a:ext>
            </a:extLst>
          </p:cNvPr>
          <p:cNvSpPr/>
          <p:nvPr/>
        </p:nvSpPr>
        <p:spPr>
          <a:xfrm>
            <a:off x="4655691" y="2564387"/>
            <a:ext cx="406976" cy="1524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8923E37F-94D5-2BF3-FF0F-7936139D9CDA}"/>
              </a:ext>
            </a:extLst>
          </p:cNvPr>
          <p:cNvGrpSpPr/>
          <p:nvPr/>
        </p:nvGrpSpPr>
        <p:grpSpPr>
          <a:xfrm>
            <a:off x="838200" y="1878588"/>
            <a:ext cx="3581400" cy="1626612"/>
            <a:chOff x="838200" y="1878588"/>
            <a:chExt cx="3581400" cy="1626612"/>
          </a:xfrm>
        </p:grpSpPr>
        <p:pic>
          <p:nvPicPr>
            <p:cNvPr id="11" name="Picture 10">
              <a:extLst>
                <a:ext uri="{FF2B5EF4-FFF2-40B4-BE49-F238E27FC236}">
                  <a16:creationId xmlns:a16="http://schemas.microsoft.com/office/drawing/2014/main" id="{6CA61593-9E80-EEAA-2507-53696F090A64}"/>
                </a:ext>
              </a:extLst>
            </p:cNvPr>
            <p:cNvPicPr>
              <a:picLocks noChangeAspect="1"/>
            </p:cNvPicPr>
            <p:nvPr/>
          </p:nvPicPr>
          <p:blipFill>
            <a:blip r:embed="rId2"/>
            <a:stretch>
              <a:fillRect/>
            </a:stretch>
          </p:blipFill>
          <p:spPr>
            <a:xfrm>
              <a:off x="838200" y="1878588"/>
              <a:ext cx="3581400" cy="1626612"/>
            </a:xfrm>
            <a:prstGeom prst="rect">
              <a:avLst/>
            </a:prstGeom>
          </p:spPr>
        </p:pic>
        <p:sp>
          <p:nvSpPr>
            <p:cNvPr id="15" name="Rectangle 14">
              <a:extLst>
                <a:ext uri="{FF2B5EF4-FFF2-40B4-BE49-F238E27FC236}">
                  <a16:creationId xmlns:a16="http://schemas.microsoft.com/office/drawing/2014/main" id="{FFCD4574-1CEA-A863-68BD-C6681A113241}"/>
                </a:ext>
              </a:extLst>
            </p:cNvPr>
            <p:cNvSpPr/>
            <p:nvPr/>
          </p:nvSpPr>
          <p:spPr>
            <a:xfrm>
              <a:off x="838200" y="1878589"/>
              <a:ext cx="3581400" cy="15103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5CF13B89-2C3F-F74E-F97C-7ACD276F5028}"/>
              </a:ext>
            </a:extLst>
          </p:cNvPr>
          <p:cNvGrpSpPr/>
          <p:nvPr/>
        </p:nvGrpSpPr>
        <p:grpSpPr>
          <a:xfrm>
            <a:off x="5257800" y="1878587"/>
            <a:ext cx="3581400" cy="1510357"/>
            <a:chOff x="5257800" y="1878587"/>
            <a:chExt cx="3581400" cy="1510357"/>
          </a:xfrm>
        </p:grpSpPr>
        <p:pic>
          <p:nvPicPr>
            <p:cNvPr id="13" name="Picture 12">
              <a:extLst>
                <a:ext uri="{FF2B5EF4-FFF2-40B4-BE49-F238E27FC236}">
                  <a16:creationId xmlns:a16="http://schemas.microsoft.com/office/drawing/2014/main" id="{35F4B4F3-0EC2-B54E-ED2F-7BBF33724745}"/>
                </a:ext>
              </a:extLst>
            </p:cNvPr>
            <p:cNvPicPr>
              <a:picLocks noChangeAspect="1"/>
            </p:cNvPicPr>
            <p:nvPr/>
          </p:nvPicPr>
          <p:blipFill>
            <a:blip r:embed="rId3"/>
            <a:stretch>
              <a:fillRect/>
            </a:stretch>
          </p:blipFill>
          <p:spPr>
            <a:xfrm>
              <a:off x="5257800" y="1878589"/>
              <a:ext cx="3581400" cy="1110856"/>
            </a:xfrm>
            <a:prstGeom prst="rect">
              <a:avLst/>
            </a:prstGeom>
          </p:spPr>
        </p:pic>
        <p:sp>
          <p:nvSpPr>
            <p:cNvPr id="16" name="Rectangle 15">
              <a:extLst>
                <a:ext uri="{FF2B5EF4-FFF2-40B4-BE49-F238E27FC236}">
                  <a16:creationId xmlns:a16="http://schemas.microsoft.com/office/drawing/2014/main" id="{0BFB2424-EE23-3A8E-8B79-3E072C903274}"/>
                </a:ext>
              </a:extLst>
            </p:cNvPr>
            <p:cNvSpPr/>
            <p:nvPr/>
          </p:nvSpPr>
          <p:spPr>
            <a:xfrm>
              <a:off x="5257800" y="1878587"/>
              <a:ext cx="3505200" cy="15103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Arrow: Right 22">
            <a:extLst>
              <a:ext uri="{FF2B5EF4-FFF2-40B4-BE49-F238E27FC236}">
                <a16:creationId xmlns:a16="http://schemas.microsoft.com/office/drawing/2014/main" id="{A570C0BE-0B6C-F967-E10A-99259620F255}"/>
              </a:ext>
            </a:extLst>
          </p:cNvPr>
          <p:cNvSpPr/>
          <p:nvPr/>
        </p:nvSpPr>
        <p:spPr>
          <a:xfrm>
            <a:off x="4655690" y="4927423"/>
            <a:ext cx="406976" cy="1524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B81624DF-9781-B268-EC21-6012382339C7}"/>
              </a:ext>
            </a:extLst>
          </p:cNvPr>
          <p:cNvGrpSpPr/>
          <p:nvPr/>
        </p:nvGrpSpPr>
        <p:grpSpPr>
          <a:xfrm>
            <a:off x="5198333" y="4154852"/>
            <a:ext cx="3611713" cy="1545142"/>
            <a:chOff x="5198333" y="4154852"/>
            <a:chExt cx="3611713" cy="1545142"/>
          </a:xfrm>
        </p:grpSpPr>
        <p:pic>
          <p:nvPicPr>
            <p:cNvPr id="22" name="Picture 21">
              <a:extLst>
                <a:ext uri="{FF2B5EF4-FFF2-40B4-BE49-F238E27FC236}">
                  <a16:creationId xmlns:a16="http://schemas.microsoft.com/office/drawing/2014/main" id="{07487A5C-1C8D-EC08-A8A1-567A1DFE7E63}"/>
                </a:ext>
              </a:extLst>
            </p:cNvPr>
            <p:cNvPicPr>
              <a:picLocks noChangeAspect="1"/>
            </p:cNvPicPr>
            <p:nvPr/>
          </p:nvPicPr>
          <p:blipFill>
            <a:blip r:embed="rId4"/>
            <a:stretch>
              <a:fillRect/>
            </a:stretch>
          </p:blipFill>
          <p:spPr>
            <a:xfrm>
              <a:off x="5198333" y="4309280"/>
              <a:ext cx="3611713" cy="872320"/>
            </a:xfrm>
            <a:prstGeom prst="rect">
              <a:avLst/>
            </a:prstGeom>
          </p:spPr>
        </p:pic>
        <p:sp>
          <p:nvSpPr>
            <p:cNvPr id="24" name="Rectangle 23">
              <a:extLst>
                <a:ext uri="{FF2B5EF4-FFF2-40B4-BE49-F238E27FC236}">
                  <a16:creationId xmlns:a16="http://schemas.microsoft.com/office/drawing/2014/main" id="{7ED1398B-58DA-921A-B679-CBB948C15577}"/>
                </a:ext>
              </a:extLst>
            </p:cNvPr>
            <p:cNvSpPr/>
            <p:nvPr/>
          </p:nvSpPr>
          <p:spPr>
            <a:xfrm>
              <a:off x="5257800" y="4154852"/>
              <a:ext cx="3505200" cy="154514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2F92F8C0-C3C3-1FF0-EC6B-9C6AE2303D88}"/>
              </a:ext>
            </a:extLst>
          </p:cNvPr>
          <p:cNvGrpSpPr/>
          <p:nvPr/>
        </p:nvGrpSpPr>
        <p:grpSpPr>
          <a:xfrm>
            <a:off x="838200" y="4130445"/>
            <a:ext cx="3581400" cy="1545142"/>
            <a:chOff x="838200" y="4130445"/>
            <a:chExt cx="3581400" cy="1545142"/>
          </a:xfrm>
        </p:grpSpPr>
        <p:pic>
          <p:nvPicPr>
            <p:cNvPr id="20" name="Picture 19">
              <a:extLst>
                <a:ext uri="{FF2B5EF4-FFF2-40B4-BE49-F238E27FC236}">
                  <a16:creationId xmlns:a16="http://schemas.microsoft.com/office/drawing/2014/main" id="{B089DA08-8B96-80B3-3C8B-76C082F3452A}"/>
                </a:ext>
              </a:extLst>
            </p:cNvPr>
            <p:cNvPicPr>
              <a:picLocks noChangeAspect="1"/>
            </p:cNvPicPr>
            <p:nvPr/>
          </p:nvPicPr>
          <p:blipFill>
            <a:blip r:embed="rId5"/>
            <a:stretch>
              <a:fillRect/>
            </a:stretch>
          </p:blipFill>
          <p:spPr>
            <a:xfrm>
              <a:off x="838200" y="4245210"/>
              <a:ext cx="3505200" cy="1341119"/>
            </a:xfrm>
            <a:prstGeom prst="rect">
              <a:avLst/>
            </a:prstGeom>
          </p:spPr>
        </p:pic>
        <p:sp>
          <p:nvSpPr>
            <p:cNvPr id="25" name="Rectangle 24">
              <a:extLst>
                <a:ext uri="{FF2B5EF4-FFF2-40B4-BE49-F238E27FC236}">
                  <a16:creationId xmlns:a16="http://schemas.microsoft.com/office/drawing/2014/main" id="{6F9B83AB-2B6A-B4B8-E5CF-E8BF89B9D05F}"/>
                </a:ext>
              </a:extLst>
            </p:cNvPr>
            <p:cNvSpPr/>
            <p:nvPr/>
          </p:nvSpPr>
          <p:spPr>
            <a:xfrm>
              <a:off x="914400" y="4130445"/>
              <a:ext cx="3505200" cy="154514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48034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2FBD5-5945-39F3-96B0-1ABB7EFEE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FA1D3-6C4F-B122-8731-25CCF1BB3DEC}"/>
              </a:ext>
            </a:extLst>
          </p:cNvPr>
          <p:cNvSpPr>
            <a:spLocks noGrp="1"/>
          </p:cNvSpPr>
          <p:nvPr>
            <p:ph type="title"/>
          </p:nvPr>
        </p:nvSpPr>
        <p:spPr/>
        <p:txBody>
          <a:bodyPr/>
          <a:lstStyle/>
          <a:p>
            <a:r>
              <a:rPr lang="en-US" sz="2400" dirty="0"/>
              <a:t>API External Specification and XSDs</a:t>
            </a:r>
          </a:p>
        </p:txBody>
      </p:sp>
      <p:sp>
        <p:nvSpPr>
          <p:cNvPr id="4" name="Slide Number Placeholder 3">
            <a:extLst>
              <a:ext uri="{FF2B5EF4-FFF2-40B4-BE49-F238E27FC236}">
                <a16:creationId xmlns:a16="http://schemas.microsoft.com/office/drawing/2014/main" id="{F7506618-96FB-3C15-0A3C-7828A5DEDED8}"/>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7" name="Content Placeholder 2">
            <a:extLst>
              <a:ext uri="{FF2B5EF4-FFF2-40B4-BE49-F238E27FC236}">
                <a16:creationId xmlns:a16="http://schemas.microsoft.com/office/drawing/2014/main" id="{A60B5474-DA55-5377-FBDF-D8F2DCFA05CA}"/>
              </a:ext>
            </a:extLst>
          </p:cNvPr>
          <p:cNvSpPr>
            <a:spLocks noGrp="1"/>
          </p:cNvSpPr>
          <p:nvPr>
            <p:ph idx="1"/>
          </p:nvPr>
        </p:nvSpPr>
        <p:spPr>
          <a:xfrm>
            <a:off x="266700" y="990600"/>
            <a:ext cx="8686800" cy="4934338"/>
          </a:xfrm>
        </p:spPr>
        <p:txBody>
          <a:bodyPr/>
          <a:lstStyle/>
          <a:p>
            <a:pPr marL="457200" lvl="1" indent="0" algn="just">
              <a:buNone/>
            </a:pPr>
            <a:r>
              <a:rPr lang="en-US" sz="1600" b="1" dirty="0">
                <a:ea typeface="Calibri" panose="020F0502020204030204" pitchFamily="34" charset="0"/>
                <a:cs typeface="Calibri" panose="020F0502020204030204" pitchFamily="34" charset="0"/>
              </a:rPr>
              <a:t>Developer Portal Update</a:t>
            </a: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“RTC+B implementation” changes have been permanently included on the Developer Portal documentation.  The tabs with “Current Implementation” have been removed. </a:t>
            </a: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endParaRPr lang="en-US" sz="1600" dirty="0">
              <a:ea typeface="Calibri" panose="020F0502020204030204" pitchFamily="34" charset="0"/>
              <a:cs typeface="Calibri" panose="020F0502020204030204" pitchFamily="34" charset="0"/>
            </a:endParaRPr>
          </a:p>
          <a:p>
            <a:pPr lvl="1" algn="just">
              <a:buFont typeface="Courier New" panose="02070309020205020404" pitchFamily="49" charset="0"/>
              <a:buChar char="o"/>
            </a:pPr>
            <a:r>
              <a:rPr lang="en-US" sz="1600" dirty="0">
                <a:ea typeface="Calibri" panose="020F0502020204030204" pitchFamily="34" charset="0"/>
                <a:cs typeface="Calibri" panose="020F0502020204030204" pitchFamily="34" charset="0"/>
              </a:rPr>
              <a:t>The Developer Portal will continue to be updated for any External Web Service Specification and XSD changes.  The word document and XSDs on ERCOT.com will be phased out and replaced by links to the Developer Portal.   This will happen with future updates to the API Spec or XSDs.</a:t>
            </a:r>
          </a:p>
          <a:p>
            <a:pPr lvl="1" algn="just">
              <a:buFont typeface="Courier New" panose="02070309020205020404" pitchFamily="49" charset="0"/>
              <a:buChar char="o"/>
            </a:pPr>
            <a:r>
              <a:rPr lang="en-US" sz="1600" dirty="0"/>
              <a:t>Developer Portal documentation: </a:t>
            </a:r>
            <a:r>
              <a:rPr lang="en-US" sz="1600" dirty="0">
                <a:hlinkClick r:id="rId2"/>
              </a:rPr>
              <a:t>ERCOT Developer Portal</a:t>
            </a:r>
            <a:endParaRPr lang="en-US" sz="1600" dirty="0"/>
          </a:p>
          <a:p>
            <a:pPr lvl="1" algn="just">
              <a:buFont typeface="Courier New" panose="02070309020205020404" pitchFamily="49" charset="0"/>
              <a:buChar char="o"/>
            </a:pPr>
            <a:r>
              <a:rPr lang="en-US" sz="1600" dirty="0"/>
              <a:t>XSDs: </a:t>
            </a:r>
            <a:r>
              <a:rPr lang="en-US" sz="1600" dirty="0" err="1">
                <a:hlinkClick r:id="rId3"/>
              </a:rPr>
              <a:t>ews</a:t>
            </a:r>
            <a:r>
              <a:rPr lang="en-US" sz="1600" dirty="0">
                <a:hlinkClick r:id="rId3"/>
              </a:rPr>
              <a:t> at main · </a:t>
            </a:r>
            <a:r>
              <a:rPr lang="en-US" sz="1600" dirty="0" err="1">
                <a:hlinkClick r:id="rId3"/>
              </a:rPr>
              <a:t>ercot</a:t>
            </a:r>
            <a:r>
              <a:rPr lang="en-US" sz="1600" dirty="0">
                <a:hlinkClick r:id="rId3"/>
              </a:rPr>
              <a:t>/</a:t>
            </a:r>
            <a:r>
              <a:rPr lang="en-US" sz="1600" dirty="0" err="1">
                <a:hlinkClick r:id="rId3"/>
              </a:rPr>
              <a:t>api</a:t>
            </a:r>
            <a:r>
              <a:rPr lang="en-US" sz="1600" dirty="0">
                <a:hlinkClick r:id="rId3"/>
              </a:rPr>
              <a:t>-specs</a:t>
            </a:r>
            <a:endParaRPr lang="en-US" sz="1600" dirty="0">
              <a:ea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1E4F663C-C824-AB55-9BD3-52E347E61A1D}"/>
              </a:ext>
            </a:extLst>
          </p:cNvPr>
          <p:cNvPicPr>
            <a:picLocks noChangeAspect="1"/>
          </p:cNvPicPr>
          <p:nvPr/>
        </p:nvPicPr>
        <p:blipFill>
          <a:blip r:embed="rId4"/>
          <a:stretch>
            <a:fillRect/>
          </a:stretch>
        </p:blipFill>
        <p:spPr>
          <a:xfrm>
            <a:off x="1828800" y="1981200"/>
            <a:ext cx="4258057" cy="1928737"/>
          </a:xfrm>
          <a:prstGeom prst="rect">
            <a:avLst/>
          </a:prstGeom>
        </p:spPr>
      </p:pic>
      <p:sp>
        <p:nvSpPr>
          <p:cNvPr id="10" name="Rectangle: Rounded Corners 9">
            <a:extLst>
              <a:ext uri="{FF2B5EF4-FFF2-40B4-BE49-F238E27FC236}">
                <a16:creationId xmlns:a16="http://schemas.microsoft.com/office/drawing/2014/main" id="{E70A74A0-1426-A127-F85C-B73B5CCB521A}"/>
              </a:ext>
            </a:extLst>
          </p:cNvPr>
          <p:cNvSpPr/>
          <p:nvPr/>
        </p:nvSpPr>
        <p:spPr>
          <a:xfrm>
            <a:off x="2057400" y="2029609"/>
            <a:ext cx="2590800" cy="304800"/>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466571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www.w3.org/XML/1998/namespace"/>
    <ds:schemaRef ds:uri="http://schemas.microsoft.com/office/infopath/2007/PartnerControls"/>
    <ds:schemaRef ds:uri="c34af464-7aa1-4edd-9be4-83dffc1cb926"/>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843EB0A4-50A9-4E33-98AC-BC2B61C8A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4552</TotalTime>
  <Words>170</Words>
  <Application>Microsoft Office PowerPoint</Application>
  <PresentationFormat>On-screen Show (4:3)</PresentationFormat>
  <Paragraphs>49</Paragraphs>
  <Slides>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Courier New</vt:lpstr>
      <vt:lpstr>1_Custom Design</vt:lpstr>
      <vt:lpstr>Office Theme</vt:lpstr>
      <vt:lpstr>PowerPoint Presentation</vt:lpstr>
      <vt:lpstr>API External Specification and XSDs</vt:lpstr>
      <vt:lpstr>API External Specification and XSDs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83</cp:revision>
  <cp:lastPrinted>2016-01-21T20:53:15Z</cp:lastPrinted>
  <dcterms:created xsi:type="dcterms:W3CDTF">2016-01-21T15:20:31Z</dcterms:created>
  <dcterms:modified xsi:type="dcterms:W3CDTF">2025-12-17T22:18:33Z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2024-02-20T13:03:33Z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6e019d9d-d939-4c70-8667-61352cf99a06</vt:lpwstr>
  </property>
  <property fmtid="{D5CDD505-2E9C-101B-9397-08002B2CF9AE}" pid="9" name="MSIP_Label_7084cbda-52b8-46fb-a7b7-cb5bd465ed85_ContentBits">
    <vt:lpwstr>0</vt:lpwstr>
  </property>
</Properties>
</file>