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8"/>
  </p:notesMasterIdLst>
  <p:handoutMasterIdLst>
    <p:handoutMasterId r:id="rId9"/>
  </p:handoutMasterIdLst>
  <p:sldIdLst>
    <p:sldId id="260" r:id="rId6"/>
    <p:sldId id="281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5F318-668F-47AC-BEC2-90CF12CB0C5F}" v="2" dt="2025-12-17T22:46:33.1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delSld modSld">
      <pc:chgData name="Badri, Sreenivas" userId="0b43dccd-042e-4be0-871d-afa1d90d6a2e" providerId="ADAL" clId="{467F39DD-4CFE-45E1-AA25-A1A8C9F836D1}" dt="2025-12-17T22:49:26.363" v="520" actId="113"/>
      <pc:docMkLst>
        <pc:docMk/>
      </pc:docMkLst>
      <pc:sldChg chg="modSp mod">
        <pc:chgData name="Badri, Sreenivas" userId="0b43dccd-042e-4be0-871d-afa1d90d6a2e" providerId="ADAL" clId="{467F39DD-4CFE-45E1-AA25-A1A8C9F836D1}" dt="2025-12-17T22:49:06.628" v="518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5-12-17T22:49:06.628" v="518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del">
        <pc:chgData name="Badri, Sreenivas" userId="0b43dccd-042e-4be0-871d-afa1d90d6a2e" providerId="ADAL" clId="{467F39DD-4CFE-45E1-AA25-A1A8C9F836D1}" dt="2025-12-17T22:24:09.862" v="1" actId="47"/>
        <pc:sldMkLst>
          <pc:docMk/>
          <pc:sldMk cId="1564665710" sldId="276"/>
        </pc:sldMkLst>
      </pc:sldChg>
      <pc:sldChg chg="del">
        <pc:chgData name="Badri, Sreenivas" userId="0b43dccd-042e-4be0-871d-afa1d90d6a2e" providerId="ADAL" clId="{467F39DD-4CFE-45E1-AA25-A1A8C9F836D1}" dt="2025-12-17T22:24:08.996" v="0" actId="47"/>
        <pc:sldMkLst>
          <pc:docMk/>
          <pc:sldMk cId="3348034079" sldId="279"/>
        </pc:sldMkLst>
      </pc:sldChg>
      <pc:sldChg chg="del">
        <pc:chgData name="Badri, Sreenivas" userId="0b43dccd-042e-4be0-871d-afa1d90d6a2e" providerId="ADAL" clId="{467F39DD-4CFE-45E1-AA25-A1A8C9F836D1}" dt="2025-12-17T22:24:10.551" v="2" actId="47"/>
        <pc:sldMkLst>
          <pc:docMk/>
          <pc:sldMk cId="1735754319" sldId="280"/>
        </pc:sldMkLst>
      </pc:sldChg>
      <pc:sldChg chg="modSp mod">
        <pc:chgData name="Badri, Sreenivas" userId="0b43dccd-042e-4be0-871d-afa1d90d6a2e" providerId="ADAL" clId="{467F39DD-4CFE-45E1-AA25-A1A8C9F836D1}" dt="2025-12-17T22:49:26.363" v="520" actId="113"/>
        <pc:sldMkLst>
          <pc:docMk/>
          <pc:sldMk cId="4039836626" sldId="281"/>
        </pc:sldMkLst>
        <pc:spChg chg="mod">
          <ac:chgData name="Badri, Sreenivas" userId="0b43dccd-042e-4be0-871d-afa1d90d6a2e" providerId="ADAL" clId="{467F39DD-4CFE-45E1-AA25-A1A8C9F836D1}" dt="2025-12-17T22:48:57.364" v="516" actId="20577"/>
          <ac:spMkLst>
            <pc:docMk/>
            <pc:sldMk cId="4039836626" sldId="281"/>
            <ac:spMk id="2" creationId="{500E73D0-07CE-45CE-7F02-091229A4612D}"/>
          </ac:spMkLst>
        </pc:spChg>
        <pc:spChg chg="mod">
          <ac:chgData name="Badri, Sreenivas" userId="0b43dccd-042e-4be0-871d-afa1d90d6a2e" providerId="ADAL" clId="{467F39DD-4CFE-45E1-AA25-A1A8C9F836D1}" dt="2025-12-17T22:49:26.363" v="520" actId="113"/>
          <ac:spMkLst>
            <pc:docMk/>
            <pc:sldMk cId="4039836626" sldId="281"/>
            <ac:spMk id="3" creationId="{947CAD9C-256F-36B2-7F81-88F713A2AC20}"/>
          </ac:spMkLst>
        </pc:spChg>
      </pc:sldChg>
      <pc:sldChg chg="del">
        <pc:chgData name="Badri, Sreenivas" userId="0b43dccd-042e-4be0-871d-afa1d90d6a2e" providerId="ADAL" clId="{467F39DD-4CFE-45E1-AA25-A1A8C9F836D1}" dt="2025-12-17T22:35:33.681" v="242" actId="47"/>
        <pc:sldMkLst>
          <pc:docMk/>
          <pc:sldMk cId="398151183" sldId="28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2026 R1 Release – Market Submissions Changes</a:t>
            </a:r>
          </a:p>
          <a:p>
            <a:endParaRPr lang="en-US" sz="2000" dirty="0"/>
          </a:p>
          <a:p>
            <a:r>
              <a:rPr lang="en-US" sz="2000" dirty="0"/>
              <a:t>Katherine Li</a:t>
            </a:r>
          </a:p>
          <a:p>
            <a:endParaRPr lang="en-US" sz="2000" dirty="0"/>
          </a:p>
          <a:p>
            <a:r>
              <a:rPr lang="en-US" sz="2000" dirty="0"/>
              <a:t>December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F019A-8EDE-0569-A3BD-AD496B379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73D0-07CE-45CE-7F02-091229A46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2026 January Release – Market Submissions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CAD9C-256F-36B2-7F81-88F713A2A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2026 January Release will be deployed into Production </a:t>
            </a:r>
            <a:r>
              <a:rPr lang="en-US" sz="1800" b="1" u="sng" dirty="0"/>
              <a:t>on 01/29/2026</a:t>
            </a:r>
            <a:r>
              <a:rPr lang="en-US" sz="1800" dirty="0"/>
              <a:t>, it includes following market submissions changes.</a:t>
            </a:r>
          </a:p>
          <a:p>
            <a:endParaRPr lang="en-US" sz="2000" dirty="0"/>
          </a:p>
          <a:p>
            <a:r>
              <a:rPr lang="en-US" sz="1800" i="1" dirty="0"/>
              <a:t>MMS should validate the RTM energy bid based the VOLL active based on the corresponding hour 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Currently MMS checks VOLL at the beginning of a day, any VOLL change made in the middle of day is not considered.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MMS R1 release will address this issue considering latest valid VOLL.</a:t>
            </a:r>
          </a:p>
          <a:p>
            <a:pPr lvl="1"/>
            <a:endParaRPr lang="en-US" sz="1800" dirty="0"/>
          </a:p>
          <a:p>
            <a:r>
              <a:rPr lang="en-US" sz="1800" i="1" dirty="0"/>
              <a:t>NSPIN self-arrangement doesn't allow null NSPNM values if other NSPNM hours aren't null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Currently self-arrangement of NSPINM does not allow a submission with MW of NULL for some hours, and numerical values for other hours. Other AS type, including ECRSS and ECRSM, such submission is valid.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With MMS R1 release, combination of NULL and numerical values of MW for different hours will be allowed.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400" dirty="0"/>
          </a:p>
          <a:p>
            <a:r>
              <a:rPr lang="en-US" sz="1600" b="1" dirty="0"/>
              <a:t>These changes will be available in MOTE for Market Participants testing from the week of January 19.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52024-766B-77BC-9051-3473B30FD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3662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4221</TotalTime>
  <Words>178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1_Custom Design</vt:lpstr>
      <vt:lpstr>Office Theme</vt:lpstr>
      <vt:lpstr>PowerPoint Presentation</vt:lpstr>
      <vt:lpstr>2026 January Release – Market Submissions Changes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84</cp:revision>
  <cp:lastPrinted>2016-01-21T20:53:15Z</cp:lastPrinted>
  <dcterms:created xsi:type="dcterms:W3CDTF">2016-01-21T15:20:31Z</dcterms:created>
  <dcterms:modified xsi:type="dcterms:W3CDTF">2025-12-17T22:49:36Z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