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1"/>
  </p:notesMasterIdLst>
  <p:handoutMasterIdLst>
    <p:handoutMasterId r:id="rId12"/>
  </p:handoutMasterIdLst>
  <p:sldIdLst>
    <p:sldId id="260" r:id="rId6"/>
    <p:sldId id="269" r:id="rId7"/>
    <p:sldId id="271" r:id="rId8"/>
    <p:sldId id="276" r:id="rId9"/>
    <p:sldId id="277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FE2FB9-FBF2-4954-97FE-6D66A9942B3C}" v="17" dt="2025-12-16T23:55:56.0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howGuides="1">
      <p:cViewPr varScale="1">
        <p:scale>
          <a:sx n="70" d="100"/>
          <a:sy n="70" d="100"/>
        </p:scale>
        <p:origin x="1838" y="2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lik, Jacob" userId="2a9af2f0-2a38-4f6f-9734-3e2d15874228" providerId="ADAL" clId="{24592CF7-1496-45B2-ACAF-6A7789FFF0AB}"/>
    <pc:docChg chg="undo custSel modSld">
      <pc:chgData name="Michalik, Jacob" userId="2a9af2f0-2a38-4f6f-9734-3e2d15874228" providerId="ADAL" clId="{24592CF7-1496-45B2-ACAF-6A7789FFF0AB}" dt="2025-12-17T00:01:13.986" v="1202" actId="20577"/>
      <pc:docMkLst>
        <pc:docMk/>
      </pc:docMkLst>
      <pc:sldChg chg="addSp modSp mod">
        <pc:chgData name="Michalik, Jacob" userId="2a9af2f0-2a38-4f6f-9734-3e2d15874228" providerId="ADAL" clId="{24592CF7-1496-45B2-ACAF-6A7789FFF0AB}" dt="2025-12-16T23:45:31.753" v="674" actId="1076"/>
        <pc:sldMkLst>
          <pc:docMk/>
          <pc:sldMk cId="1834024318" sldId="269"/>
        </pc:sldMkLst>
        <pc:spChg chg="mod">
          <ac:chgData name="Michalik, Jacob" userId="2a9af2f0-2a38-4f6f-9734-3e2d15874228" providerId="ADAL" clId="{24592CF7-1496-45B2-ACAF-6A7789FFF0AB}" dt="2025-12-16T23:15:25.479" v="70" actId="20577"/>
          <ac:spMkLst>
            <pc:docMk/>
            <pc:sldMk cId="1834024318" sldId="269"/>
            <ac:spMk id="2" creationId="{80799CEF-EFBC-4636-82B4-BB2BF1DD0862}"/>
          </ac:spMkLst>
        </pc:spChg>
        <pc:spChg chg="mod">
          <ac:chgData name="Michalik, Jacob" userId="2a9af2f0-2a38-4f6f-9734-3e2d15874228" providerId="ADAL" clId="{24592CF7-1496-45B2-ACAF-6A7789FFF0AB}" dt="2025-12-16T23:45:24.971" v="671" actId="20577"/>
          <ac:spMkLst>
            <pc:docMk/>
            <pc:sldMk cId="1834024318" sldId="269"/>
            <ac:spMk id="7" creationId="{242DE204-629E-3358-6244-39219BF7F2F2}"/>
          </ac:spMkLst>
        </pc:spChg>
        <pc:picChg chg="add mod">
          <ac:chgData name="Michalik, Jacob" userId="2a9af2f0-2a38-4f6f-9734-3e2d15874228" providerId="ADAL" clId="{24592CF7-1496-45B2-ACAF-6A7789FFF0AB}" dt="2025-12-16T23:45:31.753" v="674" actId="1076"/>
          <ac:picMkLst>
            <pc:docMk/>
            <pc:sldMk cId="1834024318" sldId="269"/>
            <ac:picMk id="5" creationId="{DD97C977-818B-969A-3259-B34C3BA561CA}"/>
          </ac:picMkLst>
        </pc:picChg>
      </pc:sldChg>
      <pc:sldChg chg="addSp delSp modSp mod">
        <pc:chgData name="Michalik, Jacob" userId="2a9af2f0-2a38-4f6f-9734-3e2d15874228" providerId="ADAL" clId="{24592CF7-1496-45B2-ACAF-6A7789FFF0AB}" dt="2025-12-17T00:01:13.986" v="1202" actId="20577"/>
        <pc:sldMkLst>
          <pc:docMk/>
          <pc:sldMk cId="3073956096" sldId="271"/>
        </pc:sldMkLst>
        <pc:spChg chg="mod">
          <ac:chgData name="Michalik, Jacob" userId="2a9af2f0-2a38-4f6f-9734-3e2d15874228" providerId="ADAL" clId="{24592CF7-1496-45B2-ACAF-6A7789FFF0AB}" dt="2025-12-16T23:16:42.216" v="142" actId="255"/>
          <ac:spMkLst>
            <pc:docMk/>
            <pc:sldMk cId="3073956096" sldId="271"/>
            <ac:spMk id="2" creationId="{80799CEF-EFBC-4636-82B4-BB2BF1DD0862}"/>
          </ac:spMkLst>
        </pc:spChg>
        <pc:spChg chg="del">
          <ac:chgData name="Michalik, Jacob" userId="2a9af2f0-2a38-4f6f-9734-3e2d15874228" providerId="ADAL" clId="{24592CF7-1496-45B2-ACAF-6A7789FFF0AB}" dt="2025-12-16T23:55:53.188" v="680" actId="478"/>
          <ac:spMkLst>
            <pc:docMk/>
            <pc:sldMk cId="3073956096" sldId="271"/>
            <ac:spMk id="7" creationId="{242DE204-629E-3358-6244-39219BF7F2F2}"/>
          </ac:spMkLst>
        </pc:spChg>
        <pc:spChg chg="add mod">
          <ac:chgData name="Michalik, Jacob" userId="2a9af2f0-2a38-4f6f-9734-3e2d15874228" providerId="ADAL" clId="{24592CF7-1496-45B2-ACAF-6A7789FFF0AB}" dt="2025-12-16T23:55:48.948" v="679"/>
          <ac:spMkLst>
            <pc:docMk/>
            <pc:sldMk cId="3073956096" sldId="271"/>
            <ac:spMk id="8" creationId="{113D9FBF-3E50-B35A-FB66-45CC45D93D01}"/>
          </ac:spMkLst>
        </pc:spChg>
        <pc:spChg chg="add del mod">
          <ac:chgData name="Michalik, Jacob" userId="2a9af2f0-2a38-4f6f-9734-3e2d15874228" providerId="ADAL" clId="{24592CF7-1496-45B2-ACAF-6A7789FFF0AB}" dt="2025-12-16T23:55:55.151" v="681" actId="478"/>
          <ac:spMkLst>
            <pc:docMk/>
            <pc:sldMk cId="3073956096" sldId="271"/>
            <ac:spMk id="10" creationId="{1578E4AA-5873-8667-9C9D-3D12D72C94BA}"/>
          </ac:spMkLst>
        </pc:spChg>
        <pc:spChg chg="add mod">
          <ac:chgData name="Michalik, Jacob" userId="2a9af2f0-2a38-4f6f-9734-3e2d15874228" providerId="ADAL" clId="{24592CF7-1496-45B2-ACAF-6A7789FFF0AB}" dt="2025-12-17T00:01:13.986" v="1202" actId="20577"/>
          <ac:spMkLst>
            <pc:docMk/>
            <pc:sldMk cId="3073956096" sldId="271"/>
            <ac:spMk id="11" creationId="{D8E1BBCF-EF68-2D04-3BFB-395672DF1C6F}"/>
          </ac:spMkLst>
        </pc:spChg>
        <pc:picChg chg="add mod">
          <ac:chgData name="Michalik, Jacob" userId="2a9af2f0-2a38-4f6f-9734-3e2d15874228" providerId="ADAL" clId="{24592CF7-1496-45B2-ACAF-6A7789FFF0AB}" dt="2025-12-17T00:01:05.613" v="1199" actId="1076"/>
          <ac:picMkLst>
            <pc:docMk/>
            <pc:sldMk cId="3073956096" sldId="271"/>
            <ac:picMk id="5" creationId="{78C39FC8-5EA2-33EA-BDF2-200EEAC2B087}"/>
          </ac:picMkLst>
        </pc:picChg>
      </pc:sldChg>
      <pc:sldChg chg="addSp delSp modSp mod">
        <pc:chgData name="Michalik, Jacob" userId="2a9af2f0-2a38-4f6f-9734-3e2d15874228" providerId="ADAL" clId="{24592CF7-1496-45B2-ACAF-6A7789FFF0AB}" dt="2025-12-16T23:21:49.296" v="284" actId="20577"/>
        <pc:sldMkLst>
          <pc:docMk/>
          <pc:sldMk cId="949291919" sldId="276"/>
        </pc:sldMkLst>
        <pc:spChg chg="mod">
          <ac:chgData name="Michalik, Jacob" userId="2a9af2f0-2a38-4f6f-9734-3e2d15874228" providerId="ADAL" clId="{24592CF7-1496-45B2-ACAF-6A7789FFF0AB}" dt="2025-12-16T23:16:30.236" v="141" actId="242"/>
          <ac:spMkLst>
            <pc:docMk/>
            <pc:sldMk cId="949291919" sldId="276"/>
            <ac:spMk id="2" creationId="{D56DAACA-5565-A88D-1F3C-C264E468A04C}"/>
          </ac:spMkLst>
        </pc:spChg>
        <pc:spChg chg="del">
          <ac:chgData name="Michalik, Jacob" userId="2a9af2f0-2a38-4f6f-9734-3e2d15874228" providerId="ADAL" clId="{24592CF7-1496-45B2-ACAF-6A7789FFF0AB}" dt="2025-12-16T23:20:25.772" v="184" actId="478"/>
          <ac:spMkLst>
            <pc:docMk/>
            <pc:sldMk cId="949291919" sldId="276"/>
            <ac:spMk id="7" creationId="{F67B65F5-E12A-6E14-2B27-F5ABFFCFCCE1}"/>
          </ac:spMkLst>
        </pc:spChg>
        <pc:spChg chg="add del mod">
          <ac:chgData name="Michalik, Jacob" userId="2a9af2f0-2a38-4f6f-9734-3e2d15874228" providerId="ADAL" clId="{24592CF7-1496-45B2-ACAF-6A7789FFF0AB}" dt="2025-12-16T23:20:27.389" v="185" actId="478"/>
          <ac:spMkLst>
            <pc:docMk/>
            <pc:sldMk cId="949291919" sldId="276"/>
            <ac:spMk id="14" creationId="{D53CD93E-D289-5806-97A7-80BD6B47DEFB}"/>
          </ac:spMkLst>
        </pc:spChg>
        <pc:spChg chg="add mod">
          <ac:chgData name="Michalik, Jacob" userId="2a9af2f0-2a38-4f6f-9734-3e2d15874228" providerId="ADAL" clId="{24592CF7-1496-45B2-ACAF-6A7789FFF0AB}" dt="2025-12-16T23:20:36.354" v="188" actId="20577"/>
          <ac:spMkLst>
            <pc:docMk/>
            <pc:sldMk cId="949291919" sldId="276"/>
            <ac:spMk id="15" creationId="{B5CB18F2-607D-5037-EC9D-4B8F08FC9EAB}"/>
          </ac:spMkLst>
        </pc:spChg>
        <pc:spChg chg="add mod">
          <ac:chgData name="Michalik, Jacob" userId="2a9af2f0-2a38-4f6f-9734-3e2d15874228" providerId="ADAL" clId="{24592CF7-1496-45B2-ACAF-6A7789FFF0AB}" dt="2025-12-16T23:20:44.613" v="191" actId="20577"/>
          <ac:spMkLst>
            <pc:docMk/>
            <pc:sldMk cId="949291919" sldId="276"/>
            <ac:spMk id="16" creationId="{7E42E877-4199-5CFF-2335-F596D4BF05F8}"/>
          </ac:spMkLst>
        </pc:spChg>
        <pc:spChg chg="add mod">
          <ac:chgData name="Michalik, Jacob" userId="2a9af2f0-2a38-4f6f-9734-3e2d15874228" providerId="ADAL" clId="{24592CF7-1496-45B2-ACAF-6A7789FFF0AB}" dt="2025-12-16T23:21:49.296" v="284" actId="20577"/>
          <ac:spMkLst>
            <pc:docMk/>
            <pc:sldMk cId="949291919" sldId="276"/>
            <ac:spMk id="17" creationId="{977B2CB1-DF0D-A419-A1A7-717FB8DCA404}"/>
          </ac:spMkLst>
        </pc:spChg>
        <pc:picChg chg="add del">
          <ac:chgData name="Michalik, Jacob" userId="2a9af2f0-2a38-4f6f-9734-3e2d15874228" providerId="ADAL" clId="{24592CF7-1496-45B2-ACAF-6A7789FFF0AB}" dt="2025-12-16T23:18:37.036" v="166" actId="22"/>
          <ac:picMkLst>
            <pc:docMk/>
            <pc:sldMk cId="949291919" sldId="276"/>
            <ac:picMk id="6" creationId="{15D38709-DF1A-C2A9-E18D-D94132758FD9}"/>
          </ac:picMkLst>
        </pc:picChg>
        <pc:picChg chg="add del mod">
          <ac:chgData name="Michalik, Jacob" userId="2a9af2f0-2a38-4f6f-9734-3e2d15874228" providerId="ADAL" clId="{24592CF7-1496-45B2-ACAF-6A7789FFF0AB}" dt="2025-12-16T23:18:46.696" v="171" actId="478"/>
          <ac:picMkLst>
            <pc:docMk/>
            <pc:sldMk cId="949291919" sldId="276"/>
            <ac:picMk id="10" creationId="{8BBB9BE0-C6A0-5DB3-A584-171589C52367}"/>
          </ac:picMkLst>
        </pc:picChg>
        <pc:picChg chg="add mod">
          <ac:chgData name="Michalik, Jacob" userId="2a9af2f0-2a38-4f6f-9734-3e2d15874228" providerId="ADAL" clId="{24592CF7-1496-45B2-ACAF-6A7789FFF0AB}" dt="2025-12-16T23:19:57.021" v="180" actId="1076"/>
          <ac:picMkLst>
            <pc:docMk/>
            <pc:sldMk cId="949291919" sldId="276"/>
            <ac:picMk id="12" creationId="{FB832FE0-3D68-2476-CA28-F9207ACE31DA}"/>
          </ac:picMkLst>
        </pc:picChg>
        <pc:picChg chg="add mod">
          <ac:chgData name="Michalik, Jacob" userId="2a9af2f0-2a38-4f6f-9734-3e2d15874228" providerId="ADAL" clId="{24592CF7-1496-45B2-ACAF-6A7789FFF0AB}" dt="2025-12-16T23:20:18.688" v="183" actId="1076"/>
          <ac:picMkLst>
            <pc:docMk/>
            <pc:sldMk cId="949291919" sldId="276"/>
            <ac:picMk id="1026" creationId="{2F4EC7F8-B5D1-C6F8-9CED-AF7452542749}"/>
          </ac:picMkLst>
        </pc:picChg>
      </pc:sldChg>
      <pc:sldChg chg="addSp delSp modSp mod">
        <pc:chgData name="Michalik, Jacob" userId="2a9af2f0-2a38-4f6f-9734-3e2d15874228" providerId="ADAL" clId="{24592CF7-1496-45B2-ACAF-6A7789FFF0AB}" dt="2025-12-16T23:39:12.345" v="571" actId="1076"/>
        <pc:sldMkLst>
          <pc:docMk/>
          <pc:sldMk cId="3038811671" sldId="277"/>
        </pc:sldMkLst>
        <pc:spChg chg="mod">
          <ac:chgData name="Michalik, Jacob" userId="2a9af2f0-2a38-4f6f-9734-3e2d15874228" providerId="ADAL" clId="{24592CF7-1496-45B2-ACAF-6A7789FFF0AB}" dt="2025-12-16T23:17:00.037" v="164" actId="20577"/>
          <ac:spMkLst>
            <pc:docMk/>
            <pc:sldMk cId="3038811671" sldId="277"/>
            <ac:spMk id="2" creationId="{9E002D2B-5029-82A9-6925-39A2DFC65F19}"/>
          </ac:spMkLst>
        </pc:spChg>
        <pc:spChg chg="add del mod">
          <ac:chgData name="Michalik, Jacob" userId="2a9af2f0-2a38-4f6f-9734-3e2d15874228" providerId="ADAL" clId="{24592CF7-1496-45B2-ACAF-6A7789FFF0AB}" dt="2025-12-16T23:33:29.573" v="286" actId="478"/>
          <ac:spMkLst>
            <pc:docMk/>
            <pc:sldMk cId="3038811671" sldId="277"/>
            <ac:spMk id="5" creationId="{81F64B7F-39F6-3D8A-06F0-0ED4674131A8}"/>
          </ac:spMkLst>
        </pc:spChg>
        <pc:spChg chg="del">
          <ac:chgData name="Michalik, Jacob" userId="2a9af2f0-2a38-4f6f-9734-3e2d15874228" providerId="ADAL" clId="{24592CF7-1496-45B2-ACAF-6A7789FFF0AB}" dt="2025-12-16T23:33:28.388" v="285" actId="478"/>
          <ac:spMkLst>
            <pc:docMk/>
            <pc:sldMk cId="3038811671" sldId="277"/>
            <ac:spMk id="7" creationId="{6F74236E-7C8D-4081-0634-02742A40D8B3}"/>
          </ac:spMkLst>
        </pc:spChg>
        <pc:spChg chg="add mod">
          <ac:chgData name="Michalik, Jacob" userId="2a9af2f0-2a38-4f6f-9734-3e2d15874228" providerId="ADAL" clId="{24592CF7-1496-45B2-ACAF-6A7789FFF0AB}" dt="2025-12-16T23:36:31.933" v="299"/>
          <ac:spMkLst>
            <pc:docMk/>
            <pc:sldMk cId="3038811671" sldId="277"/>
            <ac:spMk id="14" creationId="{9DA6FB6E-3A3C-1876-141F-7CDBA4E394A9}"/>
          </ac:spMkLst>
        </pc:spChg>
        <pc:spChg chg="add mod">
          <ac:chgData name="Michalik, Jacob" userId="2a9af2f0-2a38-4f6f-9734-3e2d15874228" providerId="ADAL" clId="{24592CF7-1496-45B2-ACAF-6A7789FFF0AB}" dt="2025-12-16T23:36:31.933" v="299"/>
          <ac:spMkLst>
            <pc:docMk/>
            <pc:sldMk cId="3038811671" sldId="277"/>
            <ac:spMk id="15" creationId="{DB064213-01AF-B006-BC39-2E0071D38F8C}"/>
          </ac:spMkLst>
        </pc:spChg>
        <pc:spChg chg="add mod">
          <ac:chgData name="Michalik, Jacob" userId="2a9af2f0-2a38-4f6f-9734-3e2d15874228" providerId="ADAL" clId="{24592CF7-1496-45B2-ACAF-6A7789FFF0AB}" dt="2025-12-16T23:36:38.722" v="300"/>
          <ac:spMkLst>
            <pc:docMk/>
            <pc:sldMk cId="3038811671" sldId="277"/>
            <ac:spMk id="16" creationId="{3B8EDF5F-9A85-B442-4709-B3C398B3E22E}"/>
          </ac:spMkLst>
        </pc:spChg>
        <pc:spChg chg="add mod">
          <ac:chgData name="Michalik, Jacob" userId="2a9af2f0-2a38-4f6f-9734-3e2d15874228" providerId="ADAL" clId="{24592CF7-1496-45B2-ACAF-6A7789FFF0AB}" dt="2025-12-16T23:36:38.722" v="300"/>
          <ac:spMkLst>
            <pc:docMk/>
            <pc:sldMk cId="3038811671" sldId="277"/>
            <ac:spMk id="17" creationId="{B9D9EAD5-9300-1B46-4472-B31256A40BA1}"/>
          </ac:spMkLst>
        </pc:spChg>
        <pc:spChg chg="add mod">
          <ac:chgData name="Michalik, Jacob" userId="2a9af2f0-2a38-4f6f-9734-3e2d15874228" providerId="ADAL" clId="{24592CF7-1496-45B2-ACAF-6A7789FFF0AB}" dt="2025-12-16T23:39:12.345" v="571" actId="1076"/>
          <ac:spMkLst>
            <pc:docMk/>
            <pc:sldMk cId="3038811671" sldId="277"/>
            <ac:spMk id="18" creationId="{6ED57206-640C-F8F8-B638-088595E29D5B}"/>
          </ac:spMkLst>
        </pc:spChg>
        <pc:picChg chg="add mod">
          <ac:chgData name="Michalik, Jacob" userId="2a9af2f0-2a38-4f6f-9734-3e2d15874228" providerId="ADAL" clId="{24592CF7-1496-45B2-ACAF-6A7789FFF0AB}" dt="2025-12-16T23:33:49.402" v="295" actId="1076"/>
          <ac:picMkLst>
            <pc:docMk/>
            <pc:sldMk cId="3038811671" sldId="277"/>
            <ac:picMk id="9" creationId="{F279E956-7B61-A506-AF9A-15D478C4CB7A}"/>
          </ac:picMkLst>
        </pc:picChg>
        <pc:picChg chg="add mod">
          <ac:chgData name="Michalik, Jacob" userId="2a9af2f0-2a38-4f6f-9734-3e2d15874228" providerId="ADAL" clId="{24592CF7-1496-45B2-ACAF-6A7789FFF0AB}" dt="2025-12-16T23:36:26.298" v="298" actId="1076"/>
          <ac:picMkLst>
            <pc:docMk/>
            <pc:sldMk cId="3038811671" sldId="277"/>
            <ac:picMk id="13" creationId="{9A61C7D5-F778-90A1-FE46-E51A44D88443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2105561"/>
            <a:ext cx="5410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RIOO Updates</a:t>
            </a:r>
          </a:p>
          <a:p>
            <a:endParaRPr lang="en-US" sz="2000" dirty="0"/>
          </a:p>
          <a:p>
            <a:r>
              <a:rPr lang="en-US" sz="2000" dirty="0"/>
              <a:t>Jacob Michalik</a:t>
            </a:r>
          </a:p>
          <a:p>
            <a:endParaRPr lang="en-US" sz="2000" dirty="0"/>
          </a:p>
          <a:p>
            <a:r>
              <a:rPr lang="en-US" sz="2000" dirty="0"/>
              <a:t>December 2025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9CEF-EFBC-4636-82B4-BB2BF1DD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/>
              <a:t>RIOO PGRR125 - LSIPA Update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E5DF2-651A-4AFC-9184-76A95C8F9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42DE204-629E-3358-6244-39219BF7F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685800"/>
            <a:ext cx="8686800" cy="5239138"/>
          </a:xfrm>
        </p:spPr>
        <p:txBody>
          <a:bodyPr/>
          <a:lstStyle/>
          <a:p>
            <a:pPr indent="-285750" algn="just">
              <a:lnSpc>
                <a:spcPct val="150000"/>
              </a:lnSpc>
            </a:pPr>
            <a:r>
              <a:rPr lang="en-US" sz="1800" b="1" dirty="0">
                <a:ea typeface="Calibri" panose="020F0502020204030204" pitchFamily="34" charset="0"/>
                <a:cs typeface="Calibri" panose="020F0502020204030204" pitchFamily="34" charset="0"/>
              </a:rPr>
              <a:t>Additional question for the E-Sign for the Lonestar Attestation</a:t>
            </a:r>
          </a:p>
          <a:p>
            <a:pPr indent="-285750" algn="just">
              <a:lnSpc>
                <a:spcPct val="150000"/>
              </a:lnSpc>
            </a:pPr>
            <a:endParaRPr lang="en-US" sz="14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buFont typeface="Courier New" panose="02070309020205020404" pitchFamily="49" charset="0"/>
              <a:buChar char="o"/>
            </a:pPr>
            <a:endParaRPr lang="en-US" sz="14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7150" indent="0" algn="just">
              <a:buNone/>
            </a:pPr>
            <a:endParaRPr lang="en-US" sz="16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D97C977-818B-969A-3259-B34C3BA561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1317305"/>
            <a:ext cx="6019800" cy="4854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024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99CEF-EFBC-4636-82B4-BB2BF1DD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RIOO PGRR131 - Cost Reporting for TSP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E5DF2-651A-4AFC-9184-76A95C8F9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8C39FC8-5EA2-33EA-BDF2-200EEAC2B0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3616057"/>
            <a:ext cx="6004932" cy="274115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8E1BBCF-EF68-2D04-3BFB-395672DF1C6F}"/>
              </a:ext>
            </a:extLst>
          </p:cNvPr>
          <p:cNvSpPr txBox="1"/>
          <p:nvPr/>
        </p:nvSpPr>
        <p:spPr>
          <a:xfrm>
            <a:off x="381000" y="943414"/>
            <a:ext cx="8153400" cy="26781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Removal of </a:t>
            </a:r>
            <a:r>
              <a:rPr lang="en-US" dirty="0"/>
              <a:t>PGRR088 fields,</a:t>
            </a:r>
            <a:r>
              <a:rPr lang="en-US" sz="1600" dirty="0"/>
              <a:t> Financial Security Amount and Redacted Financial Security Amount from RE/IE INR Change Request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New TSP Change Request workflow will be introduced to provide transmission connected INR cost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TSPs are allowed to change/enter cost at any time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TSPs can submit a Change Request to provide cost even after INR is marked as operational</a:t>
            </a:r>
          </a:p>
        </p:txBody>
      </p:sp>
    </p:spTree>
    <p:extLst>
      <p:ext uri="{BB962C8B-B14F-4D97-AF65-F5344CB8AC3E}">
        <p14:creationId xmlns:p14="http://schemas.microsoft.com/office/powerpoint/2010/main" val="3073956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F0F8E3-26ED-7B66-2961-FBA60AE3D5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DAACA-5565-A88D-1F3C-C264E468A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/>
              <a:t>RIOO NPRR1234 – End Use Industry Classification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F9F261-6CFF-DB30-22F0-80288C109C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B832FE0-3D68-2476-CA28-F9207ACE31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2464036"/>
            <a:ext cx="3812512" cy="3403364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2F4EC7F8-B5D1-C6F8-9CED-AF74525427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464036"/>
            <a:ext cx="4281668" cy="3479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B5CB18F2-607D-5037-EC9D-4B8F08FC9EAB}"/>
              </a:ext>
            </a:extLst>
          </p:cNvPr>
          <p:cNvSpPr txBox="1"/>
          <p:nvPr/>
        </p:nvSpPr>
        <p:spPr>
          <a:xfrm>
            <a:off x="381000" y="1905000"/>
            <a:ext cx="1676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E42E877-4199-5CFF-2335-F596D4BF05F8}"/>
              </a:ext>
            </a:extLst>
          </p:cNvPr>
          <p:cNvSpPr txBox="1"/>
          <p:nvPr/>
        </p:nvSpPr>
        <p:spPr>
          <a:xfrm>
            <a:off x="4648200" y="1905000"/>
            <a:ext cx="2209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77B2CB1-DF0D-A419-A1A7-717FB8DCA404}"/>
              </a:ext>
            </a:extLst>
          </p:cNvPr>
          <p:cNvSpPr txBox="1"/>
          <p:nvPr/>
        </p:nvSpPr>
        <p:spPr>
          <a:xfrm>
            <a:off x="395468" y="1066800"/>
            <a:ext cx="845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User can now optionally enter End-Use Industry Classification when inputting PUN Loads</a:t>
            </a:r>
          </a:p>
        </p:txBody>
      </p:sp>
    </p:spTree>
    <p:extLst>
      <p:ext uri="{BB962C8B-B14F-4D97-AF65-F5344CB8AC3E}">
        <p14:creationId xmlns:p14="http://schemas.microsoft.com/office/powerpoint/2010/main" val="949291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EAB46A-4B86-3D15-8368-C565030145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02D2B-5029-82A9-6925-39A2DFC65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/>
              <a:t>RIOO - Load Split Changes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D98DAE-1AB7-564E-B948-63E19A3518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279E956-7B61-A506-AF9A-15D478C4CB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5433" y="2744829"/>
            <a:ext cx="3254829" cy="335403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A61C7D5-F778-90A1-FE46-E51A44D884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081" y="2588326"/>
            <a:ext cx="3254829" cy="3354032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DA6FB6E-3A3C-1876-141F-7CDBA4E394A9}"/>
              </a:ext>
            </a:extLst>
          </p:cNvPr>
          <p:cNvSpPr txBox="1"/>
          <p:nvPr/>
        </p:nvSpPr>
        <p:spPr>
          <a:xfrm>
            <a:off x="603738" y="2171700"/>
            <a:ext cx="1676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B064213-01AF-B006-BC39-2E0071D38F8C}"/>
              </a:ext>
            </a:extLst>
          </p:cNvPr>
          <p:cNvSpPr txBox="1"/>
          <p:nvPr/>
        </p:nvSpPr>
        <p:spPr>
          <a:xfrm>
            <a:off x="5285433" y="2207326"/>
            <a:ext cx="2209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ED57206-640C-F8F8-B638-088595E29D5B}"/>
              </a:ext>
            </a:extLst>
          </p:cNvPr>
          <p:cNvSpPr txBox="1"/>
          <p:nvPr/>
        </p:nvSpPr>
        <p:spPr>
          <a:xfrm>
            <a:off x="571081" y="1006506"/>
            <a:ext cx="781091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Current WSL/NOIE question is split into two questions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If NOIE is yes, ESIID is NOT necessary and WSL question NOT necessary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If WSL is yes, ESIID is then necessary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Separate DSP question is added in addition to the TDSP question</a:t>
            </a:r>
          </a:p>
        </p:txBody>
      </p:sp>
    </p:spTree>
    <p:extLst>
      <p:ext uri="{BB962C8B-B14F-4D97-AF65-F5344CB8AC3E}">
        <p14:creationId xmlns:p14="http://schemas.microsoft.com/office/powerpoint/2010/main" val="303881167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2" ma:contentTypeDescription="Create a new document." ma:contentTypeScope="" ma:versionID="63b4750df494f1e899998ba0dd64b59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26b17897b0dee42c4ef932dfddf4050e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c34af464-7aa1-4edd-9be4-83dffc1cb926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43EB0A4-50A9-4E33-98AC-BC2B61C8A1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ERCOT-TWG-2025-March-RIOO 1</Template>
  <TotalTime>1165</TotalTime>
  <Words>164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Courier New</vt:lpstr>
      <vt:lpstr>1_Custom Design</vt:lpstr>
      <vt:lpstr>Office Theme</vt:lpstr>
      <vt:lpstr>PowerPoint Presentation</vt:lpstr>
      <vt:lpstr>RIOO PGRR125 - LSIPA Update</vt:lpstr>
      <vt:lpstr>RIOO PGRR131 - Cost Reporting for TSP</vt:lpstr>
      <vt:lpstr>RIOO NPRR1234 – End Use Industry Classification</vt:lpstr>
      <vt:lpstr>RIOO - Load Split Changes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Michalik, Jacob</dc:creator>
  <cp:lastModifiedBy>Patlola, Ashwini</cp:lastModifiedBy>
  <cp:revision>2</cp:revision>
  <cp:lastPrinted>2016-01-21T20:53:15Z</cp:lastPrinted>
  <dcterms:created xsi:type="dcterms:W3CDTF">2025-12-16T04:49:21Z</dcterms:created>
  <dcterms:modified xsi:type="dcterms:W3CDTF">2025-12-17T03:44:51Z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2024-02-20T13:03:33Z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6e019d9d-d939-4c70-8667-61352cf99a06</vt:lpwstr>
  </property>
  <property fmtid="{D5CDD505-2E9C-101B-9397-08002B2CF9AE}" pid="9" name="MSIP_Label_7084cbda-52b8-46fb-a7b7-cb5bd465ed85_ContentBits">
    <vt:lpwstr>0</vt:lpwstr>
  </property>
</Properties>
</file>