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30" r:id="rId4"/>
  </p:sldMasterIdLst>
  <p:notesMasterIdLst>
    <p:notesMasterId r:id="rId12"/>
  </p:notesMasterIdLst>
  <p:handoutMasterIdLst>
    <p:handoutMasterId r:id="rId13"/>
  </p:handoutMasterIdLst>
  <p:sldIdLst>
    <p:sldId id="2380" r:id="rId5"/>
    <p:sldId id="2386" r:id="rId6"/>
    <p:sldId id="2391" r:id="rId7"/>
    <p:sldId id="2390" r:id="rId8"/>
    <p:sldId id="2389" r:id="rId9"/>
    <p:sldId id="2392" r:id="rId10"/>
    <p:sldId id="2388" r:id="rId11"/>
  </p:sldIdLst>
  <p:sldSz cx="9144000" cy="6858000" type="letter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5" userDrawn="1">
          <p15:clr>
            <a:srgbClr val="A4A3A4"/>
          </p15:clr>
        </p15:guide>
        <p15:guide id="2" pos="302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770B00-4413-1833-6C3A-588DEDDED0DD}" name="Jason Fogarty" initials="JF" userId="S::jfogarty@potomaceconomics.com::7682a862-2ee6-4787-93a2-0df601db006a" providerId="AD"/>
  <p188:author id="{64A83540-35B2-3025-4C9B-28E825B220E8}" name="Taylor Martin" initials="TM" userId="S::tmartin@potomaceconomics.com::a76fec7f-d122-4301-8c08-9b294a07f0df" providerId="AD"/>
  <p188:author id="{01F23F4C-15B5-C7BA-BBA1-8FEE86DBAA20}" name="Christian Bernardi" initials="CB" userId="S::cbernardi@potomaceconomics.com::e59dc354-59fa-401a-8e2f-b20f57fb5112" providerId="AD"/>
  <p188:author id="{03CF374E-7E81-F2CA-C63C-DDB179984DF6}" name="Erica Miller" initials="EM" userId="S::emiller@potomaceconomics.com::959b3b9d-e1fb-4578-b8b9-136ab287f02a" providerId="AD"/>
  <p188:author id="{FA7AEE91-6BA6-F102-5782-E369A5C028CD}" name="Diane Kearney" initials="DK" userId="S::dkearney@potomaceconomics.com::88b4fcc5-9ae5-4ae4-a1a4-9ae579a55db8" providerId="AD"/>
  <p188:author id="{3CE0BDA5-18BA-AEAD-C400-996E829C8CDE}" name="Carrie Milton" initials="CM" userId="S::cmilton@potomaceconomics.com::70ac0704-e1aa-4319-bc52-17069bf2c6d0" providerId="AD"/>
  <p188:author id="{D81DFCBA-D141-4600-70D3-B930880B9099}" name="Yong Tang" initials="YT" userId="S::ytang@potomaceconomics.com::8be67488-c281-4102-98bf-5836b181ebca" providerId="AD"/>
  <p188:author id="{87B6ABBF-034B-6EFB-D054-087135FD607A}" name="David Patton" initials="DP" userId="S::dpatton@potomaceconomics.com::0bd09ce3-4b54-4244-8cf9-8e059a7c2302" providerId="AD"/>
  <p188:author id="{BB05AFC2-6781-5ECB-70A1-2B5D1D4781DA}" name="Colin Buckley" initials="CB" userId="S::cbuckley@potomaceconomics.com::bd66f7f8-27ee-4c15-9d18-3a6920f3a82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Taylor Martin" initials="TM [2]" lastIdx="8" clrIdx="6">
    <p:extLst>
      <p:ext uri="{19B8F6BF-5375-455C-9EA6-DF929625EA0E}">
        <p15:presenceInfo xmlns:p15="http://schemas.microsoft.com/office/powerpoint/2012/main" userId="S::tmartin@potomaceconomics.com::a76fec7f-d122-4301-8c08-9b294a07f0df" providerId="AD"/>
      </p:ext>
    </p:extLst>
  </p:cmAuthor>
  <p:cmAuthor id="1" name="Jason Fogarty" initials="JF" lastIdx="32" clrIdx="0">
    <p:extLst>
      <p:ext uri="{19B8F6BF-5375-455C-9EA6-DF929625EA0E}">
        <p15:presenceInfo xmlns:p15="http://schemas.microsoft.com/office/powerpoint/2012/main" userId="S::jfogarty@potomaceconomics.com::7682a862-2ee6-4787-93a2-0df601db006a" providerId="AD"/>
      </p:ext>
    </p:extLst>
  </p:cmAuthor>
  <p:cmAuthor id="8" name="Susan Derrick" initials="SD" lastIdx="20" clrIdx="7">
    <p:extLst>
      <p:ext uri="{19B8F6BF-5375-455C-9EA6-DF929625EA0E}">
        <p15:presenceInfo xmlns:p15="http://schemas.microsoft.com/office/powerpoint/2012/main" userId="S::sderrick@potomaceconomics.com::c1e245f6-01d1-42cd-ba76-0ddb1c46d7a9" providerId="AD"/>
      </p:ext>
    </p:extLst>
  </p:cmAuthor>
  <p:cmAuthor id="2" name="Carrie Milton" initials="CM" lastIdx="13" clrIdx="1">
    <p:extLst>
      <p:ext uri="{19B8F6BF-5375-455C-9EA6-DF929625EA0E}">
        <p15:presenceInfo xmlns:p15="http://schemas.microsoft.com/office/powerpoint/2012/main" userId="Carrie Milton" providerId="None"/>
      </p:ext>
    </p:extLst>
  </p:cmAuthor>
  <p:cmAuthor id="9" name="Arjun Garg" initials="AG" lastIdx="7" clrIdx="8">
    <p:extLst>
      <p:ext uri="{19B8F6BF-5375-455C-9EA6-DF929625EA0E}">
        <p15:presenceInfo xmlns:p15="http://schemas.microsoft.com/office/powerpoint/2012/main" userId="S::agarg@potomaceconomics.com::3093fa29-7688-4e4b-9568-ba082ee446e5" providerId="AD"/>
      </p:ext>
    </p:extLst>
  </p:cmAuthor>
  <p:cmAuthor id="3" name="David Patton" initials="DP" lastIdx="3" clrIdx="2">
    <p:extLst>
      <p:ext uri="{19B8F6BF-5375-455C-9EA6-DF929625EA0E}">
        <p15:presenceInfo xmlns:p15="http://schemas.microsoft.com/office/powerpoint/2012/main" userId="S::dpatton@potomaceconomics.com::0bd09ce3-4b54-4244-8cf9-8e059a7c2302" providerId="AD"/>
      </p:ext>
    </p:extLst>
  </p:cmAuthor>
  <p:cmAuthor id="4" name="Taylor Martin" initials="TM" lastIdx="2" clrIdx="3">
    <p:extLst>
      <p:ext uri="{19B8F6BF-5375-455C-9EA6-DF929625EA0E}">
        <p15:presenceInfo xmlns:p15="http://schemas.microsoft.com/office/powerpoint/2012/main" userId="Taylor Martin" providerId="None"/>
      </p:ext>
    </p:extLst>
  </p:cmAuthor>
  <p:cmAuthor id="5" name="Carrie Milton" initials="CM [2]" lastIdx="70" clrIdx="4">
    <p:extLst>
      <p:ext uri="{19B8F6BF-5375-455C-9EA6-DF929625EA0E}">
        <p15:presenceInfo xmlns:p15="http://schemas.microsoft.com/office/powerpoint/2012/main" userId="S::cmilton@potomaceconomics.com::70ac0704-e1aa-4319-bc52-17069bf2c6d0" providerId="AD"/>
      </p:ext>
    </p:extLst>
  </p:cmAuthor>
  <p:cmAuthor id="6" name="Yong Tang" initials="YT" lastIdx="4" clrIdx="5">
    <p:extLst>
      <p:ext uri="{19B8F6BF-5375-455C-9EA6-DF929625EA0E}">
        <p15:presenceInfo xmlns:p15="http://schemas.microsoft.com/office/powerpoint/2012/main" userId="S::ytang@potomaceconomics.com::8be67488-c281-4102-98bf-5836b181ebc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E5CB8"/>
    <a:srgbClr val="335CB7"/>
    <a:srgbClr val="2E53A4"/>
    <a:srgbClr val="FFFFFF"/>
    <a:srgbClr val="000000"/>
    <a:srgbClr val="010101"/>
    <a:srgbClr val="0000A8"/>
    <a:srgbClr val="FFA521"/>
    <a:srgbClr val="00A84C"/>
    <a:srgbClr val="9F6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60B0AF-05E0-5CC2-5075-54598D58AF38}" v="7" dt="2025-12-15T15:07:02.180"/>
    <p1510:client id="{2C630484-FEA7-4FFF-BDE6-FC6AB2EEE7B3}" v="67" dt="2025-12-15T14:52:52.041"/>
    <p1510:client id="{2D622135-0BF1-39F8-9274-99AE99362619}" v="3" dt="2025-12-15T14:41:46.882"/>
    <p1510:client id="{7AC4942E-0E4B-4D39-86E9-0F383F31340A}" v="13" dt="2025-12-15T16:40:59.152"/>
    <p1510:client id="{E5474EC1-31FD-4CFE-8364-2ABD087D05A4}" v="139" dt="2025-12-15T16:41:44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305"/>
        <p:guide pos="30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elima Bezwada" userId="S::nbezwada@potomaceconomics.com::a6a13eef-3d79-444a-9b20-03248f8e55b1" providerId="AD" clId="Web-{1D60B0AF-05E0-5CC2-5075-54598D58AF38}"/>
    <pc:docChg chg="modSld">
      <pc:chgData name="Neelima Bezwada" userId="S::nbezwada@potomaceconomics.com::a6a13eef-3d79-444a-9b20-03248f8e55b1" providerId="AD" clId="Web-{1D60B0AF-05E0-5CC2-5075-54598D58AF38}" dt="2025-12-15T15:07:02.180" v="6" actId="1076"/>
      <pc:docMkLst>
        <pc:docMk/>
      </pc:docMkLst>
      <pc:sldChg chg="addSp delSp modSp">
        <pc:chgData name="Neelima Bezwada" userId="S::nbezwada@potomaceconomics.com::a6a13eef-3d79-444a-9b20-03248f8e55b1" providerId="AD" clId="Web-{1D60B0AF-05E0-5CC2-5075-54598D58AF38}" dt="2025-12-15T15:07:02.180" v="6" actId="1076"/>
        <pc:sldMkLst>
          <pc:docMk/>
          <pc:sldMk cId="2737642689" sldId="2389"/>
        </pc:sldMkLst>
        <pc:spChg chg="add del mod">
          <ac:chgData name="Neelima Bezwada" userId="S::nbezwada@potomaceconomics.com::a6a13eef-3d79-444a-9b20-03248f8e55b1" providerId="AD" clId="Web-{1D60B0AF-05E0-5CC2-5075-54598D58AF38}" dt="2025-12-15T15:04:45.320" v="1"/>
          <ac:spMkLst>
            <pc:docMk/>
            <pc:sldMk cId="2737642689" sldId="2389"/>
            <ac:spMk id="4" creationId="{AFE10EB5-A9CB-5E83-4295-A4890307D682}"/>
          </ac:spMkLst>
        </pc:spChg>
        <pc:spChg chg="add del mod">
          <ac:chgData name="Neelima Bezwada" userId="S::nbezwada@potomaceconomics.com::a6a13eef-3d79-444a-9b20-03248f8e55b1" providerId="AD" clId="Web-{1D60B0AF-05E0-5CC2-5075-54598D58AF38}" dt="2025-12-15T15:06:51.180" v="4"/>
          <ac:spMkLst>
            <pc:docMk/>
            <pc:sldMk cId="2737642689" sldId="2389"/>
            <ac:spMk id="7" creationId="{6544C01C-9B10-AA17-F13A-A6667CB534FA}"/>
          </ac:spMkLst>
        </pc:spChg>
        <pc:picChg chg="add del mod ord">
          <ac:chgData name="Neelima Bezwada" userId="S::nbezwada@potomaceconomics.com::a6a13eef-3d79-444a-9b20-03248f8e55b1" providerId="AD" clId="Web-{1D60B0AF-05E0-5CC2-5075-54598D58AF38}" dt="2025-12-15T15:06:47.821" v="3"/>
          <ac:picMkLst>
            <pc:docMk/>
            <pc:sldMk cId="2737642689" sldId="2389"/>
            <ac:picMk id="5" creationId="{5C0F5EBF-F783-0346-07CA-C11348EBE799}"/>
          </ac:picMkLst>
        </pc:picChg>
        <pc:picChg chg="add mod ord">
          <ac:chgData name="Neelima Bezwada" userId="S::nbezwada@potomaceconomics.com::a6a13eef-3d79-444a-9b20-03248f8e55b1" providerId="AD" clId="Web-{1D60B0AF-05E0-5CC2-5075-54598D58AF38}" dt="2025-12-15T15:07:02.180" v="6" actId="1076"/>
          <ac:picMkLst>
            <pc:docMk/>
            <pc:sldMk cId="2737642689" sldId="2389"/>
            <ac:picMk id="8" creationId="{3AD424DE-91BC-E986-180E-F27FA33E945A}"/>
          </ac:picMkLst>
        </pc:picChg>
        <pc:picChg chg="del">
          <ac:chgData name="Neelima Bezwada" userId="S::nbezwada@potomaceconomics.com::a6a13eef-3d79-444a-9b20-03248f8e55b1" providerId="AD" clId="Web-{1D60B0AF-05E0-5CC2-5075-54598D58AF38}" dt="2025-12-15T15:04:27.273" v="0"/>
          <ac:picMkLst>
            <pc:docMk/>
            <pc:sldMk cId="2737642689" sldId="2389"/>
            <ac:picMk id="31" creationId="{CC017F1D-8E87-A9D5-595F-7F7008DF7FF4}"/>
          </ac:picMkLst>
        </pc:picChg>
      </pc:sldChg>
    </pc:docChg>
  </pc:docChgLst>
  <pc:docChgLst>
    <pc:chgData name="Jeff McDonald" userId="1a300022-f42d-43f1-a243-9599380c27a4" providerId="ADAL" clId="{E92FEDCA-D81A-4606-9240-4E6A0EBFFB17}"/>
    <pc:docChg chg="modSld">
      <pc:chgData name="Jeff McDonald" userId="1a300022-f42d-43f1-a243-9599380c27a4" providerId="ADAL" clId="{E92FEDCA-D81A-4606-9240-4E6A0EBFFB17}" dt="2025-12-15T16:40:59.152" v="74" actId="20577"/>
      <pc:docMkLst>
        <pc:docMk/>
      </pc:docMkLst>
      <pc:sldChg chg="modSp mod">
        <pc:chgData name="Jeff McDonald" userId="1a300022-f42d-43f1-a243-9599380c27a4" providerId="ADAL" clId="{E92FEDCA-D81A-4606-9240-4E6A0EBFFB17}" dt="2025-12-15T16:40:59.152" v="74" actId="20577"/>
        <pc:sldMkLst>
          <pc:docMk/>
          <pc:sldMk cId="3808525538" sldId="2388"/>
        </pc:sldMkLst>
        <pc:spChg chg="mod">
          <ac:chgData name="Jeff McDonald" userId="1a300022-f42d-43f1-a243-9599380c27a4" providerId="ADAL" clId="{E92FEDCA-D81A-4606-9240-4E6A0EBFFB17}" dt="2025-12-15T16:40:59.152" v="74" actId="20577"/>
          <ac:spMkLst>
            <pc:docMk/>
            <pc:sldMk cId="3808525538" sldId="2388"/>
            <ac:spMk id="7" creationId="{695FFED8-DEC0-1422-749E-2F6178270E1B}"/>
          </ac:spMkLst>
        </pc:spChg>
      </pc:sldChg>
      <pc:sldChg chg="modSp mod">
        <pc:chgData name="Jeff McDonald" userId="1a300022-f42d-43f1-a243-9599380c27a4" providerId="ADAL" clId="{E92FEDCA-D81A-4606-9240-4E6A0EBFFB17}" dt="2025-12-15T16:38:07.113" v="61" actId="20577"/>
        <pc:sldMkLst>
          <pc:docMk/>
          <pc:sldMk cId="3668387253" sldId="2391"/>
        </pc:sldMkLst>
        <pc:spChg chg="mod">
          <ac:chgData name="Jeff McDonald" userId="1a300022-f42d-43f1-a243-9599380c27a4" providerId="ADAL" clId="{E92FEDCA-D81A-4606-9240-4E6A0EBFFB17}" dt="2025-12-15T16:38:07.113" v="61" actId="20577"/>
          <ac:spMkLst>
            <pc:docMk/>
            <pc:sldMk cId="3668387253" sldId="2391"/>
            <ac:spMk id="5" creationId="{AA7C7EF4-9A93-EFF2-9F40-BFCFAB4511F3}"/>
          </ac:spMkLst>
        </pc:spChg>
        <pc:picChg chg="mod">
          <ac:chgData name="Jeff McDonald" userId="1a300022-f42d-43f1-a243-9599380c27a4" providerId="ADAL" clId="{E92FEDCA-D81A-4606-9240-4E6A0EBFFB17}" dt="2025-12-15T16:36:47.152" v="3" actId="14100"/>
          <ac:picMkLst>
            <pc:docMk/>
            <pc:sldMk cId="3668387253" sldId="2391"/>
            <ac:picMk id="15" creationId="{CB6DFAB7-6249-0DF0-B58C-6533C14E72C7}"/>
          </ac:picMkLst>
        </pc:picChg>
      </pc:sldChg>
    </pc:docChg>
  </pc:docChgLst>
  <pc:docChgLst>
    <pc:chgData name="Neelima Bezwada" userId="S::nbezwada@potomaceconomics.com::a6a13eef-3d79-444a-9b20-03248f8e55b1" providerId="AD" clId="Web-{2D622135-0BF1-39F8-9274-99AE99362619}"/>
    <pc:docChg chg="modSld">
      <pc:chgData name="Neelima Bezwada" userId="S::nbezwada@potomaceconomics.com::a6a13eef-3d79-444a-9b20-03248f8e55b1" providerId="AD" clId="Web-{2D622135-0BF1-39F8-9274-99AE99362619}" dt="2025-12-15T14:41:46.882" v="2" actId="1076"/>
      <pc:docMkLst>
        <pc:docMk/>
      </pc:docMkLst>
      <pc:sldChg chg="addSp delSp modSp">
        <pc:chgData name="Neelima Bezwada" userId="S::nbezwada@potomaceconomics.com::a6a13eef-3d79-444a-9b20-03248f8e55b1" providerId="AD" clId="Web-{2D622135-0BF1-39F8-9274-99AE99362619}" dt="2025-12-15T14:41:46.882" v="2" actId="1076"/>
        <pc:sldMkLst>
          <pc:docMk/>
          <pc:sldMk cId="2737642689" sldId="2389"/>
        </pc:sldMkLst>
        <pc:spChg chg="add del mod">
          <ac:chgData name="Neelima Bezwada" userId="S::nbezwada@potomaceconomics.com::a6a13eef-3d79-444a-9b20-03248f8e55b1" providerId="AD" clId="Web-{2D622135-0BF1-39F8-9274-99AE99362619}" dt="2025-12-15T14:41:44.789" v="1"/>
          <ac:spMkLst>
            <pc:docMk/>
            <pc:sldMk cId="2737642689" sldId="2389"/>
            <ac:spMk id="4" creationId="{22061719-6015-3F24-9F65-C35E1527A008}"/>
          </ac:spMkLst>
        </pc:spChg>
        <pc:picChg chg="add mod ord">
          <ac:chgData name="Neelima Bezwada" userId="S::nbezwada@potomaceconomics.com::a6a13eef-3d79-444a-9b20-03248f8e55b1" providerId="AD" clId="Web-{2D622135-0BF1-39F8-9274-99AE99362619}" dt="2025-12-15T14:41:46.882" v="2" actId="1076"/>
          <ac:picMkLst>
            <pc:docMk/>
            <pc:sldMk cId="2737642689" sldId="2389"/>
            <ac:picMk id="6" creationId="{BF3A0AED-259B-5D18-C761-7D338A89BFD7}"/>
          </ac:picMkLst>
        </pc:picChg>
        <pc:picChg chg="del">
          <ac:chgData name="Neelima Bezwada" userId="S::nbezwada@potomaceconomics.com::a6a13eef-3d79-444a-9b20-03248f8e55b1" providerId="AD" clId="Web-{2D622135-0BF1-39F8-9274-99AE99362619}" dt="2025-12-15T14:41:42.367" v="0"/>
          <ac:picMkLst>
            <pc:docMk/>
            <pc:sldMk cId="2737642689" sldId="2389"/>
            <ac:picMk id="19" creationId="{1FC61BBB-7F06-4441-E363-552E03BAF679}"/>
          </ac:picMkLst>
        </pc:picChg>
      </pc:sldChg>
    </pc:docChg>
  </pc:docChgLst>
  <pc:docChgLst>
    <pc:chgData name="Neelima Bezwada" userId="a6a13eef-3d79-444a-9b20-03248f8e55b1" providerId="ADAL" clId="{77DE5D68-0BF3-47F7-9765-66B20EFDB5EF}"/>
    <pc:docChg chg="undo custSel modSld">
      <pc:chgData name="Neelima Bezwada" userId="a6a13eef-3d79-444a-9b20-03248f8e55b1" providerId="ADAL" clId="{77DE5D68-0BF3-47F7-9765-66B20EFDB5EF}" dt="2025-12-15T14:52:52.041" v="66" actId="1076"/>
      <pc:docMkLst>
        <pc:docMk/>
      </pc:docMkLst>
      <pc:sldChg chg="addSp delSp modSp mod">
        <pc:chgData name="Neelima Bezwada" userId="a6a13eef-3d79-444a-9b20-03248f8e55b1" providerId="ADAL" clId="{77DE5D68-0BF3-47F7-9765-66B20EFDB5EF}" dt="2025-12-15T14:52:52.041" v="66" actId="1076"/>
        <pc:sldMkLst>
          <pc:docMk/>
          <pc:sldMk cId="2737642689" sldId="2389"/>
        </pc:sldMkLst>
        <pc:spChg chg="add del mod">
          <ac:chgData name="Neelima Bezwada" userId="a6a13eef-3d79-444a-9b20-03248f8e55b1" providerId="ADAL" clId="{77DE5D68-0BF3-47F7-9765-66B20EFDB5EF}" dt="2025-12-15T14:15:39.415" v="46" actId="478"/>
          <ac:spMkLst>
            <pc:docMk/>
            <pc:sldMk cId="2737642689" sldId="2389"/>
            <ac:spMk id="4" creationId="{0ACCA134-4D09-E439-5E76-FA93183974CA}"/>
          </ac:spMkLst>
        </pc:spChg>
        <pc:spChg chg="add del mod">
          <ac:chgData name="Neelima Bezwada" userId="a6a13eef-3d79-444a-9b20-03248f8e55b1" providerId="ADAL" clId="{77DE5D68-0BF3-47F7-9765-66B20EFDB5EF}" dt="2025-12-15T14:11:59.325" v="33" actId="478"/>
          <ac:spMkLst>
            <pc:docMk/>
            <pc:sldMk cId="2737642689" sldId="2389"/>
            <ac:spMk id="9" creationId="{CA5DCF68-F9A6-C9E0-0597-FA042A62A646}"/>
          </ac:spMkLst>
        </pc:spChg>
        <pc:spChg chg="add del mod">
          <ac:chgData name="Neelima Bezwada" userId="a6a13eef-3d79-444a-9b20-03248f8e55b1" providerId="ADAL" clId="{77DE5D68-0BF3-47F7-9765-66B20EFDB5EF}" dt="2025-12-15T14:15:36.535" v="42" actId="478"/>
          <ac:spMkLst>
            <pc:docMk/>
            <pc:sldMk cId="2737642689" sldId="2389"/>
            <ac:spMk id="13" creationId="{D9950E36-CDDB-3FA7-49C1-1D428C1C342A}"/>
          </ac:spMkLst>
        </pc:spChg>
        <pc:spChg chg="add del mod">
          <ac:chgData name="Neelima Bezwada" userId="a6a13eef-3d79-444a-9b20-03248f8e55b1" providerId="ADAL" clId="{77DE5D68-0BF3-47F7-9765-66B20EFDB5EF}" dt="2025-12-15T14:34:06.494" v="48"/>
          <ac:spMkLst>
            <pc:docMk/>
            <pc:sldMk cId="2737642689" sldId="2389"/>
            <ac:spMk id="17" creationId="{A9418540-EF3B-EA2A-564C-C58987141199}"/>
          </ac:spMkLst>
        </pc:spChg>
        <pc:spChg chg="add del mod">
          <ac:chgData name="Neelima Bezwada" userId="a6a13eef-3d79-444a-9b20-03248f8e55b1" providerId="ADAL" clId="{77DE5D68-0BF3-47F7-9765-66B20EFDB5EF}" dt="2025-12-15T14:44:40.056" v="53"/>
          <ac:spMkLst>
            <pc:docMk/>
            <pc:sldMk cId="2737642689" sldId="2389"/>
            <ac:spMk id="21" creationId="{6EFED4D9-25FA-E275-9495-4C655785BF63}"/>
          </ac:spMkLst>
        </pc:spChg>
        <pc:spChg chg="add del mod">
          <ac:chgData name="Neelima Bezwada" userId="a6a13eef-3d79-444a-9b20-03248f8e55b1" providerId="ADAL" clId="{77DE5D68-0BF3-47F7-9765-66B20EFDB5EF}" dt="2025-12-15T14:49:11.963" v="58"/>
          <ac:spMkLst>
            <pc:docMk/>
            <pc:sldMk cId="2737642689" sldId="2389"/>
            <ac:spMk id="25" creationId="{6CDF9544-4A97-1C13-8920-D77A67906E69}"/>
          </ac:spMkLst>
        </pc:spChg>
        <pc:spChg chg="add del mod">
          <ac:chgData name="Neelima Bezwada" userId="a6a13eef-3d79-444a-9b20-03248f8e55b1" providerId="ADAL" clId="{77DE5D68-0BF3-47F7-9765-66B20EFDB5EF}" dt="2025-12-15T14:52:48.229" v="63"/>
          <ac:spMkLst>
            <pc:docMk/>
            <pc:sldMk cId="2737642689" sldId="2389"/>
            <ac:spMk id="29" creationId="{9934DE35-F145-9BCD-CC91-A61F50CD3A0E}"/>
          </ac:spMkLst>
        </pc:spChg>
        <pc:picChg chg="add del">
          <ac:chgData name="Neelima Bezwada" userId="a6a13eef-3d79-444a-9b20-03248f8e55b1" providerId="ADAL" clId="{77DE5D68-0BF3-47F7-9765-66B20EFDB5EF}" dt="2025-12-15T14:34:04.963" v="47" actId="478"/>
          <ac:picMkLst>
            <pc:docMk/>
            <pc:sldMk cId="2737642689" sldId="2389"/>
            <ac:picMk id="5" creationId="{FC3BE503-A02D-5FAC-F117-5A49BC0FA1E2}"/>
          </ac:picMkLst>
        </pc:picChg>
        <pc:picChg chg="del">
          <ac:chgData name="Neelima Bezwada" userId="a6a13eef-3d79-444a-9b20-03248f8e55b1" providerId="ADAL" clId="{77DE5D68-0BF3-47F7-9765-66B20EFDB5EF}" dt="2025-12-15T14:44:38.744" v="52" actId="478"/>
          <ac:picMkLst>
            <pc:docMk/>
            <pc:sldMk cId="2737642689" sldId="2389"/>
            <ac:picMk id="6" creationId="{BF3A0AED-259B-5D18-C761-7D338A89BFD7}"/>
          </ac:picMkLst>
        </pc:picChg>
        <pc:picChg chg="add del mod">
          <ac:chgData name="Neelima Bezwada" userId="a6a13eef-3d79-444a-9b20-03248f8e55b1" providerId="ADAL" clId="{77DE5D68-0BF3-47F7-9765-66B20EFDB5EF}" dt="2025-12-15T14:15:38.853" v="45"/>
          <ac:picMkLst>
            <pc:docMk/>
            <pc:sldMk cId="2737642689" sldId="2389"/>
            <ac:picMk id="7" creationId="{00BBD2F6-0B1F-6E03-B04B-B5BFB4EA7523}"/>
          </ac:picMkLst>
        </pc:picChg>
        <pc:picChg chg="add mod">
          <ac:chgData name="Neelima Bezwada" userId="a6a13eef-3d79-444a-9b20-03248f8e55b1" providerId="ADAL" clId="{77DE5D68-0BF3-47F7-9765-66B20EFDB5EF}" dt="2025-12-15T14:11:58.421" v="32"/>
          <ac:picMkLst>
            <pc:docMk/>
            <pc:sldMk cId="2737642689" sldId="2389"/>
            <ac:picMk id="11" creationId="{81618C58-D2E6-72F2-B989-D79991E31093}"/>
          </ac:picMkLst>
        </pc:picChg>
        <pc:picChg chg="add mod">
          <ac:chgData name="Neelima Bezwada" userId="a6a13eef-3d79-444a-9b20-03248f8e55b1" providerId="ADAL" clId="{77DE5D68-0BF3-47F7-9765-66B20EFDB5EF}" dt="2025-12-15T14:15:35.926" v="41"/>
          <ac:picMkLst>
            <pc:docMk/>
            <pc:sldMk cId="2737642689" sldId="2389"/>
            <ac:picMk id="15" creationId="{EA4EA652-A174-2C2F-D513-B627CF85EB84}"/>
          </ac:picMkLst>
        </pc:picChg>
        <pc:picChg chg="add mod">
          <ac:chgData name="Neelima Bezwada" userId="a6a13eef-3d79-444a-9b20-03248f8e55b1" providerId="ADAL" clId="{77DE5D68-0BF3-47F7-9765-66B20EFDB5EF}" dt="2025-12-15T14:34:10.151" v="51" actId="1076"/>
          <ac:picMkLst>
            <pc:docMk/>
            <pc:sldMk cId="2737642689" sldId="2389"/>
            <ac:picMk id="19" creationId="{1FC61BBB-7F06-4441-E363-552E03BAF679}"/>
          </ac:picMkLst>
        </pc:picChg>
        <pc:picChg chg="add del mod">
          <ac:chgData name="Neelima Bezwada" userId="a6a13eef-3d79-444a-9b20-03248f8e55b1" providerId="ADAL" clId="{77DE5D68-0BF3-47F7-9765-66B20EFDB5EF}" dt="2025-12-15T14:49:10.729" v="57" actId="478"/>
          <ac:picMkLst>
            <pc:docMk/>
            <pc:sldMk cId="2737642689" sldId="2389"/>
            <ac:picMk id="23" creationId="{B4AE4518-6BB0-F9C7-6D2B-0897496E1F2F}"/>
          </ac:picMkLst>
        </pc:picChg>
        <pc:picChg chg="add del mod">
          <ac:chgData name="Neelima Bezwada" userId="a6a13eef-3d79-444a-9b20-03248f8e55b1" providerId="ADAL" clId="{77DE5D68-0BF3-47F7-9765-66B20EFDB5EF}" dt="2025-12-15T14:52:47.135" v="62" actId="478"/>
          <ac:picMkLst>
            <pc:docMk/>
            <pc:sldMk cId="2737642689" sldId="2389"/>
            <ac:picMk id="27" creationId="{F594C369-DCEA-4542-586D-5DEE64757508}"/>
          </ac:picMkLst>
        </pc:picChg>
        <pc:picChg chg="add mod">
          <ac:chgData name="Neelima Bezwada" userId="a6a13eef-3d79-444a-9b20-03248f8e55b1" providerId="ADAL" clId="{77DE5D68-0BF3-47F7-9765-66B20EFDB5EF}" dt="2025-12-15T14:52:52.041" v="66" actId="1076"/>
          <ac:picMkLst>
            <pc:docMk/>
            <pc:sldMk cId="2737642689" sldId="2389"/>
            <ac:picMk id="31" creationId="{CC017F1D-8E87-A9D5-595F-7F7008DF7FF4}"/>
          </ac:picMkLst>
        </pc:picChg>
      </pc:sldChg>
      <pc:sldChg chg="addSp delSp modSp mod">
        <pc:chgData name="Neelima Bezwada" userId="a6a13eef-3d79-444a-9b20-03248f8e55b1" providerId="ADAL" clId="{77DE5D68-0BF3-47F7-9765-66B20EFDB5EF}" dt="2025-12-15T14:05:00.100" v="19" actId="1037"/>
        <pc:sldMkLst>
          <pc:docMk/>
          <pc:sldMk cId="682191710" sldId="2390"/>
        </pc:sldMkLst>
        <pc:spChg chg="mod">
          <ac:chgData name="Neelima Bezwada" userId="a6a13eef-3d79-444a-9b20-03248f8e55b1" providerId="ADAL" clId="{77DE5D68-0BF3-47F7-9765-66B20EFDB5EF}" dt="2025-12-15T14:01:34.790" v="5" actId="20577"/>
          <ac:spMkLst>
            <pc:docMk/>
            <pc:sldMk cId="682191710" sldId="2390"/>
            <ac:spMk id="2" creationId="{237F5501-0CCF-BAC6-000E-4D9EBE64F786}"/>
          </ac:spMkLst>
        </pc:spChg>
        <pc:spChg chg="add del mod">
          <ac:chgData name="Neelima Bezwada" userId="a6a13eef-3d79-444a-9b20-03248f8e55b1" providerId="ADAL" clId="{77DE5D68-0BF3-47F7-9765-66B20EFDB5EF}" dt="2025-12-15T14:01:06.839" v="2"/>
          <ac:spMkLst>
            <pc:docMk/>
            <pc:sldMk cId="682191710" sldId="2390"/>
            <ac:spMk id="4" creationId="{F982E8CE-62CA-8328-BF47-6FB81B5ABC27}"/>
          </ac:spMkLst>
        </pc:spChg>
        <pc:spChg chg="add del mod">
          <ac:chgData name="Neelima Bezwada" userId="a6a13eef-3d79-444a-9b20-03248f8e55b1" providerId="ADAL" clId="{77DE5D68-0BF3-47F7-9765-66B20EFDB5EF}" dt="2025-12-15T14:04:48.040" v="7"/>
          <ac:spMkLst>
            <pc:docMk/>
            <pc:sldMk cId="682191710" sldId="2390"/>
            <ac:spMk id="9" creationId="{21746952-3EB4-3FE2-797C-ED583F4D450C}"/>
          </ac:spMkLst>
        </pc:spChg>
        <pc:picChg chg="del mod">
          <ac:chgData name="Neelima Bezwada" userId="a6a13eef-3d79-444a-9b20-03248f8e55b1" providerId="ADAL" clId="{77DE5D68-0BF3-47F7-9765-66B20EFDB5EF}" dt="2025-12-15T14:01:05.095" v="1" actId="478"/>
          <ac:picMkLst>
            <pc:docMk/>
            <pc:sldMk cId="682191710" sldId="2390"/>
            <ac:picMk id="5" creationId="{1F27C85D-DE34-9D5E-481C-1B1404B2F4A2}"/>
          </ac:picMkLst>
        </pc:picChg>
        <pc:picChg chg="add del mod">
          <ac:chgData name="Neelima Bezwada" userId="a6a13eef-3d79-444a-9b20-03248f8e55b1" providerId="ADAL" clId="{77DE5D68-0BF3-47F7-9765-66B20EFDB5EF}" dt="2025-12-15T14:04:40.461" v="6" actId="478"/>
          <ac:picMkLst>
            <pc:docMk/>
            <pc:sldMk cId="682191710" sldId="2390"/>
            <ac:picMk id="7" creationId="{A1BA35C1-B4C0-01EE-EF88-38DE016E3184}"/>
          </ac:picMkLst>
        </pc:picChg>
        <pc:picChg chg="add mod">
          <ac:chgData name="Neelima Bezwada" userId="a6a13eef-3d79-444a-9b20-03248f8e55b1" providerId="ADAL" clId="{77DE5D68-0BF3-47F7-9765-66B20EFDB5EF}" dt="2025-12-15T14:05:00.100" v="19" actId="1037"/>
          <ac:picMkLst>
            <pc:docMk/>
            <pc:sldMk cId="682191710" sldId="2390"/>
            <ac:picMk id="11" creationId="{532477CA-1822-9E2F-9355-05E42224F8B8}"/>
          </ac:picMkLst>
        </pc:picChg>
      </pc:sldChg>
    </pc:docChg>
  </pc:docChgLst>
  <pc:docChgLst>
    <pc:chgData name="Andrew Reimers" userId="ec5325bb-ee2d-4e6f-a745-5831ef6b7e28" providerId="ADAL" clId="{F3F3D678-FABD-4CBA-B711-A712B097C403}"/>
    <pc:docChg chg="undo redo custSel addSld modSld">
      <pc:chgData name="Andrew Reimers" userId="ec5325bb-ee2d-4e6f-a745-5831ef6b7e28" providerId="ADAL" clId="{F3F3D678-FABD-4CBA-B711-A712B097C403}" dt="2025-12-15T16:41:44.860" v="1780" actId="27636"/>
      <pc:docMkLst>
        <pc:docMk/>
      </pc:docMkLst>
      <pc:sldChg chg="modSp mod">
        <pc:chgData name="Andrew Reimers" userId="ec5325bb-ee2d-4e6f-a745-5831ef6b7e28" providerId="ADAL" clId="{F3F3D678-FABD-4CBA-B711-A712B097C403}" dt="2025-12-15T13:20:49.423" v="240" actId="20577"/>
        <pc:sldMkLst>
          <pc:docMk/>
          <pc:sldMk cId="1250967070" sldId="2386"/>
        </pc:sldMkLst>
        <pc:spChg chg="mod">
          <ac:chgData name="Andrew Reimers" userId="ec5325bb-ee2d-4e6f-a745-5831ef6b7e28" providerId="ADAL" clId="{F3F3D678-FABD-4CBA-B711-A712B097C403}" dt="2025-12-15T13:20:49.423" v="240" actId="20577"/>
          <ac:spMkLst>
            <pc:docMk/>
            <pc:sldMk cId="1250967070" sldId="2386"/>
            <ac:spMk id="7" creationId="{814D4845-D88B-6067-E79B-9B14ECD8AFB9}"/>
          </ac:spMkLst>
        </pc:spChg>
      </pc:sldChg>
      <pc:sldChg chg="addSp delSp modSp mod modClrScheme chgLayout">
        <pc:chgData name="Andrew Reimers" userId="ec5325bb-ee2d-4e6f-a745-5831ef6b7e28" providerId="ADAL" clId="{F3F3D678-FABD-4CBA-B711-A712B097C403}" dt="2025-12-15T16:12:27.527" v="1643" actId="20577"/>
        <pc:sldMkLst>
          <pc:docMk/>
          <pc:sldMk cId="3668387253" sldId="2391"/>
        </pc:sldMkLst>
        <pc:spChg chg="mod ord">
          <ac:chgData name="Andrew Reimers" userId="ec5325bb-ee2d-4e6f-a745-5831ef6b7e28" providerId="ADAL" clId="{F3F3D678-FABD-4CBA-B711-A712B097C403}" dt="2025-12-15T15:55:04.332" v="1181" actId="700"/>
          <ac:spMkLst>
            <pc:docMk/>
            <pc:sldMk cId="3668387253" sldId="2391"/>
            <ac:spMk id="2" creationId="{539A1682-7631-1D25-78F4-220E253221D9}"/>
          </ac:spMkLst>
        </pc:spChg>
        <pc:spChg chg="add del mod ord">
          <ac:chgData name="Andrew Reimers" userId="ec5325bb-ee2d-4e6f-a745-5831ef6b7e28" providerId="ADAL" clId="{F3F3D678-FABD-4CBA-B711-A712B097C403}" dt="2025-12-15T15:55:04.332" v="1181" actId="700"/>
          <ac:spMkLst>
            <pc:docMk/>
            <pc:sldMk cId="3668387253" sldId="2391"/>
            <ac:spMk id="4" creationId="{DD9459F1-788B-0430-F8D7-DE70294E11CF}"/>
          </ac:spMkLst>
        </pc:spChg>
        <pc:spChg chg="add mod ord">
          <ac:chgData name="Andrew Reimers" userId="ec5325bb-ee2d-4e6f-a745-5831ef6b7e28" providerId="ADAL" clId="{F3F3D678-FABD-4CBA-B711-A712B097C403}" dt="2025-12-15T16:12:27.527" v="1643" actId="20577"/>
          <ac:spMkLst>
            <pc:docMk/>
            <pc:sldMk cId="3668387253" sldId="2391"/>
            <ac:spMk id="5" creationId="{AA7C7EF4-9A93-EFF2-9F40-BFCFAB4511F3}"/>
          </ac:spMkLst>
        </pc:spChg>
        <pc:spChg chg="add del mod ord">
          <ac:chgData name="Andrew Reimers" userId="ec5325bb-ee2d-4e6f-a745-5831ef6b7e28" providerId="ADAL" clId="{F3F3D678-FABD-4CBA-B711-A712B097C403}" dt="2025-12-15T16:00:36.234" v="1185" actId="22"/>
          <ac:spMkLst>
            <pc:docMk/>
            <pc:sldMk cId="3668387253" sldId="2391"/>
            <ac:spMk id="6" creationId="{47BB2C7E-25AF-955C-9869-508326582A19}"/>
          </ac:spMkLst>
        </pc:spChg>
        <pc:spChg chg="add del mod">
          <ac:chgData name="Andrew Reimers" userId="ec5325bb-ee2d-4e6f-a745-5831ef6b7e28" providerId="ADAL" clId="{F3F3D678-FABD-4CBA-B711-A712B097C403}" dt="2025-12-15T16:12:17.999" v="1642" actId="22"/>
          <ac:spMkLst>
            <pc:docMk/>
            <pc:sldMk cId="3668387253" sldId="2391"/>
            <ac:spMk id="13" creationId="{1D24C874-E949-AF39-931B-62F733BDBBE7}"/>
          </ac:spMkLst>
        </pc:spChg>
        <pc:picChg chg="del">
          <ac:chgData name="Andrew Reimers" userId="ec5325bb-ee2d-4e6f-a745-5831ef6b7e28" providerId="ADAL" clId="{F3F3D678-FABD-4CBA-B711-A712B097C403}" dt="2025-12-15T15:54:59.446" v="1180" actId="478"/>
          <ac:picMkLst>
            <pc:docMk/>
            <pc:sldMk cId="3668387253" sldId="2391"/>
            <ac:picMk id="7" creationId="{04AE890A-097B-9476-A7EC-0A9BF1654548}"/>
          </ac:picMkLst>
        </pc:picChg>
        <pc:picChg chg="add del mod ord">
          <ac:chgData name="Andrew Reimers" userId="ec5325bb-ee2d-4e6f-a745-5831ef6b7e28" providerId="ADAL" clId="{F3F3D678-FABD-4CBA-B711-A712B097C403}" dt="2025-12-15T15:59:45.677" v="1184" actId="22"/>
          <ac:picMkLst>
            <pc:docMk/>
            <pc:sldMk cId="3668387253" sldId="2391"/>
            <ac:picMk id="9" creationId="{051B85A3-0BDD-1B0B-4935-525DDC6A847B}"/>
          </ac:picMkLst>
        </pc:picChg>
        <pc:picChg chg="add del mod ord">
          <ac:chgData name="Andrew Reimers" userId="ec5325bb-ee2d-4e6f-a745-5831ef6b7e28" providerId="ADAL" clId="{F3F3D678-FABD-4CBA-B711-A712B097C403}" dt="2025-12-15T16:12:10.876" v="1641" actId="478"/>
          <ac:picMkLst>
            <pc:docMk/>
            <pc:sldMk cId="3668387253" sldId="2391"/>
            <ac:picMk id="11" creationId="{A18BAE3A-55A9-1083-9685-64413F2406D7}"/>
          </ac:picMkLst>
        </pc:picChg>
        <pc:picChg chg="add mod ord">
          <ac:chgData name="Andrew Reimers" userId="ec5325bb-ee2d-4e6f-a745-5831ef6b7e28" providerId="ADAL" clId="{F3F3D678-FABD-4CBA-B711-A712B097C403}" dt="2025-12-15T16:12:17.999" v="1642" actId="22"/>
          <ac:picMkLst>
            <pc:docMk/>
            <pc:sldMk cId="3668387253" sldId="2391"/>
            <ac:picMk id="15" creationId="{CB6DFAB7-6249-0DF0-B58C-6533C14E72C7}"/>
          </ac:picMkLst>
        </pc:picChg>
      </pc:sldChg>
      <pc:sldChg chg="modSp new mod">
        <pc:chgData name="Andrew Reimers" userId="ec5325bb-ee2d-4e6f-a745-5831ef6b7e28" providerId="ADAL" clId="{F3F3D678-FABD-4CBA-B711-A712B097C403}" dt="2025-12-15T16:41:44.860" v="1780" actId="27636"/>
        <pc:sldMkLst>
          <pc:docMk/>
          <pc:sldMk cId="865881724" sldId="2392"/>
        </pc:sldMkLst>
        <pc:spChg chg="mod">
          <ac:chgData name="Andrew Reimers" userId="ec5325bb-ee2d-4e6f-a745-5831ef6b7e28" providerId="ADAL" clId="{F3F3D678-FABD-4CBA-B711-A712B097C403}" dt="2025-12-15T13:22:21.599" v="409" actId="20577"/>
          <ac:spMkLst>
            <pc:docMk/>
            <pc:sldMk cId="865881724" sldId="2392"/>
            <ac:spMk id="2" creationId="{59B2DCE7-C116-7DC7-DFB4-73D9F26B75D0}"/>
          </ac:spMkLst>
        </pc:spChg>
        <pc:spChg chg="mod">
          <ac:chgData name="Andrew Reimers" userId="ec5325bb-ee2d-4e6f-a745-5831ef6b7e28" providerId="ADAL" clId="{F3F3D678-FABD-4CBA-B711-A712B097C403}" dt="2025-12-15T16:41:44.860" v="1780" actId="27636"/>
          <ac:spMkLst>
            <pc:docMk/>
            <pc:sldMk cId="865881724" sldId="2392"/>
            <ac:spMk id="3" creationId="{3073FA15-E0EB-3257-5F72-09068A0D37F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149" y="13"/>
            <a:ext cx="182907" cy="306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525" tIns="45262" rIns="90525" bIns="45262" numCol="1" anchor="t" anchorCtr="0" compatLnSpc="1">
            <a:prstTxWarp prst="textNoShape">
              <a:avLst/>
            </a:prstTxWarp>
            <a:spAutoFit/>
          </a:bodyPr>
          <a:lstStyle>
            <a:lvl1pPr defTabSz="949936" eaLnBrk="0" hangingPunct="0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364461" y="13"/>
            <a:ext cx="182907" cy="306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525" tIns="45262" rIns="90525" bIns="45262" numCol="1" anchor="t" anchorCtr="0" compatLnSpc="1">
            <a:prstTxWarp prst="textNoShape">
              <a:avLst/>
            </a:prstTxWarp>
            <a:spAutoFit/>
          </a:bodyPr>
          <a:lstStyle>
            <a:lvl1pPr algn="r" defTabSz="949936" eaLnBrk="0" hangingPunct="0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149" y="7023217"/>
            <a:ext cx="182907" cy="306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525" tIns="45262" rIns="90525" bIns="45262" numCol="1" anchor="b" anchorCtr="0" compatLnSpc="1">
            <a:prstTxWarp prst="textNoShape">
              <a:avLst/>
            </a:prstTxWarp>
            <a:spAutoFit/>
          </a:bodyPr>
          <a:lstStyle>
            <a:lvl1pPr defTabSz="949936" eaLnBrk="0" hangingPunct="0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9149749" y="7026947"/>
            <a:ext cx="397620" cy="306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0525" tIns="45262" rIns="90525" bIns="45262" numCol="1" anchor="b" anchorCtr="0" compatLnSpc="1">
            <a:prstTxWarp prst="textNoShape">
              <a:avLst/>
            </a:prstTxWarp>
            <a:spAutoFit/>
          </a:bodyPr>
          <a:lstStyle>
            <a:lvl1pPr algn="r" defTabSz="949936" eaLnBrk="0" hangingPunct="0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CF872D-C1AA-47DE-90DE-303E4A398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975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" y="3"/>
            <a:ext cx="4156643" cy="35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25" tIns="45262" rIns="90525" bIns="45262" numCol="1" anchor="t" anchorCtr="0" compatLnSpc="1">
            <a:prstTxWarp prst="textNoShape">
              <a:avLst/>
            </a:prstTxWarp>
          </a:bodyPr>
          <a:lstStyle>
            <a:lvl1pPr defTabSz="949936" eaLnBrk="0" hangingPunct="0">
              <a:defRPr kumimoji="0"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3794" y="3"/>
            <a:ext cx="4152336" cy="35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25" tIns="45262" rIns="90525" bIns="45262" numCol="1" anchor="t" anchorCtr="0" compatLnSpc="1">
            <a:prstTxWarp prst="textNoShape">
              <a:avLst/>
            </a:prstTxWarp>
          </a:bodyPr>
          <a:lstStyle>
            <a:lvl1pPr algn="r" defTabSz="949936" eaLnBrk="0" hangingPunct="0">
              <a:defRPr kumimoji="0"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63863" y="536575"/>
            <a:ext cx="3665537" cy="2749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7151" y="3467971"/>
            <a:ext cx="7027528" cy="3287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25" tIns="45262" rIns="90525" bIns="452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" y="6935938"/>
            <a:ext cx="4156643" cy="35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25" tIns="45262" rIns="90525" bIns="45262" numCol="1" anchor="b" anchorCtr="0" compatLnSpc="1">
            <a:prstTxWarp prst="textNoShape">
              <a:avLst/>
            </a:prstTxWarp>
          </a:bodyPr>
          <a:lstStyle>
            <a:lvl1pPr defTabSz="949936" eaLnBrk="0" hangingPunct="0">
              <a:defRPr kumimoji="0"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3794" y="6935938"/>
            <a:ext cx="4152336" cy="35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25" tIns="45262" rIns="90525" bIns="45262" numCol="1" anchor="b" anchorCtr="0" compatLnSpc="1">
            <a:prstTxWarp prst="textNoShape">
              <a:avLst/>
            </a:prstTxWarp>
          </a:bodyPr>
          <a:lstStyle>
            <a:lvl1pPr algn="r" defTabSz="949936" eaLnBrk="0" hangingPunct="0">
              <a:defRPr kumimoji="0"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948948F-F34D-45C5-81F2-29DB74167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04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7445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E55F196-4A1E-E7BF-A9DA-59DA8377F6C6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E5CB8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381663-D88D-8A87-F332-6D3979B0BB41}"/>
              </a:ext>
            </a:extLst>
          </p:cNvPr>
          <p:cNvSpPr/>
          <p:nvPr userDrawn="1"/>
        </p:nvSpPr>
        <p:spPr>
          <a:xfrm>
            <a:off x="357186" y="203485"/>
            <a:ext cx="1647783" cy="64384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8170" y="1035279"/>
            <a:ext cx="6432606" cy="2220683"/>
          </a:xfrm>
        </p:spPr>
        <p:txBody>
          <a:bodyPr anchor="b"/>
          <a:lstStyle>
            <a:lvl1pPr algn="ctr">
              <a:defRPr sz="4000">
                <a:solidFill>
                  <a:srgbClr val="2E5CB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8170" y="3702706"/>
            <a:ext cx="6432606" cy="1655762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02989FD-75C0-2928-DEA6-438C304A0F05}"/>
              </a:ext>
            </a:extLst>
          </p:cNvPr>
          <p:cNvCxnSpPr>
            <a:cxnSpLocks/>
          </p:cNvCxnSpPr>
          <p:nvPr userDrawn="1"/>
        </p:nvCxnSpPr>
        <p:spPr>
          <a:xfrm>
            <a:off x="2258170" y="3405601"/>
            <a:ext cx="64326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DCB0489-5CFA-4A95-1395-3A7AEA88FEC6}"/>
              </a:ext>
            </a:extLst>
          </p:cNvPr>
          <p:cNvSpPr/>
          <p:nvPr userDrawn="1"/>
        </p:nvSpPr>
        <p:spPr>
          <a:xfrm>
            <a:off x="7599356" y="0"/>
            <a:ext cx="1200433" cy="61733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143B0FD-5288-B9DC-3E7C-D89CC1EF1B8C}"/>
              </a:ext>
            </a:extLst>
          </p:cNvPr>
          <p:cNvSpPr/>
          <p:nvPr userDrawn="1"/>
        </p:nvSpPr>
        <p:spPr>
          <a:xfrm>
            <a:off x="153224" y="199505"/>
            <a:ext cx="8819326" cy="6447087"/>
          </a:xfrm>
          <a:prstGeom prst="roundRect">
            <a:avLst>
              <a:gd name="adj" fmla="val 3056"/>
            </a:avLst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B3363B-E4A7-9660-FA1E-E196D42A8B4F}"/>
              </a:ext>
            </a:extLst>
          </p:cNvPr>
          <p:cNvSpPr txBox="1"/>
          <p:nvPr userDrawn="1"/>
        </p:nvSpPr>
        <p:spPr>
          <a:xfrm>
            <a:off x="226639" y="6616364"/>
            <a:ext cx="16417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© 2025 Potomac Economics</a:t>
            </a:r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0719AA7E-A0D4-4939-D789-A5608898D5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090" y="531148"/>
            <a:ext cx="1531110" cy="848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35395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033FE-A85A-45A4-A59E-5FD6A875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57" y="330295"/>
            <a:ext cx="7886700" cy="49520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91546-B8B4-7DE5-6D17-346EF0EC81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6538" y="1460500"/>
            <a:ext cx="2874962" cy="5067206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  <a:lvl4pPr marL="1092200" indent="-2286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D8C2482-6596-1882-3A94-66756995D7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34519" y="1460500"/>
            <a:ext cx="2874962" cy="5067206"/>
          </a:xfrm>
        </p:spPr>
        <p:txBody>
          <a:bodyPr/>
          <a:lstStyle>
            <a:lvl1pPr marL="284163" indent="-284163">
              <a:defRPr lang="en-US" sz="2400" kern="120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4pPr marL="1092200" indent="-228600">
              <a:defRPr/>
            </a:lvl4pPr>
          </a:lstStyle>
          <a:p>
            <a:pPr marL="284163" lvl="0" indent="-284163" algn="l" defTabSz="914400" rtl="0" eaLnBrk="1" latinLnBrk="0" hangingPunct="1">
              <a:lnSpc>
                <a:spcPct val="95000"/>
              </a:lnSpc>
              <a:spcBef>
                <a:spcPts val="600"/>
              </a:spcBef>
              <a:buClr>
                <a:srgbClr val="2E5CB8"/>
              </a:buClr>
              <a:buFont typeface="Arial" panose="020B0604020202020204" pitchFamily="34" charset="0"/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A9251DA-150E-9E31-5C9B-7A683F1880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09481" y="1460500"/>
            <a:ext cx="2874962" cy="5067206"/>
          </a:xfrm>
        </p:spPr>
        <p:txBody>
          <a:bodyPr/>
          <a:lstStyle>
            <a:lvl1pPr marL="284163" indent="-284163">
              <a:defRPr lang="en-US" sz="2400" kern="1200" dirty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4pPr marL="1092200" indent="-228600">
              <a:defRPr/>
            </a:lvl4pPr>
          </a:lstStyle>
          <a:p>
            <a:pPr marL="284163" lvl="0" indent="-284163" algn="l" defTabSz="914400" rtl="0" eaLnBrk="1" latinLnBrk="0" hangingPunct="1">
              <a:lnSpc>
                <a:spcPct val="95000"/>
              </a:lnSpc>
              <a:spcBef>
                <a:spcPts val="600"/>
              </a:spcBef>
              <a:buClr>
                <a:srgbClr val="2E5CB8"/>
              </a:buClr>
              <a:buFont typeface="Arial" panose="020B0604020202020204" pitchFamily="34" charset="0"/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4E1829A-98D4-5494-8E2A-99B7939451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6400" y="748632"/>
            <a:ext cx="7912100" cy="406400"/>
          </a:xfrm>
        </p:spPr>
        <p:txBody>
          <a:bodyPr/>
          <a:lstStyle>
            <a:lvl1pPr marL="0" indent="0"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9D8255-4DB7-370D-2519-44C42BF27E84}"/>
              </a:ext>
            </a:extLst>
          </p:cNvPr>
          <p:cNvCxnSpPr/>
          <p:nvPr/>
        </p:nvCxnSpPr>
        <p:spPr>
          <a:xfrm>
            <a:off x="402357" y="1176703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830257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5381663-D88D-8A87-F332-6D3979B0BB41}"/>
              </a:ext>
            </a:extLst>
          </p:cNvPr>
          <p:cNvSpPr/>
          <p:nvPr userDrawn="1"/>
        </p:nvSpPr>
        <p:spPr>
          <a:xfrm>
            <a:off x="161209" y="1773238"/>
            <a:ext cx="8805094" cy="222068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E5CB8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662" y="1775120"/>
            <a:ext cx="8364773" cy="2220683"/>
          </a:xfrm>
        </p:spPr>
        <p:txBody>
          <a:bodyPr anchor="ctr" anchorCtr="0"/>
          <a:lstStyle>
            <a:lvl1pPr algn="ctr">
              <a:defRPr sz="4000">
                <a:solidFill>
                  <a:srgbClr val="2E5CB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862814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-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57" y="361002"/>
            <a:ext cx="7886700" cy="419101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357" y="1059956"/>
            <a:ext cx="8452394" cy="5485169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  <a:lvl2pPr marL="630238" indent="-290513">
              <a:tabLst/>
              <a:defRPr sz="2200"/>
            </a:lvl2pPr>
            <a:lvl4pPr marL="1198563" indent="-2286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5A3DBB-256E-5A78-8106-227AC1493446}"/>
              </a:ext>
            </a:extLst>
          </p:cNvPr>
          <p:cNvCxnSpPr/>
          <p:nvPr/>
        </p:nvCxnSpPr>
        <p:spPr>
          <a:xfrm>
            <a:off x="402357" y="920029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81920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/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57" y="248708"/>
            <a:ext cx="7886700" cy="419101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357" y="1155033"/>
            <a:ext cx="8452394" cy="5390091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  <a:lvl2pPr marL="630238" indent="-290513">
              <a:spcBef>
                <a:spcPts val="500"/>
              </a:spcBef>
              <a:tabLst/>
              <a:defRPr sz="2200"/>
            </a:lvl2pPr>
            <a:lvl3pPr>
              <a:spcBef>
                <a:spcPts val="300"/>
              </a:spcBef>
              <a:defRPr/>
            </a:lvl3pPr>
            <a:lvl4pPr marL="1198563" indent="-2286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605CF6E-185D-B3CE-85A2-1FCE940EF3B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2357" y="585532"/>
            <a:ext cx="7886700" cy="4191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5A3DBB-256E-5A78-8106-227AC1493446}"/>
              </a:ext>
            </a:extLst>
          </p:cNvPr>
          <p:cNvCxnSpPr/>
          <p:nvPr/>
        </p:nvCxnSpPr>
        <p:spPr>
          <a:xfrm>
            <a:off x="402357" y="1000239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99866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57" y="361002"/>
            <a:ext cx="7886700" cy="419101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5A3DBB-256E-5A78-8106-227AC1493446}"/>
              </a:ext>
            </a:extLst>
          </p:cNvPr>
          <p:cNvCxnSpPr/>
          <p:nvPr/>
        </p:nvCxnSpPr>
        <p:spPr>
          <a:xfrm>
            <a:off x="402357" y="920029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290591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w/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57" y="248708"/>
            <a:ext cx="7886700" cy="419101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605CF6E-185D-B3CE-85A2-1FCE940EF3B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2357" y="585532"/>
            <a:ext cx="7886700" cy="4191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5A3DBB-256E-5A78-8106-227AC1493446}"/>
              </a:ext>
            </a:extLst>
          </p:cNvPr>
          <p:cNvCxnSpPr/>
          <p:nvPr/>
        </p:nvCxnSpPr>
        <p:spPr>
          <a:xfrm>
            <a:off x="402357" y="1000239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500164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57" y="348956"/>
            <a:ext cx="7886700" cy="6057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701" y="1191130"/>
            <a:ext cx="4297917" cy="5425570"/>
          </a:xfrm>
        </p:spPr>
        <p:txBody>
          <a:bodyPr/>
          <a:lstStyle>
            <a:lvl1pPr marL="284163" indent="-284163">
              <a:buClr>
                <a:srgbClr val="2E5CB8"/>
              </a:buClr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619" y="1191130"/>
            <a:ext cx="4139298" cy="5425570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45073EC-76C9-32EE-AE81-5951D5D60F4B}"/>
              </a:ext>
            </a:extLst>
          </p:cNvPr>
          <p:cNvCxnSpPr/>
          <p:nvPr/>
        </p:nvCxnSpPr>
        <p:spPr>
          <a:xfrm>
            <a:off x="402357" y="968155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370200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Column w/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57" y="266127"/>
            <a:ext cx="7886700" cy="4348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701" y="1275108"/>
            <a:ext cx="4297917" cy="5354291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619" y="1275109"/>
            <a:ext cx="4139298" cy="5354290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A5A3ECC-4241-EF14-E346-0773C7D33E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5394" y="604314"/>
            <a:ext cx="7855669" cy="43481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CE470B7-81A7-5648-D6DE-6DAC7271726C}"/>
              </a:ext>
            </a:extLst>
          </p:cNvPr>
          <p:cNvCxnSpPr/>
          <p:nvPr/>
        </p:nvCxnSpPr>
        <p:spPr>
          <a:xfrm>
            <a:off x="402357" y="1023088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112647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Board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57" y="348956"/>
            <a:ext cx="7886700" cy="6057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700" y="1061923"/>
            <a:ext cx="8524183" cy="1651453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5122" y="2743200"/>
            <a:ext cx="3261762" cy="3873499"/>
          </a:xfrm>
        </p:spPr>
        <p:txBody>
          <a:bodyPr/>
          <a:lstStyle>
            <a:lvl1pPr>
              <a:buClr>
                <a:srgbClr val="2E5CB8"/>
              </a:buClr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45073EC-76C9-32EE-AE81-5951D5D60F4B}"/>
              </a:ext>
            </a:extLst>
          </p:cNvPr>
          <p:cNvCxnSpPr/>
          <p:nvPr/>
        </p:nvCxnSpPr>
        <p:spPr>
          <a:xfrm>
            <a:off x="402357" y="968155"/>
            <a:ext cx="833928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04299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2357" y="346336"/>
            <a:ext cx="7886700" cy="605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57" y="1277060"/>
            <a:ext cx="8379946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7ACF015-85E3-64BF-F853-DBFCBB0134C7}"/>
              </a:ext>
            </a:extLst>
          </p:cNvPr>
          <p:cNvSpPr/>
          <p:nvPr/>
        </p:nvSpPr>
        <p:spPr>
          <a:xfrm>
            <a:off x="153224" y="199505"/>
            <a:ext cx="8819326" cy="6447087"/>
          </a:xfrm>
          <a:prstGeom prst="roundRect">
            <a:avLst>
              <a:gd name="adj" fmla="val 3056"/>
            </a:avLst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04F88A-FC53-D9FF-DFCE-FBFC245CB6D1}"/>
              </a:ext>
            </a:extLst>
          </p:cNvPr>
          <p:cNvSpPr txBox="1"/>
          <p:nvPr/>
        </p:nvSpPr>
        <p:spPr>
          <a:xfrm>
            <a:off x="8391342" y="6509402"/>
            <a:ext cx="369613" cy="274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4E25D4-29A1-43C3-B904-F2147581C39C}" type="slidenum">
              <a:rPr lang="en-US" sz="1200" b="0" smtClean="0">
                <a:solidFill>
                  <a:srgbClr val="2147B1"/>
                </a:solidFill>
                <a:latin typeface="Arial Narrow" panose="020B0606020202030204" pitchFamily="34" charset="0"/>
              </a:rPr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sz="1200" b="1">
                <a:solidFill>
                  <a:srgbClr val="2147B1"/>
                </a:solidFill>
              </a:rPr>
              <a:t> </a:t>
            </a:r>
            <a:r>
              <a:rPr lang="en-US" sz="1200">
                <a:solidFill>
                  <a:srgbClr val="2147B1"/>
                </a:solidFill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99A8D4-9B91-7352-94B3-F3AB04B8CE62}"/>
              </a:ext>
            </a:extLst>
          </p:cNvPr>
          <p:cNvSpPr txBox="1"/>
          <p:nvPr/>
        </p:nvSpPr>
        <p:spPr>
          <a:xfrm>
            <a:off x="226639" y="6616364"/>
            <a:ext cx="16417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cs typeface="Helvetica" panose="020B0604020202020204" pitchFamily="34" charset="0"/>
              </a:rPr>
              <a:t>© 2025 Potomac Economics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F6BBBBF-8081-DC2E-6006-3645B649DC7D}"/>
              </a:ext>
            </a:extLst>
          </p:cNvPr>
          <p:cNvSpPr/>
          <p:nvPr/>
        </p:nvSpPr>
        <p:spPr>
          <a:xfrm>
            <a:off x="7624696" y="171023"/>
            <a:ext cx="64008" cy="59363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30BFB8B-0A08-3AEC-34A0-B404B10F032F}"/>
              </a:ext>
            </a:extLst>
          </p:cNvPr>
          <p:cNvSpPr/>
          <p:nvPr/>
        </p:nvSpPr>
        <p:spPr>
          <a:xfrm>
            <a:off x="8730405" y="168402"/>
            <a:ext cx="64008" cy="6400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0719AA7E-A0D4-4939-D789-A5608898D589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715" y="44855"/>
            <a:ext cx="1042241" cy="57781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12484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46" r:id="rId2"/>
    <p:sldLayoutId id="2147484232" r:id="rId3"/>
    <p:sldLayoutId id="2147484233" r:id="rId4"/>
    <p:sldLayoutId id="2147484243" r:id="rId5"/>
    <p:sldLayoutId id="2147484245" r:id="rId6"/>
    <p:sldLayoutId id="2147484234" r:id="rId7"/>
    <p:sldLayoutId id="2147484235" r:id="rId8"/>
    <p:sldLayoutId id="2147484244" r:id="rId9"/>
    <p:sldLayoutId id="2147484236" r:id="rId10"/>
  </p:sldLayoutIdLst>
  <p:transition spd="slow">
    <p:wipe dir="r"/>
  </p:transition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rgbClr val="2E5CB8"/>
          </a:solidFill>
          <a:latin typeface="Arial Narrow" panose="020B0606020202030204" pitchFamily="34" charset="0"/>
          <a:ea typeface="+mj-ea"/>
          <a:cs typeface="Times New Roman" panose="02020603050405020304" pitchFamily="18" charset="0"/>
        </a:defRPr>
      </a:lvl1pPr>
    </p:titleStyle>
    <p:bodyStyle>
      <a:lvl1pPr marL="284163" indent="-284163" algn="l" defTabSz="914400" rtl="0" eaLnBrk="1" latinLnBrk="0" hangingPunct="1">
        <a:lnSpc>
          <a:spcPct val="95000"/>
        </a:lnSpc>
        <a:spcBef>
          <a:spcPts val="600"/>
        </a:spcBef>
        <a:buClr>
          <a:srgbClr val="2E5CB8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Times New Roman" panose="02020603050405020304" pitchFamily="18" charset="0"/>
        </a:defRPr>
      </a:lvl1pPr>
      <a:lvl2pPr marL="630238" indent="-290513" algn="l" defTabSz="914400" rtl="0" eaLnBrk="1" latinLnBrk="0" hangingPunct="1">
        <a:lnSpc>
          <a:spcPct val="95000"/>
        </a:lnSpc>
        <a:spcBef>
          <a:spcPts val="500"/>
        </a:spcBef>
        <a:buFont typeface="Courier New" panose="02070309020205020404" pitchFamily="49" charset="0"/>
        <a:buChar char="­"/>
        <a:defRPr sz="2200" kern="1200">
          <a:solidFill>
            <a:schemeClr val="tx1"/>
          </a:solidFill>
          <a:latin typeface="Arial Narrow" panose="020B0606020202030204" pitchFamily="34" charset="0"/>
          <a:ea typeface="+mn-ea"/>
          <a:cs typeface="Times New Roman" panose="02020603050405020304" pitchFamily="18" charset="0"/>
        </a:defRPr>
      </a:lvl2pPr>
      <a:lvl3pPr marL="968375" indent="-282575" algn="l" defTabSz="914400" rtl="0" eaLnBrk="1" latinLnBrk="0" hangingPunct="1">
        <a:lnSpc>
          <a:spcPct val="95000"/>
        </a:lnSpc>
        <a:spcBef>
          <a:spcPts val="400"/>
        </a:spcBef>
        <a:buFont typeface="Courier New" panose="02070309020205020404" pitchFamily="49" charset="0"/>
        <a:buChar char="o"/>
        <a:defRPr sz="2100" kern="1200">
          <a:solidFill>
            <a:schemeClr val="tx1"/>
          </a:solidFill>
          <a:latin typeface="Arial Narrow" panose="020B0606020202030204" pitchFamily="34" charset="0"/>
          <a:ea typeface="+mn-ea"/>
          <a:cs typeface="Times New Roman" panose="02020603050405020304" pitchFamily="18" charset="0"/>
        </a:defRPr>
      </a:lvl3pPr>
      <a:lvl4pPr marL="1260475" indent="-290513" algn="l" defTabSz="914400" rtl="0" eaLnBrk="1" latinLnBrk="0" hangingPunct="1">
        <a:lnSpc>
          <a:spcPct val="95000"/>
        </a:lnSpc>
        <a:spcBef>
          <a:spcPts val="300"/>
        </a:spcBef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EDEDC1E-59B7-19F2-DEE3-938FA75F51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NSPIN Pricing Trends Since RTC Go-Live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EB7BFCD-5157-1FFF-AFE6-080B8BF91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7735" y="3787853"/>
            <a:ext cx="6767817" cy="1655762"/>
          </a:xfrm>
        </p:spPr>
        <p:txBody>
          <a:bodyPr/>
          <a:lstStyle/>
          <a:p>
            <a:pPr lvl="0"/>
            <a:r>
              <a:rPr lang="en-US" altLang="en-US" sz="1900" noProof="0"/>
              <a:t>Presented to:</a:t>
            </a:r>
          </a:p>
          <a:p>
            <a:pPr lvl="0"/>
            <a:endParaRPr lang="en-US" altLang="en-US" sz="1900"/>
          </a:p>
          <a:p>
            <a:pPr lvl="0"/>
            <a:r>
              <a:rPr lang="en-US" altLang="en-US"/>
              <a:t>RTCBTF</a:t>
            </a:r>
            <a:endParaRPr lang="en-US" altLang="en-US" sz="1900" noProof="0"/>
          </a:p>
          <a:p>
            <a:pPr lvl="0"/>
            <a:endParaRPr lang="en-US" altLang="en-US" sz="1900"/>
          </a:p>
          <a:p>
            <a:pPr lvl="0"/>
            <a:r>
              <a:rPr lang="en-US" altLang="en-US" sz="1900" noProof="0"/>
              <a:t>Andrew Reimers, Ph.D.</a:t>
            </a:r>
          </a:p>
          <a:p>
            <a:pPr lvl="0"/>
            <a:r>
              <a:rPr lang="en-US" altLang="en-US" sz="1900" noProof="0"/>
              <a:t>Potomac Economics</a:t>
            </a:r>
          </a:p>
          <a:p>
            <a:pPr lvl="0"/>
            <a:endParaRPr lang="en-US" altLang="en-US" sz="1900" noProof="0"/>
          </a:p>
          <a:p>
            <a:pPr lvl="0"/>
            <a:r>
              <a:rPr lang="en-US" altLang="en-US" noProof="0"/>
              <a:t>December</a:t>
            </a:r>
            <a:r>
              <a:rPr lang="en-US" altLang="en-US"/>
              <a:t> 15</a:t>
            </a:r>
            <a:r>
              <a:rPr lang="en-US" altLang="en-US" sz="1900" noProof="0"/>
              <a:t>, 2025</a:t>
            </a:r>
          </a:p>
          <a:p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371667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A4BE3-8211-12EF-89A1-3C9E3409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</a:t>
            </a:r>
            <a:r>
              <a:rPr lang="en-US" baseline="0"/>
              <a:t> We’re Seeing So Far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14D4845-D88B-6067-E79B-9B14ECD8A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RTM is consistently going long on NSPIN with the price set by the NSPIN ASDC</a:t>
            </a:r>
          </a:p>
          <a:p>
            <a:r>
              <a:rPr lang="en-US"/>
              <a:t>Despite going long on NSPIN, it is frequently clearing higher than other AS, particularly RRS and ECRS</a:t>
            </a:r>
          </a:p>
          <a:p>
            <a:r>
              <a:rPr lang="en-US"/>
              <a:t>The ratio of NSPIN MCPCs to ECRS and RRS prices suggests that AS duration requirements are a driving factor in these pricing outcomes</a:t>
            </a:r>
          </a:p>
          <a:p>
            <a:pPr lvl="1"/>
            <a:r>
              <a:rPr lang="en-US"/>
              <a:t>4x ratio of NSPIN to ECRS (4-hour vs. 1-hour duration)</a:t>
            </a:r>
          </a:p>
          <a:p>
            <a:pPr lvl="1"/>
            <a:r>
              <a:rPr lang="en-US"/>
              <a:t>8x ratio of NSPIN to RRS (4-hour vs. 30-min duration)</a:t>
            </a:r>
          </a:p>
          <a:p>
            <a:pPr lvl="1"/>
            <a:r>
              <a:rPr lang="en-US"/>
              <a:t>RTM offer prices for </a:t>
            </a:r>
            <a:r>
              <a:rPr lang="en-US" err="1"/>
              <a:t>RegUp</a:t>
            </a:r>
            <a:r>
              <a:rPr lang="en-US"/>
              <a:t> are higher than other AS, as expected, so ratio of NSPIN to </a:t>
            </a:r>
            <a:r>
              <a:rPr lang="en-US" err="1"/>
              <a:t>RegUp</a:t>
            </a:r>
            <a:r>
              <a:rPr lang="en-US"/>
              <a:t> is not as consistent</a:t>
            </a:r>
          </a:p>
          <a:p>
            <a:r>
              <a:rPr lang="en-US"/>
              <a:t>RTM offer prices for NSPIN do not appear to be the primary driver for this trend</a:t>
            </a:r>
          </a:p>
          <a:p>
            <a:r>
              <a:rPr lang="en-US"/>
              <a:t>Excess cost of this outcome is approximately $176k per day, which amounts to $64MM per year</a:t>
            </a:r>
          </a:p>
        </p:txBody>
      </p:sp>
    </p:spTree>
    <p:extLst>
      <p:ext uri="{BB962C8B-B14F-4D97-AF65-F5344CB8AC3E}">
        <p14:creationId xmlns:p14="http://schemas.microsoft.com/office/powerpoint/2010/main" val="1250967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A1682-7631-1D25-78F4-220E25322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Extending</a:t>
            </a:r>
            <a:r>
              <a:rPr lang="en-US" baseline="0"/>
              <a:t> ASDC Beyond the AS Plan Results in Excess Procurement</a:t>
            </a:r>
            <a:r>
              <a:rPr lang="en-US"/>
              <a:t> and </a:t>
            </a:r>
            <a:r>
              <a:rPr lang="en-US" baseline="0"/>
              <a:t>Elevated MCPCs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7C7EF4-9A93-EFF2-9F40-BFCFAB451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4637" y="1191130"/>
            <a:ext cx="3600677" cy="5425570"/>
          </a:xfrm>
        </p:spPr>
        <p:txBody>
          <a:bodyPr/>
          <a:lstStyle/>
          <a:p>
            <a:r>
              <a:rPr lang="en-US" sz="2000"/>
              <a:t>The NSPIN ASDC is extended beyond the AS Plan for NSPIN to fill the AORDC up to 10,000 MW</a:t>
            </a:r>
          </a:p>
          <a:p>
            <a:endParaRPr lang="en-US" sz="2000"/>
          </a:p>
          <a:p>
            <a:r>
              <a:rPr lang="en-US" sz="2000"/>
              <a:t>SCED only sees the AS Plan through the formulation of the ASDCs, </a:t>
            </a:r>
            <a:r>
              <a:rPr lang="en-US" sz="2000" err="1"/>
              <a:t>ie</a:t>
            </a:r>
            <a:r>
              <a:rPr lang="en-US" sz="2000"/>
              <a:t>, SCED procures to the ASDCs, not to the AS Plan</a:t>
            </a:r>
          </a:p>
          <a:p>
            <a:endParaRPr lang="en-US" sz="2000"/>
          </a:p>
          <a:p>
            <a:r>
              <a:rPr lang="en-US" sz="2000"/>
              <a:t>The result of this decision is excess procurement of NSPIN and pricing that reflects a false shortage condition when procurement is long.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CB6DFAB7-6249-0DF0-B58C-6533C14E72C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837600" y="1796143"/>
            <a:ext cx="5031763" cy="3579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387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5501-0CCF-BAC6-000E-4D9EBE64F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57" y="361002"/>
            <a:ext cx="7191139" cy="419101"/>
          </a:xfrm>
        </p:spPr>
        <p:txBody>
          <a:bodyPr/>
          <a:lstStyle/>
          <a:p>
            <a:br>
              <a:rPr lang="en-US"/>
            </a:br>
            <a:r>
              <a:rPr lang="en-US"/>
              <a:t>The RTM is consistently going long on NSPIN with the price set by the NSPIN ASDC</a:t>
            </a:r>
            <a:br>
              <a:rPr lang="en-US"/>
            </a:br>
            <a:endParaRPr lang="en-US"/>
          </a:p>
        </p:txBody>
      </p:sp>
      <p:pic>
        <p:nvPicPr>
          <p:cNvPr id="11" name="Content Placeholder 10" descr="A graph of a stock market&#10;&#10;AI-generated content may be incorrect.">
            <a:extLst>
              <a:ext uri="{FF2B5EF4-FFF2-40B4-BE49-F238E27FC236}">
                <a16:creationId xmlns:a16="http://schemas.microsoft.com/office/drawing/2014/main" id="{532477CA-1822-9E2F-9355-05E42224F8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62" y="1060450"/>
            <a:ext cx="7977909" cy="5484813"/>
          </a:xfrm>
        </p:spPr>
      </p:pic>
    </p:spTree>
    <p:extLst>
      <p:ext uri="{BB962C8B-B14F-4D97-AF65-F5344CB8AC3E}">
        <p14:creationId xmlns:p14="http://schemas.microsoft.com/office/powerpoint/2010/main" val="682191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B9258-54A8-F814-44AF-13BF8DABA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57" y="361002"/>
            <a:ext cx="7280591" cy="419101"/>
          </a:xfrm>
        </p:spPr>
        <p:txBody>
          <a:bodyPr/>
          <a:lstStyle/>
          <a:p>
            <a:r>
              <a:rPr lang="en-US" sz="2400"/>
              <a:t>The</a:t>
            </a:r>
            <a:r>
              <a:rPr lang="en-US" sz="2400" baseline="0"/>
              <a:t> Ratio of NSPIN MCPCs</a:t>
            </a:r>
            <a:r>
              <a:rPr lang="en-US" sz="2400"/>
              <a:t> to Other AS Indicates That AS Duration Requirements Are Driving Pricing Outcomes</a:t>
            </a:r>
            <a:r>
              <a:rPr lang="en-US" sz="2400" baseline="0"/>
              <a:t> </a:t>
            </a:r>
            <a:endParaRPr lang="en-US" sz="240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AD424DE-91BC-E986-180E-F27FA33E94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509" y="1059956"/>
            <a:ext cx="7770879" cy="5485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42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2DCE7-C116-7DC7-DFB4-73D9F26B7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Impact of Excessive NSPIN Pricing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3FA15-E0EB-3257-5F72-09068A0D3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To estimate the excess cost of this pricing trend, we use the ECRS MCPC as a proxy for the NSPIN price and cap awards at the AS Plan, like so:</a:t>
            </a:r>
          </a:p>
          <a:p>
            <a:pPr lvl="1"/>
            <a:r>
              <a:rPr lang="en-US"/>
              <a:t>Excess Cost = NSPIN MCPC*NSPIN Awards – ECRS MCPC* NSPIN Plan</a:t>
            </a:r>
          </a:p>
          <a:p>
            <a:pPr lvl="1"/>
            <a:r>
              <a:rPr lang="en-US"/>
              <a:t>Note that this estimation only accounts for the direct impact on AS cost and does not account for the impact on energy prices</a:t>
            </a:r>
          </a:p>
          <a:p>
            <a:endParaRPr lang="en-US"/>
          </a:p>
          <a:p>
            <a:r>
              <a:rPr lang="en-US"/>
              <a:t>From 12/5-12/10, this calculation produced an estimate of $176k per day. Extrapolating for a whole year, the excess cost is estimated as approximately </a:t>
            </a:r>
            <a:r>
              <a:rPr lang="en-US" b="1"/>
              <a:t>$64MM</a:t>
            </a:r>
          </a:p>
          <a:p>
            <a:endParaRPr lang="en-US"/>
          </a:p>
          <a:p>
            <a:r>
              <a:rPr lang="en-US"/>
              <a:t>The ECRS price is a reasonable proxy for the NSPIN price if NSPIN had a duration of 1 hour. If anything, it is a conservative estimate, because the supply stack for ECRS is inherently smaller than NSPIN, i.e., 10-min vs 30-min available capacity</a:t>
            </a:r>
          </a:p>
        </p:txBody>
      </p:sp>
    </p:spTree>
    <p:extLst>
      <p:ext uri="{BB962C8B-B14F-4D97-AF65-F5344CB8AC3E}">
        <p14:creationId xmlns:p14="http://schemas.microsoft.com/office/powerpoint/2010/main" val="86588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76F9D-F24C-0B40-1279-DFF7FC2D8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D6FBE-56D3-11EA-8EBC-2036124A9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 and Recommendations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5FFED8-DEC0-1422-749E-2F6178270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RTM is producing higher prices for NSPIN relative to other AS products. </a:t>
            </a:r>
          </a:p>
          <a:p>
            <a:r>
              <a:rPr lang="en-US"/>
              <a:t>This trend is driven by 1) the extension of the NSPIN ASDC beyond the AS Plan and 2) AS duration requirements</a:t>
            </a:r>
          </a:p>
          <a:p>
            <a:r>
              <a:rPr lang="en-US"/>
              <a:t>We continue to recommend that the duration requirement for NSPIN be set at 1-hour</a:t>
            </a:r>
          </a:p>
          <a:p>
            <a:r>
              <a:rPr lang="en-US"/>
              <a:t>Extending the ASDC beyond the AS Plan is incoherent and produces unreasonable pricing outcomes:</a:t>
            </a:r>
          </a:p>
          <a:p>
            <a:pPr lvl="1"/>
            <a:r>
              <a:rPr lang="en-US"/>
              <a:t>SCED doesn’t procure according the AS Plan. The ASDC determines how much NSPIN SCED will procure </a:t>
            </a:r>
          </a:p>
          <a:p>
            <a:pPr lvl="1"/>
            <a:r>
              <a:rPr lang="en-US"/>
              <a:t>SCED should only produce shortage prices when we’re going short on reserves and not when we’re over-procuring them</a:t>
            </a:r>
          </a:p>
          <a:p>
            <a:r>
              <a:rPr lang="en-US"/>
              <a:t>In the short term, the ASDC should be cut off at the AS Plan </a:t>
            </a:r>
          </a:p>
          <a:p>
            <a:r>
              <a:rPr lang="en-US"/>
              <a:t>Ultimately, the ASDCs should be reformulated to scale with the AS plan</a:t>
            </a:r>
          </a:p>
        </p:txBody>
      </p:sp>
    </p:spTree>
    <p:extLst>
      <p:ext uri="{BB962C8B-B14F-4D97-AF65-F5344CB8AC3E}">
        <p14:creationId xmlns:p14="http://schemas.microsoft.com/office/powerpoint/2010/main" val="3808525538"/>
      </p:ext>
    </p:extLst>
  </p:cSld>
  <p:clrMapOvr>
    <a:masterClrMapping/>
  </p:clrMapOvr>
</p:sld>
</file>

<file path=ppt/theme/theme1.xml><?xml version="1.0" encoding="utf-8"?>
<a:theme xmlns:a="http://schemas.openxmlformats.org/drawingml/2006/main" name="PE PPT Template_2024_v2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E_Pwrpt Template_2025" id="{29D0CC25-44B2-4138-9918-12B2E57DEBD8}" vid="{0E687601-5264-426E-AFAC-1D17812D36B9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EC4A72CAB0D64D9F7E9682FD2192C4" ma:contentTypeVersion="15" ma:contentTypeDescription="Create a new document." ma:contentTypeScope="" ma:versionID="38d48c4b14e804a5a96cbdeb5a7df758">
  <xsd:schema xmlns:xsd="http://www.w3.org/2001/XMLSchema" xmlns:xs="http://www.w3.org/2001/XMLSchema" xmlns:p="http://schemas.microsoft.com/office/2006/metadata/properties" xmlns:ns2="b74bb770-530c-43db-868c-470100b04b21" xmlns:ns3="937cce53-552a-4e6c-8bb2-bd9caca87b17" targetNamespace="http://schemas.microsoft.com/office/2006/metadata/properties" ma:root="true" ma:fieldsID="ef8422a7ae6bfa0a971559e22453f240" ns2:_="" ns3:_="">
    <xsd:import namespace="b74bb770-530c-43db-868c-470100b04b21"/>
    <xsd:import namespace="937cce53-552a-4e6c-8bb2-bd9caca87b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bb770-530c-43db-868c-470100b04b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2c33fb-773d-4c7f-af06-7655ec8c41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7cce53-552a-4e6c-8bb2-bd9caca87b17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d2b1ae2-937c-401e-b607-a9cafcc47ee4}" ma:internalName="TaxCatchAll" ma:showField="CatchAllData" ma:web="937cce53-552a-4e6c-8bb2-bd9caca87b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4bb770-530c-43db-868c-470100b04b21">
      <Terms xmlns="http://schemas.microsoft.com/office/infopath/2007/PartnerControls"/>
    </lcf76f155ced4ddcb4097134ff3c332f>
    <TaxCatchAll xmlns="937cce53-552a-4e6c-8bb2-bd9caca87b1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BE5B33-4F6C-4763-8F10-54F648F96FCC}">
  <ds:schemaRefs>
    <ds:schemaRef ds:uri="937cce53-552a-4e6c-8bb2-bd9caca87b17"/>
    <ds:schemaRef ds:uri="b74bb770-530c-43db-868c-470100b04b2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92847A9-AE17-4D39-B6A1-A8B70A05FCD5}">
  <ds:schemaRefs>
    <ds:schemaRef ds:uri="937cce53-552a-4e6c-8bb2-bd9caca87b17"/>
    <ds:schemaRef ds:uri="b74bb770-530c-43db-868c-470100b04b2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E35371-0BCA-4155-A85F-98B98D824C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Letter Paper (8.5x11 in)</PresentationFormat>
  <Slides>7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PE PPT Template_2024_v2</vt:lpstr>
      <vt:lpstr>NSPIN Pricing Trends Since RTC Go-Live</vt:lpstr>
      <vt:lpstr>What We’re Seeing So Far</vt:lpstr>
      <vt:lpstr>Extending ASDC Beyond the AS Plan Results in Excess Procurement and Elevated MCPCs</vt:lpstr>
      <vt:lpstr> The RTM is consistently going long on NSPIN with the price set by the NSPIN ASDC </vt:lpstr>
      <vt:lpstr>The Ratio of NSPIN MCPCs to Other AS Indicates That AS Duration Requirements Are Driving Pricing Outcomes </vt:lpstr>
      <vt:lpstr>Cost Impact of Excessive NSPIN Pricing</vt:lpstr>
      <vt:lpstr>Conclusions and Recommendations</vt:lpstr>
    </vt:vector>
  </TitlesOfParts>
  <Company>Potomac Economics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 Quarterly Report</dc:title>
  <dc:creator>Carrie Milton</dc:creator>
  <cp:revision>1</cp:revision>
  <cp:lastPrinted>2024-03-08T14:13:37Z</cp:lastPrinted>
  <dcterms:created xsi:type="dcterms:W3CDTF">2021-09-09T16:23:19Z</dcterms:created>
  <dcterms:modified xsi:type="dcterms:W3CDTF">2025-12-15T16:41:49Z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0x010100BEEC4A72CAB0D64D9F7E9682FD2192C4</vt:lpwstr>
  </property>
  <property fmtid="{D5CDD505-2E9C-101B-9397-08002B2CF9AE}" pid="3" name="MediaServiceImageTags">
    <vt:lpwstr/>
  </property>
</Properties>
</file>