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53" r:id="rId1"/>
    <p:sldMasterId id="2147483648" r:id="rId2"/>
    <p:sldMasterId id="2147483651" r:id="rId3"/>
  </p:sldMasterIdLst>
  <p:notesMasterIdLst>
    <p:notesMasterId r:id="rId8"/>
  </p:notesMasterIdLst>
  <p:handoutMasterIdLst>
    <p:handoutMasterId r:id="rId9"/>
  </p:handoutMasterIdLst>
  <p:sldIdLst>
    <p:sldId id="260" r:id="rId4"/>
    <p:sldId id="267" r:id="rId5"/>
    <p:sldId id="299" r:id="rId6"/>
    <p:sldId id="292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howGuides="1">
      <p:cViewPr varScale="1">
        <p:scale>
          <a:sx n="63" d="100"/>
          <a:sy n="63" d="100"/>
        </p:scale>
        <p:origin x="954" y="28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822138"/>
            <a:ext cx="502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CRR Updates at CMWG</a:t>
            </a:r>
          </a:p>
          <a:p>
            <a:endParaRPr lang="en-US" dirty="0"/>
          </a:p>
          <a:p>
            <a:r>
              <a:rPr lang="en-US" i="1" dirty="0"/>
              <a:t>Samantha Findley</a:t>
            </a:r>
          </a:p>
          <a:p>
            <a:endParaRPr lang="en-US" dirty="0"/>
          </a:p>
          <a:p>
            <a:r>
              <a:rPr lang="en-US" dirty="0"/>
              <a:t>December 15,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36581-A32F-61A4-357E-C3240C46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88F42-DB93-1542-D0D5-834B40C1B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400" dirty="0"/>
              <a:t>LTAS transactions and solution times</a:t>
            </a: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CRR auction limits table – no </a:t>
            </a:r>
            <a:r>
              <a:rPr lang="en-US" sz="2400" dirty="0">
                <a:ea typeface="Times New Roman" panose="02020603050405020304" pitchFamily="18" charset="0"/>
              </a:rPr>
              <a:t>updates</a:t>
            </a:r>
          </a:p>
          <a:p>
            <a:endParaRPr lang="en-US" sz="2400" dirty="0">
              <a:ea typeface="Times New Roman" panose="02020603050405020304" pitchFamily="18" charset="0"/>
            </a:endParaRPr>
          </a:p>
          <a:p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27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96A6-2116-5CB2-B2CF-F1B4B3CA3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LTAS transactions and solution times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206FF-9160-CC5B-6878-6BCA9C62EF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B95A3F-F949-BD43-07C5-0A6F83986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838200"/>
            <a:ext cx="9001652" cy="526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539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924A8-7A71-4F35-D72B-075962CB4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  <a:ea typeface="Times New Roman" panose="02020603050405020304" pitchFamily="18" charset="0"/>
              </a:rPr>
              <a:t>CRR auction transaction limits – no changes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7473D-44FE-68B1-C418-44851285A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334000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buNone/>
            </a:pPr>
            <a:endParaRPr lang="en-US" sz="1400" dirty="0"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endParaRPr lang="en-US" sz="1400" dirty="0"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739A3-F250-95D8-E8EE-6841E4F67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DCAEA6-F7E3-E23E-8FC7-A4677414B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295400"/>
            <a:ext cx="6233503" cy="21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7129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27261</TotalTime>
  <Words>38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Agenda</vt:lpstr>
      <vt:lpstr>Historical LTAS transactions and solution times</vt:lpstr>
      <vt:lpstr>CRR auction transaction limits – no changes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Findley, Samantha</dc:creator>
  <cp:lastModifiedBy>Findley, Samantha</cp:lastModifiedBy>
  <cp:revision>17</cp:revision>
  <dcterms:created xsi:type="dcterms:W3CDTF">2016-10-07T18:07:55Z</dcterms:created>
  <dcterms:modified xsi:type="dcterms:W3CDTF">2025-12-12T00:38:41Z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2024-01-22T22:35:43Z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354487cd-844f-485b-a665-d1e5a4197d8b</vt:lpwstr>
  </property>
  <property fmtid="{D5CDD505-2E9C-101B-9397-08002B2CF9AE}" pid="8" name="MSIP_Label_7084cbda-52b8-46fb-a7b7-cb5bd465ed85_ContentBits">
    <vt:lpwstr>0</vt:lpwstr>
  </property>
</Properties>
</file>