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48" r:id="rId1"/>
  </p:sldMasterIdLst>
  <p:sldIdLst>
    <p:sldId id="261" r:id="rId2"/>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k, Sam" initials="PS" lastIdx="2" clrIdx="0">
    <p:extLst>
      <p:ext uri="{19B8F6BF-5375-455C-9EA6-DF929625EA0E}">
        <p15:presenceInfo xmlns:p15="http://schemas.microsoft.com/office/powerpoint/2012/main" userId="S::Sam.Pak@oncor.com::d7dcf4b0-8241-4473-82b3-5b589081b0a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25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535550-0AE7-4B86-8744-6EC9BF517C5D}" v="48" dt="2025-11-03T04:45:36.2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1128"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4B9EAB-636A-44C0-B4F9-D4AE4F66DB43}" type="doc">
      <dgm:prSet loTypeId="urn:microsoft.com/office/officeart/2005/8/layout/list1" loCatId="list" qsTypeId="urn:microsoft.com/office/officeart/2005/8/quickstyle/simple4" qsCatId="simple" csTypeId="urn:microsoft.com/office/officeart/2005/8/colors/accent1_2" csCatId="accent1" phldr="1"/>
      <dgm:spPr/>
      <dgm:t>
        <a:bodyPr/>
        <a:lstStyle/>
        <a:p>
          <a:endParaRPr lang="en-US"/>
        </a:p>
      </dgm:t>
    </dgm:pt>
    <dgm:pt modelId="{FA84BF92-43C6-4E94-A77F-6263E68B6783}">
      <dgm:prSet phldrT="[Text]" custT="1"/>
      <dgm:spPr/>
      <dgm:t>
        <a:bodyPr/>
        <a:lstStyle/>
        <a:p>
          <a:pPr algn="ctr"/>
          <a:r>
            <a:rPr lang="en-US" sz="2600" dirty="0">
              <a:latin typeface="Arial Rounded MT Bold" panose="020F0704030504030204" pitchFamily="34" charset="0"/>
            </a:rPr>
            <a:t>TDTMS Scope – RMS Approved November 4, 2025   </a:t>
          </a:r>
        </a:p>
      </dgm:t>
    </dgm:pt>
    <dgm:pt modelId="{AC2F3C19-8AC1-497A-9C58-F4EC2BFCFF7F}" type="parTrans" cxnId="{B568F27B-0E85-4EAC-B2DE-81C9E77FC4FB}">
      <dgm:prSet/>
      <dgm:spPr/>
      <dgm:t>
        <a:bodyPr/>
        <a:lstStyle/>
        <a:p>
          <a:endParaRPr lang="en-US"/>
        </a:p>
      </dgm:t>
    </dgm:pt>
    <dgm:pt modelId="{9D7AE265-07BF-4007-A381-FB05BD763012}" type="sibTrans" cxnId="{B568F27B-0E85-4EAC-B2DE-81C9E77FC4FB}">
      <dgm:prSet/>
      <dgm:spPr/>
      <dgm:t>
        <a:bodyPr/>
        <a:lstStyle/>
        <a:p>
          <a:endParaRPr lang="en-US"/>
        </a:p>
      </dgm:t>
    </dgm:pt>
    <dgm:pt modelId="{D45AA15C-ACDC-4858-A60B-A8623616E445}">
      <dgm:prSet phldrT="[Text]" custT="1"/>
      <dgm:spPr>
        <a:solidFill>
          <a:schemeClr val="bg1">
            <a:alpha val="90000"/>
          </a:schemeClr>
        </a:solidFill>
      </dgm:spPr>
      <dgm:t>
        <a:bodyPr anchor="ctr" anchorCtr="0"/>
        <a:lstStyle/>
        <a:p>
          <a:pPr algn="l">
            <a:lnSpc>
              <a:spcPct val="90000"/>
            </a:lnSpc>
            <a:spcAft>
              <a:spcPct val="15000"/>
            </a:spcAft>
            <a:buNone/>
          </a:pPr>
          <a:endParaRPr lang="en-US" sz="2000" kern="1200" dirty="0">
            <a:solidFill>
              <a:schemeClr val="tx1"/>
            </a:solidFill>
            <a:latin typeface="Calibri" panose="020F0502020204030204" pitchFamily="34" charset="0"/>
            <a:ea typeface="+mn-ea"/>
            <a:cs typeface="Calibri" panose="020F0502020204030204" pitchFamily="34" charset="0"/>
          </a:endParaRPr>
        </a:p>
      </dgm:t>
    </dgm:pt>
    <dgm:pt modelId="{480C3FD9-8EB1-4EE2-B4F9-2C138C6BD6D0}" type="parTrans" cxnId="{DE6C3C7C-C748-4773-9500-A1E7372A1DA2}">
      <dgm:prSet/>
      <dgm:spPr/>
      <dgm:t>
        <a:bodyPr/>
        <a:lstStyle/>
        <a:p>
          <a:endParaRPr lang="en-US"/>
        </a:p>
      </dgm:t>
    </dgm:pt>
    <dgm:pt modelId="{9E5FF257-C3DA-4EA6-B516-DEDC36EB687B}" type="sibTrans" cxnId="{DE6C3C7C-C748-4773-9500-A1E7372A1DA2}">
      <dgm:prSet/>
      <dgm:spPr/>
      <dgm:t>
        <a:bodyPr/>
        <a:lstStyle/>
        <a:p>
          <a:endParaRPr lang="en-US"/>
        </a:p>
      </dgm:t>
    </dgm:pt>
    <dgm:pt modelId="{F18887B4-A9C2-4B49-ABE8-49DF326452E7}">
      <dgm:prSet phldrT="[Text]" custT="1"/>
      <dgm:spPr>
        <a:solidFill>
          <a:schemeClr val="bg1">
            <a:alpha val="90000"/>
          </a:schemeClr>
        </a:solidFill>
      </dgm:spPr>
      <dgm:t>
        <a:bodyPr anchor="ctr" anchorCtr="0"/>
        <a:lstStyle/>
        <a:p>
          <a:pPr algn="l">
            <a:lnSpc>
              <a:spcPct val="90000"/>
            </a:lnSpc>
            <a:spcAft>
              <a:spcPct val="15000"/>
            </a:spcAft>
            <a:buChar char="•"/>
          </a:pPr>
          <a:endParaRPr lang="en-US" sz="2000" kern="1200" dirty="0">
            <a:solidFill>
              <a:schemeClr val="tx1"/>
            </a:solidFill>
            <a:latin typeface="Calibri" panose="020F0502020204030204" pitchFamily="34" charset="0"/>
            <a:ea typeface="+mn-ea"/>
            <a:cs typeface="Calibri" panose="020F0502020204030204" pitchFamily="34" charset="0"/>
          </a:endParaRPr>
        </a:p>
      </dgm:t>
    </dgm:pt>
    <dgm:pt modelId="{CE36CAE3-5A27-4090-ABCC-90C2B2DA4F88}" type="parTrans" cxnId="{1B216798-B512-402E-9FF6-18FE7E53DA3D}">
      <dgm:prSet/>
      <dgm:spPr/>
      <dgm:t>
        <a:bodyPr/>
        <a:lstStyle/>
        <a:p>
          <a:endParaRPr lang="en-US"/>
        </a:p>
      </dgm:t>
    </dgm:pt>
    <dgm:pt modelId="{08076DF6-76C1-494E-95E8-6622E5A06ECB}" type="sibTrans" cxnId="{1B216798-B512-402E-9FF6-18FE7E53DA3D}">
      <dgm:prSet/>
      <dgm:spPr/>
      <dgm:t>
        <a:bodyPr/>
        <a:lstStyle/>
        <a:p>
          <a:endParaRPr lang="en-US"/>
        </a:p>
      </dgm:t>
    </dgm:pt>
    <dgm:pt modelId="{1AFB66F0-95C8-4468-A011-E51331EFA4DE}">
      <dgm:prSet phldrT="[Text]" custT="1"/>
      <dgm:spPr/>
      <dgm:t>
        <a:bodyPr/>
        <a:lstStyle/>
        <a:p>
          <a:pPr algn="l">
            <a:lnSpc>
              <a:spcPct val="90000"/>
            </a:lnSpc>
            <a:spcAft>
              <a:spcPct val="15000"/>
            </a:spcAft>
          </a:pPr>
          <a:endParaRPr lang="en-US" sz="2400" kern="1200" dirty="0">
            <a:latin typeface="Arial Rounded MT Bold" panose="020F0704030504030204" pitchFamily="34" charset="0"/>
          </a:endParaRPr>
        </a:p>
      </dgm:t>
    </dgm:pt>
    <dgm:pt modelId="{5720E8E2-797C-4CA0-965A-416890F930B6}" type="parTrans" cxnId="{CA156B5C-791E-4725-B16C-FA59E4F55EC1}">
      <dgm:prSet/>
      <dgm:spPr/>
      <dgm:t>
        <a:bodyPr/>
        <a:lstStyle/>
        <a:p>
          <a:endParaRPr lang="en-US"/>
        </a:p>
      </dgm:t>
    </dgm:pt>
    <dgm:pt modelId="{42BD5AEB-732F-4B4B-BBAB-01F19B5F7C87}" type="sibTrans" cxnId="{CA156B5C-791E-4725-B16C-FA59E4F55EC1}">
      <dgm:prSet/>
      <dgm:spPr/>
      <dgm:t>
        <a:bodyPr/>
        <a:lstStyle/>
        <a:p>
          <a:endParaRPr lang="en-US"/>
        </a:p>
      </dgm:t>
    </dgm:pt>
    <dgm:pt modelId="{C8BAF929-6746-4A55-8092-1987E15E9A3A}">
      <dgm:prSet phldrT="[Text]" custT="1"/>
      <dgm:spPr>
        <a:solidFill>
          <a:schemeClr val="bg1">
            <a:alpha val="90000"/>
          </a:schemeClr>
        </a:solidFill>
      </dgm:spPr>
      <dgm:t>
        <a:bodyPr anchor="ctr" anchorCtr="0"/>
        <a:lstStyle/>
        <a:p>
          <a:pPr algn="l">
            <a:lnSpc>
              <a:spcPct val="90000"/>
            </a:lnSpc>
            <a:spcAft>
              <a:spcPct val="15000"/>
            </a:spcAft>
            <a:buFont typeface="Wingdings" panose="05000000000000000000" pitchFamily="2" charset="2"/>
            <a:buNone/>
          </a:pPr>
          <a:endParaRPr lang="en-US" sz="800" b="0" kern="1200" dirty="0"/>
        </a:p>
      </dgm:t>
    </dgm:pt>
    <dgm:pt modelId="{5F0A8099-473A-4184-9CDB-A496574EC109}" type="parTrans" cxnId="{17C19D28-564E-412F-B7FC-4E5712803C7A}">
      <dgm:prSet/>
      <dgm:spPr/>
      <dgm:t>
        <a:bodyPr/>
        <a:lstStyle/>
        <a:p>
          <a:endParaRPr lang="en-US"/>
        </a:p>
      </dgm:t>
    </dgm:pt>
    <dgm:pt modelId="{7D058FAA-9DAB-4484-B830-5E697D43271D}" type="sibTrans" cxnId="{17C19D28-564E-412F-B7FC-4E5712803C7A}">
      <dgm:prSet/>
      <dgm:spPr/>
      <dgm:t>
        <a:bodyPr/>
        <a:lstStyle/>
        <a:p>
          <a:endParaRPr lang="en-US"/>
        </a:p>
      </dgm:t>
    </dgm:pt>
    <dgm:pt modelId="{1616B780-130C-4489-8015-5B7727E71914}">
      <dgm:prSet phldrT="[Text]" custT="1"/>
      <dgm:spPr>
        <a:solidFill>
          <a:schemeClr val="bg1">
            <a:alpha val="90000"/>
          </a:schemeClr>
        </a:solidFill>
      </dgm:spPr>
      <dgm:t>
        <a:bodyPr anchor="ctr" anchorCtr="0"/>
        <a:lstStyle/>
        <a:p>
          <a:pPr algn="just">
            <a:lnSpc>
              <a:spcPct val="90000"/>
            </a:lnSpc>
            <a:spcAft>
              <a:spcPct val="15000"/>
            </a:spcAft>
            <a:buFont typeface="Arial" panose="020B0604020202020204" pitchFamily="34" charset="0"/>
            <a:buChar char="•"/>
          </a:pPr>
          <a:endParaRPr lang="en-US" sz="500" b="0" u="sng" kern="1200" dirty="0"/>
        </a:p>
      </dgm:t>
    </dgm:pt>
    <dgm:pt modelId="{8CD62D38-3DF6-4F3A-92D1-742D49A5F97A}" type="parTrans" cxnId="{F4314A4D-0735-44B5-9582-32F4296D3752}">
      <dgm:prSet/>
      <dgm:spPr/>
      <dgm:t>
        <a:bodyPr/>
        <a:lstStyle/>
        <a:p>
          <a:endParaRPr lang="en-US"/>
        </a:p>
      </dgm:t>
    </dgm:pt>
    <dgm:pt modelId="{B23F14C2-1F74-4D6C-A372-2B787DD37545}" type="sibTrans" cxnId="{F4314A4D-0735-44B5-9582-32F4296D3752}">
      <dgm:prSet/>
      <dgm:spPr/>
      <dgm:t>
        <a:bodyPr/>
        <a:lstStyle/>
        <a:p>
          <a:endParaRPr lang="en-US"/>
        </a:p>
      </dgm:t>
    </dgm:pt>
    <dgm:pt modelId="{8776B6F4-A836-436A-8E55-03F488D45FC7}">
      <dgm:prSet phldrT="[Text]" custT="1"/>
      <dgm:spPr>
        <a:solidFill>
          <a:schemeClr val="bg1">
            <a:alpha val="90000"/>
          </a:schemeClr>
        </a:solidFill>
      </dgm:spPr>
      <dgm:t>
        <a:bodyPr anchor="ctr" anchorCtr="0"/>
        <a:lstStyle/>
        <a:p>
          <a:pPr algn="just">
            <a:lnSpc>
              <a:spcPct val="100000"/>
            </a:lnSpc>
            <a:spcAft>
              <a:spcPts val="1200"/>
            </a:spcAft>
            <a:buFontTx/>
            <a:buNone/>
          </a:pPr>
          <a:r>
            <a:rPr lang="en-US" sz="1800" b="1" kern="1200" dirty="0">
              <a:solidFill>
                <a:schemeClr val="tx1"/>
              </a:solidFill>
            </a:rPr>
            <a:t>Texas Data Transport and MarkeTrak Systems (TDTMS) Working Group reporting to the Retail Market Subcommittee (RMS) shall serve as a forum for addressing topics including </a:t>
          </a:r>
        </a:p>
      </dgm:t>
    </dgm:pt>
    <dgm:pt modelId="{00558169-0D69-4B86-A9A3-AD3846C3ACB0}" type="parTrans" cxnId="{B10DCFB4-E774-4792-9F9F-FD4B90CA5546}">
      <dgm:prSet/>
      <dgm:spPr/>
      <dgm:t>
        <a:bodyPr/>
        <a:lstStyle/>
        <a:p>
          <a:endParaRPr lang="en-US"/>
        </a:p>
      </dgm:t>
    </dgm:pt>
    <dgm:pt modelId="{4A7A6DB9-9E03-4929-9672-76E9BCF4B434}" type="sibTrans" cxnId="{B10DCFB4-E774-4792-9F9F-FD4B90CA5546}">
      <dgm:prSet/>
      <dgm:spPr/>
      <dgm:t>
        <a:bodyPr/>
        <a:lstStyle/>
        <a:p>
          <a:endParaRPr lang="en-US"/>
        </a:p>
      </dgm:t>
    </dgm:pt>
    <dgm:pt modelId="{CC538C88-318C-4A38-B947-1BF2AE16D504}">
      <dgm:prSet phldrT="[Text]" custT="1"/>
      <dgm:spPr>
        <a:solidFill>
          <a:schemeClr val="bg1">
            <a:alpha val="90000"/>
          </a:schemeClr>
        </a:solidFill>
      </dgm:spPr>
      <dgm:t>
        <a:bodyPr anchor="ctr" anchorCtr="0"/>
        <a:lstStyle/>
        <a:p>
          <a:pPr algn="l">
            <a:lnSpc>
              <a:spcPct val="100000"/>
            </a:lnSpc>
            <a:spcAft>
              <a:spcPts val="600"/>
            </a:spcAft>
            <a:buFont typeface="Arial" panose="020B0604020202020204" pitchFamily="34" charset="0"/>
            <a:buChar char="•"/>
          </a:pPr>
          <a:r>
            <a:rPr lang="en-US" sz="1800" b="0" u="none" kern="1200" dirty="0">
              <a:solidFill>
                <a:schemeClr val="tx1"/>
              </a:solidFill>
            </a:rPr>
            <a:t>Reviewing ERCOT monthly IT Report(s), annual review of Retail Market IT Service Level Agreements (SLAs), monthly ERCOT Retail IT and MarkeTrak performance metrics, and MarkeTrak volumes and data analysis to identify efficiency opportunities</a:t>
          </a:r>
        </a:p>
      </dgm:t>
    </dgm:pt>
    <dgm:pt modelId="{2E4CCB4F-D403-4AA2-AEF4-56DE536747BA}" type="parTrans" cxnId="{DCCDB3C5-7E10-41EC-8AD3-A7C7DDC46EE1}">
      <dgm:prSet/>
      <dgm:spPr/>
      <dgm:t>
        <a:bodyPr/>
        <a:lstStyle/>
        <a:p>
          <a:endParaRPr lang="en-US"/>
        </a:p>
      </dgm:t>
    </dgm:pt>
    <dgm:pt modelId="{EC656821-7D40-473A-8302-3611B59EEA14}" type="sibTrans" cxnId="{DCCDB3C5-7E10-41EC-8AD3-A7C7DDC46EE1}">
      <dgm:prSet/>
      <dgm:spPr/>
      <dgm:t>
        <a:bodyPr/>
        <a:lstStyle/>
        <a:p>
          <a:endParaRPr lang="en-US"/>
        </a:p>
      </dgm:t>
    </dgm:pt>
    <dgm:pt modelId="{4319265A-75A6-4EB7-9529-B04D7EC65DA0}">
      <dgm:prSet phldrT="[Text]" custT="1"/>
      <dgm:spPr>
        <a:solidFill>
          <a:schemeClr val="bg1">
            <a:alpha val="90000"/>
          </a:schemeClr>
        </a:solidFill>
      </dgm:spPr>
      <dgm:t>
        <a:bodyPr anchor="ctr" anchorCtr="0"/>
        <a:lstStyle/>
        <a:p>
          <a:pPr algn="l">
            <a:lnSpc>
              <a:spcPct val="100000"/>
            </a:lnSpc>
            <a:spcAft>
              <a:spcPts val="600"/>
            </a:spcAft>
            <a:buFont typeface="Arial" panose="020B0604020202020204" pitchFamily="34" charset="0"/>
            <a:buChar char="•"/>
          </a:pPr>
          <a:r>
            <a:rPr lang="en-US" sz="1800" b="0" u="none" kern="1200" dirty="0">
              <a:solidFill>
                <a:schemeClr val="tx1"/>
              </a:solidFill>
            </a:rPr>
            <a:t>Creating/maintaining data transport and ERCOT NAESB EDM implementation guides</a:t>
          </a:r>
        </a:p>
      </dgm:t>
    </dgm:pt>
    <dgm:pt modelId="{F7E9BD81-5902-46F2-97B5-0E4C2F8A45E6}" type="parTrans" cxnId="{91E0B170-25FF-4D6C-BDE3-9D8E000D00FB}">
      <dgm:prSet/>
      <dgm:spPr/>
      <dgm:t>
        <a:bodyPr/>
        <a:lstStyle/>
        <a:p>
          <a:endParaRPr lang="en-US"/>
        </a:p>
      </dgm:t>
    </dgm:pt>
    <dgm:pt modelId="{8D8238CF-C112-4D0F-883A-C26C5C238EEA}" type="sibTrans" cxnId="{91E0B170-25FF-4D6C-BDE3-9D8E000D00FB}">
      <dgm:prSet/>
      <dgm:spPr/>
      <dgm:t>
        <a:bodyPr/>
        <a:lstStyle/>
        <a:p>
          <a:endParaRPr lang="en-US"/>
        </a:p>
      </dgm:t>
    </dgm:pt>
    <dgm:pt modelId="{4A23A240-21A9-443E-AE89-FF0CA9C11240}">
      <dgm:prSet phldrT="[Text]" custT="1"/>
      <dgm:spPr>
        <a:solidFill>
          <a:schemeClr val="bg1">
            <a:alpha val="90000"/>
          </a:schemeClr>
        </a:solidFill>
      </dgm:spPr>
      <dgm:t>
        <a:bodyPr anchor="ctr" anchorCtr="0"/>
        <a:lstStyle/>
        <a:p>
          <a:pPr algn="l">
            <a:lnSpc>
              <a:spcPct val="100000"/>
            </a:lnSpc>
            <a:spcAft>
              <a:spcPts val="600"/>
            </a:spcAft>
            <a:buFont typeface="Arial" panose="020B0604020202020204" pitchFamily="34" charset="0"/>
            <a:buChar char="•"/>
          </a:pPr>
          <a:r>
            <a:rPr lang="en-US" sz="1800" b="0" u="none" kern="1200" dirty="0">
              <a:solidFill>
                <a:schemeClr val="tx1"/>
              </a:solidFill>
            </a:rPr>
            <a:t>Identifying, addressing, and/or proposing solutions for maintenance and enhancements of the MarkeTrak application and associate User Guide</a:t>
          </a:r>
        </a:p>
      </dgm:t>
    </dgm:pt>
    <dgm:pt modelId="{3BC61198-BA46-4EED-BAEC-AB873787497D}" type="parTrans" cxnId="{7C3D6480-685D-409F-8267-E67439D932A9}">
      <dgm:prSet/>
      <dgm:spPr/>
      <dgm:t>
        <a:bodyPr/>
        <a:lstStyle/>
        <a:p>
          <a:endParaRPr lang="en-US"/>
        </a:p>
      </dgm:t>
    </dgm:pt>
    <dgm:pt modelId="{34302363-A31E-4405-953A-3474A86E58D6}" type="sibTrans" cxnId="{7C3D6480-685D-409F-8267-E67439D932A9}">
      <dgm:prSet/>
      <dgm:spPr/>
      <dgm:t>
        <a:bodyPr/>
        <a:lstStyle/>
        <a:p>
          <a:endParaRPr lang="en-US"/>
        </a:p>
      </dgm:t>
    </dgm:pt>
    <dgm:pt modelId="{0F5423A5-B5AA-44C5-B1A5-4B6379D87C54}">
      <dgm:prSet phldrT="[Text]" custT="1"/>
      <dgm:spPr>
        <a:solidFill>
          <a:schemeClr val="bg1">
            <a:alpha val="90000"/>
          </a:schemeClr>
        </a:solidFill>
      </dgm:spPr>
      <dgm:t>
        <a:bodyPr anchor="ctr" anchorCtr="0"/>
        <a:lstStyle/>
        <a:p>
          <a:pPr algn="l">
            <a:lnSpc>
              <a:spcPct val="100000"/>
            </a:lnSpc>
            <a:spcAft>
              <a:spcPts val="600"/>
            </a:spcAft>
            <a:buFont typeface="Arial" panose="020B0604020202020204" pitchFamily="34" charset="0"/>
            <a:buChar char="•"/>
          </a:pPr>
          <a:r>
            <a:rPr lang="en-US" sz="1800" b="0" u="none" kern="1200" dirty="0">
              <a:solidFill>
                <a:schemeClr val="tx1"/>
              </a:solidFill>
            </a:rPr>
            <a:t>Recommending changes to current business practices and processes through Nodal Protocol Revision Requests (NPRRs), Retail Market Guide Revision Requests (RMGRRs) and System Change Requests (SCRs) as related to Texas data transport and MarkeTrak systems</a:t>
          </a:r>
        </a:p>
      </dgm:t>
    </dgm:pt>
    <dgm:pt modelId="{FC94C606-F101-4A05-9A1C-17DF3CB07C9F}" type="parTrans" cxnId="{8211EFBB-2EF9-4804-8CBE-109480336E3E}">
      <dgm:prSet/>
      <dgm:spPr/>
      <dgm:t>
        <a:bodyPr/>
        <a:lstStyle/>
        <a:p>
          <a:endParaRPr lang="en-US"/>
        </a:p>
      </dgm:t>
    </dgm:pt>
    <dgm:pt modelId="{0F05DD3F-4701-45D7-9BF2-C9567E46BFB0}" type="sibTrans" cxnId="{8211EFBB-2EF9-4804-8CBE-109480336E3E}">
      <dgm:prSet/>
      <dgm:spPr/>
      <dgm:t>
        <a:bodyPr/>
        <a:lstStyle/>
        <a:p>
          <a:endParaRPr lang="en-US"/>
        </a:p>
      </dgm:t>
    </dgm:pt>
    <dgm:pt modelId="{43BD961B-0A9D-487A-8D02-50BA22055881}">
      <dgm:prSet phldrT="[Text]" custT="1"/>
      <dgm:spPr>
        <a:solidFill>
          <a:schemeClr val="bg1">
            <a:alpha val="90000"/>
          </a:schemeClr>
        </a:solidFill>
      </dgm:spPr>
      <dgm:t>
        <a:bodyPr anchor="ctr" anchorCtr="0"/>
        <a:lstStyle/>
        <a:p>
          <a:pPr algn="l">
            <a:lnSpc>
              <a:spcPct val="100000"/>
            </a:lnSpc>
            <a:spcAft>
              <a:spcPts val="600"/>
            </a:spcAft>
            <a:buFont typeface="Arial" panose="020B0604020202020204" pitchFamily="34" charset="0"/>
            <a:buChar char="•"/>
          </a:pPr>
          <a:r>
            <a:rPr lang="en-US" sz="1800" b="0" u="none" kern="1200" dirty="0">
              <a:solidFill>
                <a:schemeClr val="tx1"/>
              </a:solidFill>
            </a:rPr>
            <a:t>Ensuring Texas market requirements are included in North American Energy Standards Board (NAESB) electronic delivery mechanisms (EDM) specifications</a:t>
          </a:r>
        </a:p>
      </dgm:t>
    </dgm:pt>
    <dgm:pt modelId="{99C514A7-5D24-4163-AB2F-51BAF15AB3D4}" type="parTrans" cxnId="{146F7843-6F82-4DD0-B019-5C039679E234}">
      <dgm:prSet/>
      <dgm:spPr/>
      <dgm:t>
        <a:bodyPr/>
        <a:lstStyle/>
        <a:p>
          <a:endParaRPr lang="en-US"/>
        </a:p>
      </dgm:t>
    </dgm:pt>
    <dgm:pt modelId="{9D85BC50-E0EC-4711-9300-0EF17385EB70}" type="sibTrans" cxnId="{146F7843-6F82-4DD0-B019-5C039679E234}">
      <dgm:prSet/>
      <dgm:spPr/>
      <dgm:t>
        <a:bodyPr/>
        <a:lstStyle/>
        <a:p>
          <a:endParaRPr lang="en-US"/>
        </a:p>
      </dgm:t>
    </dgm:pt>
    <dgm:pt modelId="{C0727D5E-6C12-4BCD-825A-84F5DCF3AFD4}" type="pres">
      <dgm:prSet presAssocID="{DE4B9EAB-636A-44C0-B4F9-D4AE4F66DB43}" presName="linear" presStyleCnt="0">
        <dgm:presLayoutVars>
          <dgm:dir/>
          <dgm:animLvl val="lvl"/>
          <dgm:resizeHandles val="exact"/>
        </dgm:presLayoutVars>
      </dgm:prSet>
      <dgm:spPr/>
    </dgm:pt>
    <dgm:pt modelId="{0C1C26A3-6F3E-4B3C-BD82-3281B4DA087C}" type="pres">
      <dgm:prSet presAssocID="{FA84BF92-43C6-4E94-A77F-6263E68B6783}" presName="parentLin" presStyleCnt="0"/>
      <dgm:spPr/>
    </dgm:pt>
    <dgm:pt modelId="{8D263EF1-990E-4235-B334-4F0671851AEE}" type="pres">
      <dgm:prSet presAssocID="{FA84BF92-43C6-4E94-A77F-6263E68B6783}" presName="parentLeftMargin" presStyleLbl="node1" presStyleIdx="0" presStyleCnt="1"/>
      <dgm:spPr/>
    </dgm:pt>
    <dgm:pt modelId="{4FC84B32-D1CC-469D-BDF0-F53E02EEAA9C}" type="pres">
      <dgm:prSet presAssocID="{FA84BF92-43C6-4E94-A77F-6263E68B6783}" presName="parentText" presStyleLbl="node1" presStyleIdx="0" presStyleCnt="1" custScaleX="157466" custScaleY="443179" custLinFactX="-385" custLinFactNeighborX="-100000" custLinFactNeighborY="-2730">
        <dgm:presLayoutVars>
          <dgm:chMax val="0"/>
          <dgm:bulletEnabled val="1"/>
        </dgm:presLayoutVars>
      </dgm:prSet>
      <dgm:spPr>
        <a:prstGeom prst="rect">
          <a:avLst/>
        </a:prstGeom>
      </dgm:spPr>
    </dgm:pt>
    <dgm:pt modelId="{C9C22D64-4439-4069-B33D-D3976B592CC4}" type="pres">
      <dgm:prSet presAssocID="{FA84BF92-43C6-4E94-A77F-6263E68B6783}" presName="negativeSpace" presStyleCnt="0"/>
      <dgm:spPr/>
    </dgm:pt>
    <dgm:pt modelId="{12E172B9-01B0-436D-9684-1CCC8FA3FE5C}" type="pres">
      <dgm:prSet presAssocID="{FA84BF92-43C6-4E94-A77F-6263E68B6783}" presName="childText" presStyleLbl="conFgAcc1" presStyleIdx="0" presStyleCnt="1" custScaleX="94899" custScaleY="102906" custLinFactY="-8060" custLinFactNeighborX="-736" custLinFactNeighborY="-100000">
        <dgm:presLayoutVars>
          <dgm:bulletEnabled val="1"/>
        </dgm:presLayoutVars>
      </dgm:prSet>
      <dgm:spPr/>
    </dgm:pt>
  </dgm:ptLst>
  <dgm:cxnLst>
    <dgm:cxn modelId="{17C19D28-564E-412F-B7FC-4E5712803C7A}" srcId="{FA84BF92-43C6-4E94-A77F-6263E68B6783}" destId="{C8BAF929-6746-4A55-8092-1987E15E9A3A}" srcOrd="1" destOrd="0" parTransId="{5F0A8099-473A-4184-9CDB-A496574EC109}" sibTransId="{7D058FAA-9DAB-4484-B830-5E697D43271D}"/>
    <dgm:cxn modelId="{78417135-E497-46AD-99FF-43E56AEC1D2B}" type="presOf" srcId="{F18887B4-A9C2-4B49-ABE8-49DF326452E7}" destId="{12E172B9-01B0-436D-9684-1CCC8FA3FE5C}" srcOrd="0" destOrd="9" presId="urn:microsoft.com/office/officeart/2005/8/layout/list1"/>
    <dgm:cxn modelId="{CA156B5C-791E-4725-B16C-FA59E4F55EC1}" srcId="{FA84BF92-43C6-4E94-A77F-6263E68B6783}" destId="{1AFB66F0-95C8-4468-A011-E51331EFA4DE}" srcOrd="0" destOrd="0" parTransId="{5720E8E2-797C-4CA0-965A-416890F930B6}" sibTransId="{42BD5AEB-732F-4B4B-BBAB-01F19B5F7C87}"/>
    <dgm:cxn modelId="{C7805960-ECC9-43E0-AAD8-F67026F4BC55}" type="presOf" srcId="{DE4B9EAB-636A-44C0-B4F9-D4AE4F66DB43}" destId="{C0727D5E-6C12-4BCD-825A-84F5DCF3AFD4}" srcOrd="0" destOrd="0" presId="urn:microsoft.com/office/officeart/2005/8/layout/list1"/>
    <dgm:cxn modelId="{146F7843-6F82-4DD0-B019-5C039679E234}" srcId="{FA84BF92-43C6-4E94-A77F-6263E68B6783}" destId="{43BD961B-0A9D-487A-8D02-50BA22055881}" srcOrd="8" destOrd="0" parTransId="{99C514A7-5D24-4163-AB2F-51BAF15AB3D4}" sibTransId="{9D85BC50-E0EC-4711-9300-0EF17385EB70}"/>
    <dgm:cxn modelId="{A692A465-5A15-40FB-89DC-DD0C0FDF30B5}" type="presOf" srcId="{D45AA15C-ACDC-4858-A60B-A8623616E445}" destId="{12E172B9-01B0-436D-9684-1CCC8FA3FE5C}" srcOrd="0" destOrd="10" presId="urn:microsoft.com/office/officeart/2005/8/layout/list1"/>
    <dgm:cxn modelId="{A4413769-9859-4471-943E-B25644B4514D}" type="presOf" srcId="{0F5423A5-B5AA-44C5-B1A5-4B6379D87C54}" destId="{12E172B9-01B0-436D-9684-1CCC8FA3FE5C}" srcOrd="0" destOrd="7" presId="urn:microsoft.com/office/officeart/2005/8/layout/list1"/>
    <dgm:cxn modelId="{F4314A4D-0735-44B5-9582-32F4296D3752}" srcId="{FA84BF92-43C6-4E94-A77F-6263E68B6783}" destId="{1616B780-130C-4489-8015-5B7727E71914}" srcOrd="2" destOrd="0" parTransId="{8CD62D38-3DF6-4F3A-92D1-742D49A5F97A}" sibTransId="{B23F14C2-1F74-4D6C-A372-2B787DD37545}"/>
    <dgm:cxn modelId="{91E0B170-25FF-4D6C-BDE3-9D8E000D00FB}" srcId="{FA84BF92-43C6-4E94-A77F-6263E68B6783}" destId="{4319265A-75A6-4EB7-9529-B04D7EC65DA0}" srcOrd="5" destOrd="0" parTransId="{F7E9BD81-5902-46F2-97B5-0E4C2F8A45E6}" sibTransId="{8D8238CF-C112-4D0F-883A-C26C5C238EEA}"/>
    <dgm:cxn modelId="{CECC1D71-61C7-42DB-80B4-14E8D2B958A5}" type="presOf" srcId="{1AFB66F0-95C8-4468-A011-E51331EFA4DE}" destId="{12E172B9-01B0-436D-9684-1CCC8FA3FE5C}" srcOrd="0" destOrd="0" presId="urn:microsoft.com/office/officeart/2005/8/layout/list1"/>
    <dgm:cxn modelId="{7D81CF51-B5A9-4BC2-988F-35EDE1177191}" type="presOf" srcId="{4A23A240-21A9-443E-AE89-FF0CA9C11240}" destId="{12E172B9-01B0-436D-9684-1CCC8FA3FE5C}" srcOrd="0" destOrd="6" presId="urn:microsoft.com/office/officeart/2005/8/layout/list1"/>
    <dgm:cxn modelId="{B568F27B-0E85-4EAC-B2DE-81C9E77FC4FB}" srcId="{DE4B9EAB-636A-44C0-B4F9-D4AE4F66DB43}" destId="{FA84BF92-43C6-4E94-A77F-6263E68B6783}" srcOrd="0" destOrd="0" parTransId="{AC2F3C19-8AC1-497A-9C58-F4EC2BFCFF7F}" sibTransId="{9D7AE265-07BF-4007-A381-FB05BD763012}"/>
    <dgm:cxn modelId="{DE6C3C7C-C748-4773-9500-A1E7372A1DA2}" srcId="{FA84BF92-43C6-4E94-A77F-6263E68B6783}" destId="{D45AA15C-ACDC-4858-A60B-A8623616E445}" srcOrd="10" destOrd="0" parTransId="{480C3FD9-8EB1-4EE2-B4F9-2C138C6BD6D0}" sibTransId="{9E5FF257-C3DA-4EA6-B516-DEDC36EB687B}"/>
    <dgm:cxn modelId="{7C3D6480-685D-409F-8267-E67439D932A9}" srcId="{FA84BF92-43C6-4E94-A77F-6263E68B6783}" destId="{4A23A240-21A9-443E-AE89-FF0CA9C11240}" srcOrd="6" destOrd="0" parTransId="{3BC61198-BA46-4EED-BAEC-AB873787497D}" sibTransId="{34302363-A31E-4405-953A-3474A86E58D6}"/>
    <dgm:cxn modelId="{B144A28B-2F7C-4FD9-BDDD-0733CBB14D9A}" type="presOf" srcId="{FA84BF92-43C6-4E94-A77F-6263E68B6783}" destId="{4FC84B32-D1CC-469D-BDF0-F53E02EEAA9C}" srcOrd="1" destOrd="0" presId="urn:microsoft.com/office/officeart/2005/8/layout/list1"/>
    <dgm:cxn modelId="{1B216798-B512-402E-9FF6-18FE7E53DA3D}" srcId="{FA84BF92-43C6-4E94-A77F-6263E68B6783}" destId="{F18887B4-A9C2-4B49-ABE8-49DF326452E7}" srcOrd="9" destOrd="0" parTransId="{CE36CAE3-5A27-4090-ABCC-90C2B2DA4F88}" sibTransId="{08076DF6-76C1-494E-95E8-6622E5A06ECB}"/>
    <dgm:cxn modelId="{0490B598-974D-4EA2-9DAB-7689DF586547}" type="presOf" srcId="{C8BAF929-6746-4A55-8092-1987E15E9A3A}" destId="{12E172B9-01B0-436D-9684-1CCC8FA3FE5C}" srcOrd="0" destOrd="1" presId="urn:microsoft.com/office/officeart/2005/8/layout/list1"/>
    <dgm:cxn modelId="{B10DCFB4-E774-4792-9F9F-FD4B90CA5546}" srcId="{FA84BF92-43C6-4E94-A77F-6263E68B6783}" destId="{8776B6F4-A836-436A-8E55-03F488D45FC7}" srcOrd="3" destOrd="0" parTransId="{00558169-0D69-4B86-A9A3-AD3846C3ACB0}" sibTransId="{4A7A6DB9-9E03-4929-9672-76E9BCF4B434}"/>
    <dgm:cxn modelId="{029406B8-7250-4054-9760-C0E84840741C}" type="presOf" srcId="{8776B6F4-A836-436A-8E55-03F488D45FC7}" destId="{12E172B9-01B0-436D-9684-1CCC8FA3FE5C}" srcOrd="0" destOrd="3" presId="urn:microsoft.com/office/officeart/2005/8/layout/list1"/>
    <dgm:cxn modelId="{3DC04FBA-069A-445F-86CE-7840813ED0F6}" type="presOf" srcId="{4319265A-75A6-4EB7-9529-B04D7EC65DA0}" destId="{12E172B9-01B0-436D-9684-1CCC8FA3FE5C}" srcOrd="0" destOrd="5" presId="urn:microsoft.com/office/officeart/2005/8/layout/list1"/>
    <dgm:cxn modelId="{F630D6BA-94AC-442D-AA4E-29115D215F18}" type="presOf" srcId="{1616B780-130C-4489-8015-5B7727E71914}" destId="{12E172B9-01B0-436D-9684-1CCC8FA3FE5C}" srcOrd="0" destOrd="2" presId="urn:microsoft.com/office/officeart/2005/8/layout/list1"/>
    <dgm:cxn modelId="{8211EFBB-2EF9-4804-8CBE-109480336E3E}" srcId="{FA84BF92-43C6-4E94-A77F-6263E68B6783}" destId="{0F5423A5-B5AA-44C5-B1A5-4B6379D87C54}" srcOrd="7" destOrd="0" parTransId="{FC94C606-F101-4A05-9A1C-17DF3CB07C9F}" sibTransId="{0F05DD3F-4701-45D7-9BF2-C9567E46BFB0}"/>
    <dgm:cxn modelId="{DCCDB3C5-7E10-41EC-8AD3-A7C7DDC46EE1}" srcId="{FA84BF92-43C6-4E94-A77F-6263E68B6783}" destId="{CC538C88-318C-4A38-B947-1BF2AE16D504}" srcOrd="4" destOrd="0" parTransId="{2E4CCB4F-D403-4AA2-AEF4-56DE536747BA}" sibTransId="{EC656821-7D40-473A-8302-3611B59EEA14}"/>
    <dgm:cxn modelId="{40A59EE0-124D-4023-AFD9-0175C15D8CD0}" type="presOf" srcId="{43BD961B-0A9D-487A-8D02-50BA22055881}" destId="{12E172B9-01B0-436D-9684-1CCC8FA3FE5C}" srcOrd="0" destOrd="8" presId="urn:microsoft.com/office/officeart/2005/8/layout/list1"/>
    <dgm:cxn modelId="{DBE656EB-88E9-4FE8-8C22-03E98958EFC7}" type="presOf" srcId="{FA84BF92-43C6-4E94-A77F-6263E68B6783}" destId="{8D263EF1-990E-4235-B334-4F0671851AEE}" srcOrd="0" destOrd="0" presId="urn:microsoft.com/office/officeart/2005/8/layout/list1"/>
    <dgm:cxn modelId="{BB6185FB-34D7-45FB-9C17-ED758A9FFD03}" type="presOf" srcId="{CC538C88-318C-4A38-B947-1BF2AE16D504}" destId="{12E172B9-01B0-436D-9684-1CCC8FA3FE5C}" srcOrd="0" destOrd="4" presId="urn:microsoft.com/office/officeart/2005/8/layout/list1"/>
    <dgm:cxn modelId="{219B18E8-B25F-4F4B-A3FD-D785A87C29E6}" type="presParOf" srcId="{C0727D5E-6C12-4BCD-825A-84F5DCF3AFD4}" destId="{0C1C26A3-6F3E-4B3C-BD82-3281B4DA087C}" srcOrd="0" destOrd="0" presId="urn:microsoft.com/office/officeart/2005/8/layout/list1"/>
    <dgm:cxn modelId="{CAE32620-B766-4BEF-B673-5C47AD85BB62}" type="presParOf" srcId="{0C1C26A3-6F3E-4B3C-BD82-3281B4DA087C}" destId="{8D263EF1-990E-4235-B334-4F0671851AEE}" srcOrd="0" destOrd="0" presId="urn:microsoft.com/office/officeart/2005/8/layout/list1"/>
    <dgm:cxn modelId="{527D57C2-CBFE-45B4-9C57-27964B85DF9F}" type="presParOf" srcId="{0C1C26A3-6F3E-4B3C-BD82-3281B4DA087C}" destId="{4FC84B32-D1CC-469D-BDF0-F53E02EEAA9C}" srcOrd="1" destOrd="0" presId="urn:microsoft.com/office/officeart/2005/8/layout/list1"/>
    <dgm:cxn modelId="{6C476AF7-F96F-4CD1-8F4E-FB77EAA72267}" type="presParOf" srcId="{C0727D5E-6C12-4BCD-825A-84F5DCF3AFD4}" destId="{C9C22D64-4439-4069-B33D-D3976B592CC4}" srcOrd="1" destOrd="0" presId="urn:microsoft.com/office/officeart/2005/8/layout/list1"/>
    <dgm:cxn modelId="{731E6A9E-5E16-4CB9-8545-BC52689A4C96}" type="presParOf" srcId="{C0727D5E-6C12-4BCD-825A-84F5DCF3AFD4}" destId="{12E172B9-01B0-436D-9684-1CCC8FA3FE5C}"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E172B9-01B0-436D-9684-1CCC8FA3FE5C}">
      <dsp:nvSpPr>
        <dsp:cNvPr id="0" name=""/>
        <dsp:cNvSpPr/>
      </dsp:nvSpPr>
      <dsp:spPr>
        <a:xfrm>
          <a:off x="0" y="49443"/>
          <a:ext cx="10774411" cy="555556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8526" tIns="145796" rIns="928526" bIns="170688" numCol="1" spcCol="1270" anchor="t" anchorCtr="0">
          <a:noAutofit/>
        </a:bodyPr>
        <a:lstStyle/>
        <a:p>
          <a:pPr marL="228600" lvl="1" indent="-228600" algn="l" defTabSz="1066800">
            <a:lnSpc>
              <a:spcPct val="90000"/>
            </a:lnSpc>
            <a:spcBef>
              <a:spcPct val="0"/>
            </a:spcBef>
            <a:spcAft>
              <a:spcPct val="15000"/>
            </a:spcAft>
            <a:buChar char="•"/>
          </a:pPr>
          <a:endParaRPr lang="en-US" sz="2400" kern="1200" dirty="0">
            <a:latin typeface="Arial Rounded MT Bold" panose="020F0704030504030204" pitchFamily="34" charset="0"/>
          </a:endParaRPr>
        </a:p>
        <a:p>
          <a:pPr marL="57150" lvl="1" indent="-57150" algn="l" defTabSz="355600">
            <a:lnSpc>
              <a:spcPct val="90000"/>
            </a:lnSpc>
            <a:spcBef>
              <a:spcPct val="0"/>
            </a:spcBef>
            <a:spcAft>
              <a:spcPct val="15000"/>
            </a:spcAft>
            <a:buFont typeface="Wingdings" panose="05000000000000000000" pitchFamily="2" charset="2"/>
            <a:buNone/>
          </a:pPr>
          <a:endParaRPr lang="en-US" sz="800" b="0" kern="1200" dirty="0"/>
        </a:p>
        <a:p>
          <a:pPr marL="57150" lvl="1" indent="-57150" algn="just" defTabSz="222250">
            <a:lnSpc>
              <a:spcPct val="90000"/>
            </a:lnSpc>
            <a:spcBef>
              <a:spcPct val="0"/>
            </a:spcBef>
            <a:spcAft>
              <a:spcPct val="15000"/>
            </a:spcAft>
            <a:buFont typeface="Arial" panose="020B0604020202020204" pitchFamily="34" charset="0"/>
            <a:buChar char="•"/>
          </a:pPr>
          <a:endParaRPr lang="en-US" sz="500" b="0" u="sng" kern="1200" dirty="0"/>
        </a:p>
        <a:p>
          <a:pPr marL="171450" lvl="1" indent="-171450" algn="just" defTabSz="800100">
            <a:lnSpc>
              <a:spcPct val="100000"/>
            </a:lnSpc>
            <a:spcBef>
              <a:spcPct val="0"/>
            </a:spcBef>
            <a:spcAft>
              <a:spcPts val="1200"/>
            </a:spcAft>
            <a:buFontTx/>
            <a:buNone/>
          </a:pPr>
          <a:r>
            <a:rPr lang="en-US" sz="1800" b="1" kern="1200" dirty="0">
              <a:solidFill>
                <a:schemeClr val="tx1"/>
              </a:solidFill>
            </a:rPr>
            <a:t>Texas Data Transport and MarkeTrak Systems (TDTMS) Working Group reporting to the Retail Market Subcommittee (RMS) shall serve as a forum for addressing topics including </a:t>
          </a:r>
        </a:p>
        <a:p>
          <a:pPr marL="171450" lvl="1" indent="-171450" algn="l" defTabSz="800100">
            <a:lnSpc>
              <a:spcPct val="100000"/>
            </a:lnSpc>
            <a:spcBef>
              <a:spcPct val="0"/>
            </a:spcBef>
            <a:spcAft>
              <a:spcPts val="600"/>
            </a:spcAft>
            <a:buFont typeface="Arial" panose="020B0604020202020204" pitchFamily="34" charset="0"/>
            <a:buChar char="•"/>
          </a:pPr>
          <a:r>
            <a:rPr lang="en-US" sz="1800" b="0" u="none" kern="1200" dirty="0">
              <a:solidFill>
                <a:schemeClr val="tx1"/>
              </a:solidFill>
            </a:rPr>
            <a:t>Reviewing ERCOT monthly IT Report(s), annual review of Retail Market IT Service Level Agreements (SLAs), monthly ERCOT Retail IT and MarkeTrak performance metrics, and MarkeTrak volumes and data analysis to identify efficiency opportunities</a:t>
          </a:r>
        </a:p>
        <a:p>
          <a:pPr marL="171450" lvl="1" indent="-171450" algn="l" defTabSz="800100">
            <a:lnSpc>
              <a:spcPct val="100000"/>
            </a:lnSpc>
            <a:spcBef>
              <a:spcPct val="0"/>
            </a:spcBef>
            <a:spcAft>
              <a:spcPts val="600"/>
            </a:spcAft>
            <a:buFont typeface="Arial" panose="020B0604020202020204" pitchFamily="34" charset="0"/>
            <a:buChar char="•"/>
          </a:pPr>
          <a:r>
            <a:rPr lang="en-US" sz="1800" b="0" u="none" kern="1200" dirty="0">
              <a:solidFill>
                <a:schemeClr val="tx1"/>
              </a:solidFill>
            </a:rPr>
            <a:t>Creating/maintaining data transport and ERCOT NAESB EDM implementation guides</a:t>
          </a:r>
        </a:p>
        <a:p>
          <a:pPr marL="171450" lvl="1" indent="-171450" algn="l" defTabSz="800100">
            <a:lnSpc>
              <a:spcPct val="100000"/>
            </a:lnSpc>
            <a:spcBef>
              <a:spcPct val="0"/>
            </a:spcBef>
            <a:spcAft>
              <a:spcPts val="600"/>
            </a:spcAft>
            <a:buFont typeface="Arial" panose="020B0604020202020204" pitchFamily="34" charset="0"/>
            <a:buChar char="•"/>
          </a:pPr>
          <a:r>
            <a:rPr lang="en-US" sz="1800" b="0" u="none" kern="1200" dirty="0">
              <a:solidFill>
                <a:schemeClr val="tx1"/>
              </a:solidFill>
            </a:rPr>
            <a:t>Identifying, addressing, and/or proposing solutions for maintenance and enhancements of the MarkeTrak application and associate User Guide</a:t>
          </a:r>
        </a:p>
        <a:p>
          <a:pPr marL="171450" lvl="1" indent="-171450" algn="l" defTabSz="800100">
            <a:lnSpc>
              <a:spcPct val="100000"/>
            </a:lnSpc>
            <a:spcBef>
              <a:spcPct val="0"/>
            </a:spcBef>
            <a:spcAft>
              <a:spcPts val="600"/>
            </a:spcAft>
            <a:buFont typeface="Arial" panose="020B0604020202020204" pitchFamily="34" charset="0"/>
            <a:buChar char="•"/>
          </a:pPr>
          <a:r>
            <a:rPr lang="en-US" sz="1800" b="0" u="none" kern="1200" dirty="0">
              <a:solidFill>
                <a:schemeClr val="tx1"/>
              </a:solidFill>
            </a:rPr>
            <a:t>Recommending changes to current business practices and processes through Nodal Protocol Revision Requests (NPRRs), Retail Market Guide Revision Requests (RMGRRs) and System Change Requests (SCRs) as related to Texas data transport and MarkeTrak systems</a:t>
          </a:r>
        </a:p>
        <a:p>
          <a:pPr marL="171450" lvl="1" indent="-171450" algn="l" defTabSz="800100">
            <a:lnSpc>
              <a:spcPct val="100000"/>
            </a:lnSpc>
            <a:spcBef>
              <a:spcPct val="0"/>
            </a:spcBef>
            <a:spcAft>
              <a:spcPts val="600"/>
            </a:spcAft>
            <a:buFont typeface="Arial" panose="020B0604020202020204" pitchFamily="34" charset="0"/>
            <a:buChar char="•"/>
          </a:pPr>
          <a:r>
            <a:rPr lang="en-US" sz="1800" b="0" u="none" kern="1200" dirty="0">
              <a:solidFill>
                <a:schemeClr val="tx1"/>
              </a:solidFill>
            </a:rPr>
            <a:t>Ensuring Texas market requirements are included in North American Energy Standards Board (NAESB) electronic delivery mechanisms (EDM) specifications</a:t>
          </a:r>
        </a:p>
        <a:p>
          <a:pPr marL="228600" lvl="1" indent="-228600" algn="l" defTabSz="889000">
            <a:lnSpc>
              <a:spcPct val="90000"/>
            </a:lnSpc>
            <a:spcBef>
              <a:spcPct val="0"/>
            </a:spcBef>
            <a:spcAft>
              <a:spcPct val="15000"/>
            </a:spcAft>
            <a:buChar char="•"/>
          </a:pPr>
          <a:endParaRPr lang="en-US" sz="2000" kern="1200" dirty="0">
            <a:solidFill>
              <a:schemeClr val="tx1"/>
            </a:solidFill>
            <a:latin typeface="Calibri" panose="020F0502020204030204" pitchFamily="34" charset="0"/>
            <a:ea typeface="+mn-ea"/>
            <a:cs typeface="Calibri" panose="020F0502020204030204" pitchFamily="34" charset="0"/>
          </a:endParaRPr>
        </a:p>
        <a:p>
          <a:pPr marL="228600" lvl="1" indent="-228600" algn="l" defTabSz="889000">
            <a:lnSpc>
              <a:spcPct val="90000"/>
            </a:lnSpc>
            <a:spcBef>
              <a:spcPct val="0"/>
            </a:spcBef>
            <a:spcAft>
              <a:spcPct val="15000"/>
            </a:spcAft>
            <a:buNone/>
          </a:pPr>
          <a:endParaRPr lang="en-US" sz="2000" kern="1200" dirty="0">
            <a:solidFill>
              <a:schemeClr val="tx1"/>
            </a:solidFill>
            <a:latin typeface="Calibri" panose="020F0502020204030204" pitchFamily="34" charset="0"/>
            <a:ea typeface="+mn-ea"/>
            <a:cs typeface="Calibri" panose="020F0502020204030204" pitchFamily="34" charset="0"/>
          </a:endParaRPr>
        </a:p>
      </dsp:txBody>
      <dsp:txXfrm>
        <a:off x="0" y="49443"/>
        <a:ext cx="10774411" cy="5555567"/>
      </dsp:txXfrm>
    </dsp:sp>
    <dsp:sp modelId="{4FC84B32-D1CC-469D-BDF0-F53E02EEAA9C}">
      <dsp:nvSpPr>
        <dsp:cNvPr id="0" name=""/>
        <dsp:cNvSpPr/>
      </dsp:nvSpPr>
      <dsp:spPr>
        <a:xfrm>
          <a:off x="0" y="0"/>
          <a:ext cx="11435841" cy="622830"/>
        </a:xfrm>
        <a:prstGeom prst="rect">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16543" tIns="0" rIns="316543" bIns="0" numCol="1" spcCol="1270" anchor="ctr" anchorCtr="0">
          <a:noAutofit/>
        </a:bodyPr>
        <a:lstStyle/>
        <a:p>
          <a:pPr marL="0" lvl="0" indent="0" algn="ctr" defTabSz="1155700">
            <a:lnSpc>
              <a:spcPct val="90000"/>
            </a:lnSpc>
            <a:spcBef>
              <a:spcPct val="0"/>
            </a:spcBef>
            <a:spcAft>
              <a:spcPct val="35000"/>
            </a:spcAft>
            <a:buNone/>
          </a:pPr>
          <a:r>
            <a:rPr lang="en-US" sz="2600" kern="1200" dirty="0">
              <a:latin typeface="Arial Rounded MT Bold" panose="020F0704030504030204" pitchFamily="34" charset="0"/>
            </a:rPr>
            <a:t>TDTMS Scope – RMS Approved November 4, 2025   </a:t>
          </a:r>
        </a:p>
      </dsp:txBody>
      <dsp:txXfrm>
        <a:off x="0" y="0"/>
        <a:ext cx="11435841" cy="62283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6475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smtClean="0"/>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1939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2058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61610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F822A4-8DA6-4447-9B1F-C5DB58435268}" type="datetimeFigureOut">
              <a:rPr lang="en-US" smtClean="0"/>
              <a:t>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6416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61202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79968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smtClean="0"/>
              <a:t>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7016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A4E7D1B-D673-4CF6-8672-009D42ABD2A0}" type="datetimeFigureOut">
              <a:rPr lang="en-US" smtClean="0"/>
              <a:t>12/9/2025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2595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A16AA21-1863-4931-97CB-99D0A168701B}" type="datetimeFigureOut">
              <a:rPr lang="en-US" smtClean="0"/>
              <a:t>12/9/2025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3127974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26430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664C608-40B1-4030-A28D-5B74BC98ADCE}" type="datetimeFigureOut">
              <a:rPr lang="en-US" smtClean="0"/>
              <a:t>12/9/2025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1096595"/>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B40A39-0C31-4CA2-978E-8B05147FC11D}"/>
              </a:ext>
            </a:extLst>
          </p:cNvPr>
          <p:cNvPicPr>
            <a:picLocks noChangeAspect="1"/>
          </p:cNvPicPr>
          <p:nvPr/>
        </p:nvPicPr>
        <p:blipFill>
          <a:blip r:embed="rId2"/>
          <a:stretch>
            <a:fillRect/>
          </a:stretch>
        </p:blipFill>
        <p:spPr>
          <a:xfrm>
            <a:off x="106498" y="121126"/>
            <a:ext cx="1060841" cy="1017209"/>
          </a:xfrm>
          <a:prstGeom prst="rect">
            <a:avLst/>
          </a:prstGeom>
          <a:solidFill>
            <a:schemeClr val="bg1"/>
          </a:solidFill>
          <a:ln>
            <a:noFill/>
          </a:ln>
        </p:spPr>
      </p:pic>
      <p:sp>
        <p:nvSpPr>
          <p:cNvPr id="9" name="Star: 5 Points 8">
            <a:extLst>
              <a:ext uri="{FF2B5EF4-FFF2-40B4-BE49-F238E27FC236}">
                <a16:creationId xmlns:a16="http://schemas.microsoft.com/office/drawing/2014/main" id="{EBDDEE71-67E6-493C-9895-23B8978D0C49}"/>
              </a:ext>
            </a:extLst>
          </p:cNvPr>
          <p:cNvSpPr/>
          <p:nvPr/>
        </p:nvSpPr>
        <p:spPr>
          <a:xfrm>
            <a:off x="393120" y="148090"/>
            <a:ext cx="756162" cy="766459"/>
          </a:xfrm>
          <a:prstGeom prst="star5">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447C57B-6A69-43FC-9510-0D8B1D7E2275}"/>
              </a:ext>
            </a:extLst>
          </p:cNvPr>
          <p:cNvSpPr>
            <a:spLocks noGrp="1"/>
          </p:cNvSpPr>
          <p:nvPr>
            <p:ph type="title"/>
          </p:nvPr>
        </p:nvSpPr>
        <p:spPr>
          <a:xfrm>
            <a:off x="478555" y="148090"/>
            <a:ext cx="10503017" cy="872455"/>
          </a:xfrm>
        </p:spPr>
        <p:txBody>
          <a:bodyPr/>
          <a:lstStyle/>
          <a:p>
            <a:r>
              <a:rPr lang="en-US" b="1" dirty="0">
                <a:latin typeface="Arial Rounded MT Bold" panose="020F0704030504030204" pitchFamily="34" charset="0"/>
                <a:cs typeface="Aharoni" panose="020B0604020202020204" pitchFamily="2" charset="-79"/>
              </a:rPr>
              <a:t>TDTMS</a:t>
            </a:r>
          </a:p>
        </p:txBody>
      </p:sp>
      <p:graphicFrame>
        <p:nvGraphicFramePr>
          <p:cNvPr id="10" name="Content Placeholder 5">
            <a:extLst>
              <a:ext uri="{FF2B5EF4-FFF2-40B4-BE49-F238E27FC236}">
                <a16:creationId xmlns:a16="http://schemas.microsoft.com/office/drawing/2014/main" id="{46788144-ABAE-4845-9514-C39465D2C555}"/>
              </a:ext>
            </a:extLst>
          </p:cNvPr>
          <p:cNvGraphicFramePr>
            <a:graphicFrameLocks/>
          </p:cNvGraphicFramePr>
          <p:nvPr>
            <p:extLst>
              <p:ext uri="{D42A27DB-BD31-4B8C-83A1-F6EECF244321}">
                <p14:modId xmlns:p14="http://schemas.microsoft.com/office/powerpoint/2010/main" val="2015604799"/>
              </p:ext>
            </p:extLst>
          </p:nvPr>
        </p:nvGraphicFramePr>
        <p:xfrm>
          <a:off x="300357" y="1138334"/>
          <a:ext cx="11963831" cy="61126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10851233"/>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13191</TotalTime>
  <Words>172</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Rounded MT Bold</vt:lpstr>
      <vt:lpstr>Calibri</vt:lpstr>
      <vt:lpstr>Calibri Light</vt:lpstr>
      <vt:lpstr>Wingdings</vt:lpstr>
      <vt:lpstr>Retrospect</vt:lpstr>
      <vt:lpstr>TDTMS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TDTMS Upate</dc:title>
  <dc:creator>Patrick, Kyle</dc:creator>
  <cp:lastModifiedBy>Gonzales, Nathan</cp:lastModifiedBy>
  <cp:revision>407</cp:revision>
  <dcterms:created xsi:type="dcterms:W3CDTF">2019-02-27T15:25:50Z</dcterms:created>
  <dcterms:modified xsi:type="dcterms:W3CDTF">2025-12-09T22:00:51Z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3ac3a1a-de19-428b-b395-6d250d7743fb_Enabled">
    <vt:lpwstr>true</vt:lpwstr>
  </property>
  <property fmtid="{D5CDD505-2E9C-101B-9397-08002B2CF9AE}" pid="3" name="MSIP_Label_e3ac3a1a-de19-428b-b395-6d250d7743fb_SetDate">
    <vt:lpwstr>2024-03-29T21:01:04Z</vt:lpwstr>
  </property>
  <property fmtid="{D5CDD505-2E9C-101B-9397-08002B2CF9AE}" pid="4" name="MSIP_Label_e3ac3a1a-de19-428b-b395-6d250d7743fb_Method">
    <vt:lpwstr>Standard</vt:lpwstr>
  </property>
  <property fmtid="{D5CDD505-2E9C-101B-9397-08002B2CF9AE}" pid="5" name="MSIP_Label_e3ac3a1a-de19-428b-b395-6d250d7743fb_Name">
    <vt:lpwstr>Internal Use Only</vt:lpwstr>
  </property>
  <property fmtid="{D5CDD505-2E9C-101B-9397-08002B2CF9AE}" pid="6" name="MSIP_Label_e3ac3a1a-de19-428b-b395-6d250d7743fb_SiteId">
    <vt:lpwstr>88cc5fd7-fd78-44b6-ad75-b6915088974f</vt:lpwstr>
  </property>
  <property fmtid="{D5CDD505-2E9C-101B-9397-08002B2CF9AE}" pid="7" name="MSIP_Label_e3ac3a1a-de19-428b-b395-6d250d7743fb_ActionId">
    <vt:lpwstr>b2a58588-84ce-4cb5-af2c-d0f5eb5aa7d3</vt:lpwstr>
  </property>
  <property fmtid="{D5CDD505-2E9C-101B-9397-08002B2CF9AE}" pid="8" name="MSIP_Label_e3ac3a1a-de19-428b-b395-6d250d7743fb_ContentBits">
    <vt:lpwstr>0</vt:lpwstr>
  </property>
  <property fmtid="{D5CDD505-2E9C-101B-9397-08002B2CF9AE}" pid="9" name="MSIP_Label_7084cbda-52b8-46fb-a7b7-cb5bd465ed85_Enabled">
    <vt:lpwstr>true</vt:lpwstr>
  </property>
  <property fmtid="{D5CDD505-2E9C-101B-9397-08002B2CF9AE}" pid="10" name="MSIP_Label_7084cbda-52b8-46fb-a7b7-cb5bd465ed85_SetDate">
    <vt:lpwstr>2024-08-05T13:42:42Z</vt:lpwstr>
  </property>
  <property fmtid="{D5CDD505-2E9C-101B-9397-08002B2CF9AE}" pid="11" name="MSIP_Label_7084cbda-52b8-46fb-a7b7-cb5bd465ed85_Method">
    <vt:lpwstr>Standard</vt:lpwstr>
  </property>
  <property fmtid="{D5CDD505-2E9C-101B-9397-08002B2CF9AE}" pid="12" name="MSIP_Label_7084cbda-52b8-46fb-a7b7-cb5bd465ed85_Name">
    <vt:lpwstr>Internal</vt:lpwstr>
  </property>
  <property fmtid="{D5CDD505-2E9C-101B-9397-08002B2CF9AE}" pid="13" name="MSIP_Label_7084cbda-52b8-46fb-a7b7-cb5bd465ed85_SiteId">
    <vt:lpwstr>0afb747d-bff7-4596-a9fc-950ef9e0ec45</vt:lpwstr>
  </property>
  <property fmtid="{D5CDD505-2E9C-101B-9397-08002B2CF9AE}" pid="14" name="MSIP_Label_7084cbda-52b8-46fb-a7b7-cb5bd465ed85_ActionId">
    <vt:lpwstr>8e471e68-1c84-4705-bd16-705128988bf8</vt:lpwstr>
  </property>
  <property fmtid="{D5CDD505-2E9C-101B-9397-08002B2CF9AE}" pid="15" name="MSIP_Label_7084cbda-52b8-46fb-a7b7-cb5bd465ed85_ContentBits">
    <vt:lpwstr>0</vt:lpwstr>
  </property>
</Properties>
</file>