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706" r:id="rId9"/>
    <p:sldId id="713" r:id="rId10"/>
    <p:sldId id="294" r:id="rId11"/>
    <p:sldId id="267" r:id="rId12"/>
    <p:sldId id="714" r:id="rId13"/>
    <p:sldId id="626" r:id="rId14"/>
    <p:sldId id="712" r:id="rId15"/>
    <p:sldId id="711" r:id="rId16"/>
    <p:sldId id="709" r:id="rId1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8D22F-3703-40B1-922A-55F3DE9C68DD}" v="24" dt="2025-12-09T19:00:38.0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10" d="100"/>
          <a:sy n="110" d="100"/>
        </p:scale>
        <p:origin x="360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addSld delSld modSld modMainMaster">
      <pc:chgData name="Anderson, Troy" userId="04de3903-03dd-44db-8353-3f14e4dd6886" providerId="ADAL" clId="{AC545628-8E29-428F-8CB0-70B66CC2DA85}" dt="2025-12-09T19:03:08.400" v="1657" actId="20577"/>
      <pc:docMkLst>
        <pc:docMk/>
      </pc:docMkLst>
      <pc:sldChg chg="modSp mod">
        <pc:chgData name="Anderson, Troy" userId="04de3903-03dd-44db-8353-3f14e4dd6886" providerId="ADAL" clId="{AC545628-8E29-428F-8CB0-70B66CC2DA85}" dt="2025-12-09T18:45:38.730" v="1434" actId="20577"/>
        <pc:sldMkLst>
          <pc:docMk/>
          <pc:sldMk cId="530499478" sldId="258"/>
        </pc:sldMkLst>
        <pc:spChg chg="mod">
          <ac:chgData name="Anderson, Troy" userId="04de3903-03dd-44db-8353-3f14e4dd6886" providerId="ADAL" clId="{AC545628-8E29-428F-8CB0-70B66CC2DA85}" dt="2025-12-09T18:45:38.730" v="1434" actId="20577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5-12-02T16:49:11.037" v="6" actId="20577"/>
        <pc:sldMkLst>
          <pc:docMk/>
          <pc:sldMk cId="730603795" sldId="260"/>
        </pc:sldMkLst>
        <pc:spChg chg="mod">
          <ac:chgData name="Anderson, Troy" userId="04de3903-03dd-44db-8353-3f14e4dd6886" providerId="ADAL" clId="{AC545628-8E29-428F-8CB0-70B66CC2DA85}" dt="2025-12-02T16:49:11.037" v="6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AC545628-8E29-428F-8CB0-70B66CC2DA85}" dt="2025-12-07T15:25:47.524" v="25" actId="14100"/>
        <pc:sldMkLst>
          <pc:docMk/>
          <pc:sldMk cId="3190927396" sldId="267"/>
        </pc:sldMkLst>
        <pc:spChg chg="mod">
          <ac:chgData name="Anderson, Troy" userId="04de3903-03dd-44db-8353-3f14e4dd6886" providerId="ADAL" clId="{AC545628-8E29-428F-8CB0-70B66CC2DA85}" dt="2025-12-07T15:24:53.457" v="21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AC545628-8E29-428F-8CB0-70B66CC2DA85}" dt="2025-12-07T15:25:47.524" v="25" actId="14100"/>
          <ac:picMkLst>
            <pc:docMk/>
            <pc:sldMk cId="3190927396" sldId="267"/>
            <ac:picMk id="5" creationId="{5F0B9B13-2C00-1776-B3E0-738BC4FD5670}"/>
          </ac:picMkLst>
        </pc:picChg>
      </pc:sldChg>
      <pc:sldChg chg="modSp mod">
        <pc:chgData name="Anderson, Troy" userId="04de3903-03dd-44db-8353-3f14e4dd6886" providerId="ADAL" clId="{AC545628-8E29-428F-8CB0-70B66CC2DA85}" dt="2025-12-07T15:24:06.568" v="15" actId="1076"/>
        <pc:sldMkLst>
          <pc:docMk/>
          <pc:sldMk cId="135025254" sldId="294"/>
        </pc:sldMkLst>
        <pc:spChg chg="mod">
          <ac:chgData name="Anderson, Troy" userId="04de3903-03dd-44db-8353-3f14e4dd6886" providerId="ADAL" clId="{AC545628-8E29-428F-8CB0-70B66CC2DA85}" dt="2025-12-07T15:24:06.568" v="15" actId="1076"/>
          <ac:spMkLst>
            <pc:docMk/>
            <pc:sldMk cId="135025254" sldId="294"/>
            <ac:spMk id="6" creationId="{00000000-0000-0000-0000-000000000000}"/>
          </ac:spMkLst>
        </pc:spChg>
        <pc:graphicFrameChg chg="modGraphic">
          <ac:chgData name="Anderson, Troy" userId="04de3903-03dd-44db-8353-3f14e4dd6886" providerId="ADAL" clId="{AC545628-8E29-428F-8CB0-70B66CC2DA85}" dt="2025-12-07T15:23:54.349" v="13" actId="2165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AC545628-8E29-428F-8CB0-70B66CC2DA85}" dt="2025-12-09T19:03:08.400" v="1657" actId="20577"/>
        <pc:sldMkLst>
          <pc:docMk/>
          <pc:sldMk cId="3195340007" sldId="626"/>
        </pc:sldMkLst>
        <pc:spChg chg="mod">
          <ac:chgData name="Anderson, Troy" userId="04de3903-03dd-44db-8353-3f14e4dd6886" providerId="ADAL" clId="{AC545628-8E29-428F-8CB0-70B66CC2DA85}" dt="2025-12-09T19:03:08.400" v="1657" actId="20577"/>
          <ac:spMkLst>
            <pc:docMk/>
            <pc:sldMk cId="3195340007" sldId="626"/>
            <ac:spMk id="8" creationId="{71DF028C-4C37-FFCA-C1B7-BAF688E245CA}"/>
          </ac:spMkLst>
        </pc:spChg>
      </pc:sldChg>
      <pc:sldChg chg="addSp delSp modSp mod">
        <pc:chgData name="Anderson, Troy" userId="04de3903-03dd-44db-8353-3f14e4dd6886" providerId="ADAL" clId="{AC545628-8E29-428F-8CB0-70B66CC2DA85}" dt="2025-12-09T18:58:56.257" v="1460" actId="20577"/>
        <pc:sldMkLst>
          <pc:docMk/>
          <pc:sldMk cId="4249386037" sldId="706"/>
        </pc:sldMkLst>
        <pc:spChg chg="del">
          <ac:chgData name="Anderson, Troy" userId="04de3903-03dd-44db-8353-3f14e4dd6886" providerId="ADAL" clId="{AC545628-8E29-428F-8CB0-70B66CC2DA85}" dt="2025-12-08T17:05:58.099" v="313" actId="478"/>
          <ac:spMkLst>
            <pc:docMk/>
            <pc:sldMk cId="4249386037" sldId="706"/>
            <ac:spMk id="26" creationId="{AE526C8B-9728-07BC-115D-2FA367AF8530}"/>
          </ac:spMkLst>
        </pc:spChg>
        <pc:spChg chg="mod">
          <ac:chgData name="Anderson, Troy" userId="04de3903-03dd-44db-8353-3f14e4dd6886" providerId="ADAL" clId="{AC545628-8E29-428F-8CB0-70B66CC2DA85}" dt="2025-12-09T18:58:56.257" v="1460" actId="20577"/>
          <ac:spMkLst>
            <pc:docMk/>
            <pc:sldMk cId="4249386037" sldId="706"/>
            <ac:spMk id="28" creationId="{D71B230A-1570-ABB5-7E64-53318C74B64A}"/>
          </ac:spMkLst>
        </pc:spChg>
        <pc:spChg chg="add mod">
          <ac:chgData name="Anderson, Troy" userId="04de3903-03dd-44db-8353-3f14e4dd6886" providerId="ADAL" clId="{AC545628-8E29-428F-8CB0-70B66CC2DA85}" dt="2025-12-08T17:05:52.855" v="312" actId="1076"/>
          <ac:spMkLst>
            <pc:docMk/>
            <pc:sldMk cId="4249386037" sldId="706"/>
            <ac:spMk id="39" creationId="{97E43BDD-EEC0-33DF-78C6-0CBC8F1E1654}"/>
          </ac:spMkLst>
        </pc:spChg>
        <pc:spChg chg="mod">
          <ac:chgData name="Anderson, Troy" userId="04de3903-03dd-44db-8353-3f14e4dd6886" providerId="ADAL" clId="{AC545628-8E29-428F-8CB0-70B66CC2DA85}" dt="2025-12-09T17:44:12.721" v="1206" actId="14100"/>
          <ac:spMkLst>
            <pc:docMk/>
            <pc:sldMk cId="4249386037" sldId="706"/>
            <ac:spMk id="40" creationId="{57C15D56-3C72-EC19-1AE0-6DBCE4A6F5E3}"/>
          </ac:spMkLst>
        </pc:spChg>
        <pc:spChg chg="mod">
          <ac:chgData name="Anderson, Troy" userId="04de3903-03dd-44db-8353-3f14e4dd6886" providerId="ADAL" clId="{AC545628-8E29-428F-8CB0-70B66CC2DA85}" dt="2025-12-09T17:44:58.400" v="1236" actId="404"/>
          <ac:spMkLst>
            <pc:docMk/>
            <pc:sldMk cId="4249386037" sldId="706"/>
            <ac:spMk id="41" creationId="{2B7C9706-1E33-0705-A818-E7C347BF3F9A}"/>
          </ac:spMkLst>
        </pc:spChg>
        <pc:spChg chg="del">
          <ac:chgData name="Anderson, Troy" userId="04de3903-03dd-44db-8353-3f14e4dd6886" providerId="ADAL" clId="{AC545628-8E29-428F-8CB0-70B66CC2DA85}" dt="2025-12-08T17:05:35.524" v="310" actId="478"/>
          <ac:spMkLst>
            <pc:docMk/>
            <pc:sldMk cId="4249386037" sldId="706"/>
            <ac:spMk id="42" creationId="{01FD9BCA-2CA5-130A-9365-C4BD7867B4BC}"/>
          </ac:spMkLst>
        </pc:spChg>
        <pc:spChg chg="add mod">
          <ac:chgData name="Anderson, Troy" userId="04de3903-03dd-44db-8353-3f14e4dd6886" providerId="ADAL" clId="{AC545628-8E29-428F-8CB0-70B66CC2DA85}" dt="2025-12-08T17:06:19.817" v="325" actId="1076"/>
          <ac:spMkLst>
            <pc:docMk/>
            <pc:sldMk cId="4249386037" sldId="706"/>
            <ac:spMk id="45" creationId="{216ED6D3-9299-B93E-D997-F79FC026F82D}"/>
          </ac:spMkLst>
        </pc:spChg>
        <pc:graphicFrameChg chg="mod modGraphic">
          <ac:chgData name="Anderson, Troy" userId="04de3903-03dd-44db-8353-3f14e4dd6886" providerId="ADAL" clId="{AC545628-8E29-428F-8CB0-70B66CC2DA85}" dt="2025-12-09T17:58:32.194" v="1240" actId="255"/>
          <ac:graphicFrameMkLst>
            <pc:docMk/>
            <pc:sldMk cId="4249386037" sldId="706"/>
            <ac:graphicFrameMk id="7" creationId="{C9891136-BD87-176C-5143-91FEF1125173}"/>
          </ac:graphicFrameMkLst>
        </pc:graphicFrameChg>
      </pc:sldChg>
      <pc:sldChg chg="delSp modSp del mod">
        <pc:chgData name="Anderson, Troy" userId="04de3903-03dd-44db-8353-3f14e4dd6886" providerId="ADAL" clId="{AC545628-8E29-428F-8CB0-70B66CC2DA85}" dt="2025-12-09T15:27:22.433" v="780" actId="47"/>
        <pc:sldMkLst>
          <pc:docMk/>
          <pc:sldMk cId="3690427805" sldId="710"/>
        </pc:sldMkLst>
        <pc:spChg chg="mod">
          <ac:chgData name="Anderson, Troy" userId="04de3903-03dd-44db-8353-3f14e4dd6886" providerId="ADAL" clId="{AC545628-8E29-428F-8CB0-70B66CC2DA85}" dt="2025-12-08T23:04:17.445" v="421" actId="14100"/>
          <ac:spMkLst>
            <pc:docMk/>
            <pc:sldMk cId="3690427805" sldId="710"/>
            <ac:spMk id="2" creationId="{819DBEAD-725C-C4E6-F923-E3557AE2CFAE}"/>
          </ac:spMkLst>
        </pc:spChg>
        <pc:picChg chg="del">
          <ac:chgData name="Anderson, Troy" userId="04de3903-03dd-44db-8353-3f14e4dd6886" providerId="ADAL" clId="{AC545628-8E29-428F-8CB0-70B66CC2DA85}" dt="2025-12-08T23:04:22.124" v="422" actId="478"/>
          <ac:picMkLst>
            <pc:docMk/>
            <pc:sldMk cId="3690427805" sldId="710"/>
            <ac:picMk id="8" creationId="{D6A00871-B0DC-5FD4-70F1-6F7FF25070EC}"/>
          </ac:picMkLst>
        </pc:picChg>
      </pc:sldChg>
      <pc:sldChg chg="modSp mod">
        <pc:chgData name="Anderson, Troy" userId="04de3903-03dd-44db-8353-3f14e4dd6886" providerId="ADAL" clId="{AC545628-8E29-428F-8CB0-70B66CC2DA85}" dt="2025-12-09T16:46:56.151" v="1205" actId="20577"/>
        <pc:sldMkLst>
          <pc:docMk/>
          <pc:sldMk cId="943918542" sldId="712"/>
        </pc:sldMkLst>
        <pc:spChg chg="mod">
          <ac:chgData name="Anderson, Troy" userId="04de3903-03dd-44db-8353-3f14e4dd6886" providerId="ADAL" clId="{AC545628-8E29-428F-8CB0-70B66CC2DA85}" dt="2025-12-09T16:46:56.151" v="1205" actId="20577"/>
          <ac:spMkLst>
            <pc:docMk/>
            <pc:sldMk cId="943918542" sldId="712"/>
            <ac:spMk id="8" creationId="{3463F58A-7732-2C37-15DC-1F1BE0D5EAE4}"/>
          </ac:spMkLst>
        </pc:spChg>
      </pc:sldChg>
      <pc:sldChg chg="addSp delSp modSp add mod">
        <pc:chgData name="Anderson, Troy" userId="04de3903-03dd-44db-8353-3f14e4dd6886" providerId="ADAL" clId="{AC545628-8E29-428F-8CB0-70B66CC2DA85}" dt="2025-12-09T18:38:59.157" v="1385" actId="1076"/>
        <pc:sldMkLst>
          <pc:docMk/>
          <pc:sldMk cId="3349357858" sldId="713"/>
        </pc:sldMkLst>
        <pc:spChg chg="mod">
          <ac:chgData name="Anderson, Troy" userId="04de3903-03dd-44db-8353-3f14e4dd6886" providerId="ADAL" clId="{AC545628-8E29-428F-8CB0-70B66CC2DA85}" dt="2025-12-07T22:31:27.870" v="107" actId="20577"/>
          <ac:spMkLst>
            <pc:docMk/>
            <pc:sldMk cId="3349357858" sldId="713"/>
            <ac:spMk id="2" creationId="{077A423A-29BD-916C-9237-B60CD5C6AC05}"/>
          </ac:spMkLst>
        </pc:spChg>
        <pc:spChg chg="add mod">
          <ac:chgData name="Anderson, Troy" userId="04de3903-03dd-44db-8353-3f14e4dd6886" providerId="ADAL" clId="{AC545628-8E29-428F-8CB0-70B66CC2DA85}" dt="2025-12-08T18:37:16.145" v="409" actId="20577"/>
          <ac:spMkLst>
            <pc:docMk/>
            <pc:sldMk cId="3349357858" sldId="713"/>
            <ac:spMk id="4" creationId="{59E6ED04-EF36-4BF4-308F-1A60F92DCE85}"/>
          </ac:spMkLst>
        </pc:spChg>
        <pc:spChg chg="add mod">
          <ac:chgData name="Anderson, Troy" userId="04de3903-03dd-44db-8353-3f14e4dd6886" providerId="ADAL" clId="{AC545628-8E29-428F-8CB0-70B66CC2DA85}" dt="2025-12-09T18:16:09.830" v="1278" actId="1035"/>
          <ac:spMkLst>
            <pc:docMk/>
            <pc:sldMk cId="3349357858" sldId="713"/>
            <ac:spMk id="11" creationId="{607C852E-4F19-D3F5-A000-CCB4F8DAD52B}"/>
          </ac:spMkLst>
        </pc:spChg>
        <pc:spChg chg="del mod">
          <ac:chgData name="Anderson, Troy" userId="04de3903-03dd-44db-8353-3f14e4dd6886" providerId="ADAL" clId="{AC545628-8E29-428F-8CB0-70B66CC2DA85}" dt="2025-12-08T17:01:15.453" v="229" actId="478"/>
          <ac:spMkLst>
            <pc:docMk/>
            <pc:sldMk cId="3349357858" sldId="713"/>
            <ac:spMk id="11" creationId="{D39689FA-2DF0-7B46-F4BC-0D83282F2672}"/>
          </ac:spMkLst>
        </pc:spChg>
        <pc:spChg chg="mod">
          <ac:chgData name="Anderson, Troy" userId="04de3903-03dd-44db-8353-3f14e4dd6886" providerId="ADAL" clId="{AC545628-8E29-428F-8CB0-70B66CC2DA85}" dt="2025-12-08T17:02:38.944" v="285" actId="1037"/>
          <ac:spMkLst>
            <pc:docMk/>
            <pc:sldMk cId="3349357858" sldId="713"/>
            <ac:spMk id="13" creationId="{689D3A12-42B6-1E36-4528-366BEFB85334}"/>
          </ac:spMkLst>
        </pc:spChg>
        <pc:spChg chg="add mod">
          <ac:chgData name="Anderson, Troy" userId="04de3903-03dd-44db-8353-3f14e4dd6886" providerId="ADAL" clId="{AC545628-8E29-428F-8CB0-70B66CC2DA85}" dt="2025-12-08T18:38:12.091" v="415" actId="14100"/>
          <ac:spMkLst>
            <pc:docMk/>
            <pc:sldMk cId="3349357858" sldId="713"/>
            <ac:spMk id="14" creationId="{D59DA059-81CB-17AD-88C6-D5FB51E8F182}"/>
          </ac:spMkLst>
        </pc:spChg>
        <pc:spChg chg="add mod">
          <ac:chgData name="Anderson, Troy" userId="04de3903-03dd-44db-8353-3f14e4dd6886" providerId="ADAL" clId="{AC545628-8E29-428F-8CB0-70B66CC2DA85}" dt="2025-12-09T16:35:29.353" v="1195" actId="20577"/>
          <ac:spMkLst>
            <pc:docMk/>
            <pc:sldMk cId="3349357858" sldId="713"/>
            <ac:spMk id="15" creationId="{5ABBE76F-8561-7DFC-255A-BB4B571E46F7}"/>
          </ac:spMkLst>
        </pc:spChg>
        <pc:spChg chg="add mod">
          <ac:chgData name="Anderson, Troy" userId="04de3903-03dd-44db-8353-3f14e4dd6886" providerId="ADAL" clId="{AC545628-8E29-428F-8CB0-70B66CC2DA85}" dt="2025-12-09T18:38:59.157" v="1385" actId="1076"/>
          <ac:spMkLst>
            <pc:docMk/>
            <pc:sldMk cId="3349357858" sldId="713"/>
            <ac:spMk id="16" creationId="{B078848B-BCDB-88EA-9743-D0EE5028EC22}"/>
          </ac:spMkLst>
        </pc:spChg>
        <pc:spChg chg="del">
          <ac:chgData name="Anderson, Troy" userId="04de3903-03dd-44db-8353-3f14e4dd6886" providerId="ADAL" clId="{AC545628-8E29-428F-8CB0-70B66CC2DA85}" dt="2025-12-08T17:03:14.098" v="298" actId="478"/>
          <ac:spMkLst>
            <pc:docMk/>
            <pc:sldMk cId="3349357858" sldId="713"/>
            <ac:spMk id="28" creationId="{F6C5F161-945F-EB08-178D-B51DC4539E7C}"/>
          </ac:spMkLst>
        </pc:spChg>
        <pc:spChg chg="mod">
          <ac:chgData name="Anderson, Troy" userId="04de3903-03dd-44db-8353-3f14e4dd6886" providerId="ADAL" clId="{AC545628-8E29-428F-8CB0-70B66CC2DA85}" dt="2025-12-08T17:03:20.687" v="299" actId="1076"/>
          <ac:spMkLst>
            <pc:docMk/>
            <pc:sldMk cId="3349357858" sldId="713"/>
            <ac:spMk id="30" creationId="{C27BF776-BF97-F1A6-B314-C018AEFF3976}"/>
          </ac:spMkLst>
        </pc:spChg>
        <pc:graphicFrameChg chg="mod modGraphic">
          <ac:chgData name="Anderson, Troy" userId="04de3903-03dd-44db-8353-3f14e4dd6886" providerId="ADAL" clId="{AC545628-8E29-428F-8CB0-70B66CC2DA85}" dt="2025-12-08T18:38:30.523" v="416" actId="20577"/>
          <ac:graphicFrameMkLst>
            <pc:docMk/>
            <pc:sldMk cId="3349357858" sldId="713"/>
            <ac:graphicFrameMk id="7" creationId="{A7301701-8070-088C-1EC4-2264AE4F065E}"/>
          </ac:graphicFrameMkLst>
        </pc:graphicFrameChg>
        <pc:graphicFrameChg chg="modGraphic">
          <ac:chgData name="Anderson, Troy" userId="04de3903-03dd-44db-8353-3f14e4dd6886" providerId="ADAL" clId="{AC545628-8E29-428F-8CB0-70B66CC2DA85}" dt="2025-12-09T18:15:32.730" v="1269" actId="207"/>
          <ac:graphicFrameMkLst>
            <pc:docMk/>
            <pc:sldMk cId="3349357858" sldId="713"/>
            <ac:graphicFrameMk id="33" creationId="{50F9B015-E167-00B6-0126-0DBB2C12F4E8}"/>
          </ac:graphicFrameMkLst>
        </pc:graphicFrameChg>
      </pc:sldChg>
      <pc:sldChg chg="addSp delSp modSp add mod">
        <pc:chgData name="Anderson, Troy" userId="04de3903-03dd-44db-8353-3f14e4dd6886" providerId="ADAL" clId="{AC545628-8E29-428F-8CB0-70B66CC2DA85}" dt="2025-12-09T18:59:17.382" v="1463" actId="20577"/>
        <pc:sldMkLst>
          <pc:docMk/>
          <pc:sldMk cId="1462565782" sldId="714"/>
        </pc:sldMkLst>
        <pc:spChg chg="mod">
          <ac:chgData name="Anderson, Troy" userId="04de3903-03dd-44db-8353-3f14e4dd6886" providerId="ADAL" clId="{AC545628-8E29-428F-8CB0-70B66CC2DA85}" dt="2025-12-07T18:48:35.540" v="56" actId="14100"/>
          <ac:spMkLst>
            <pc:docMk/>
            <pc:sldMk cId="1462565782" sldId="714"/>
            <ac:spMk id="2" creationId="{DEEDFEAC-FB39-A363-46AE-0EBD1A64576E}"/>
          </ac:spMkLst>
        </pc:spChg>
        <pc:spChg chg="mod">
          <ac:chgData name="Anderson, Troy" userId="04de3903-03dd-44db-8353-3f14e4dd6886" providerId="ADAL" clId="{AC545628-8E29-428F-8CB0-70B66CC2DA85}" dt="2025-12-09T18:59:17.382" v="1463" actId="20577"/>
          <ac:spMkLst>
            <pc:docMk/>
            <pc:sldMk cId="1462565782" sldId="714"/>
            <ac:spMk id="6" creationId="{4E762B08-F341-5732-444E-6BFF0E9EDFB6}"/>
          </ac:spMkLst>
        </pc:spChg>
        <pc:picChg chg="add mod">
          <ac:chgData name="Anderson, Troy" userId="04de3903-03dd-44db-8353-3f14e4dd6886" providerId="ADAL" clId="{AC545628-8E29-428F-8CB0-70B66CC2DA85}" dt="2025-12-07T18:51:04.205" v="87" actId="1076"/>
          <ac:picMkLst>
            <pc:docMk/>
            <pc:sldMk cId="1462565782" sldId="714"/>
            <ac:picMk id="3" creationId="{38AE803E-9CA7-6CB3-50A3-AF462153A100}"/>
          </ac:picMkLst>
        </pc:picChg>
        <pc:picChg chg="add mod">
          <ac:chgData name="Anderson, Troy" userId="04de3903-03dd-44db-8353-3f14e4dd6886" providerId="ADAL" clId="{AC545628-8E29-428F-8CB0-70B66CC2DA85}" dt="2025-12-07T18:50:25.959" v="72" actId="1076"/>
          <ac:picMkLst>
            <pc:docMk/>
            <pc:sldMk cId="1462565782" sldId="714"/>
            <ac:picMk id="7" creationId="{7085FB7F-29A8-DAC9-7ACC-903D474382DB}"/>
          </ac:picMkLst>
        </pc:picChg>
      </pc:sldChg>
      <pc:sldChg chg="add del">
        <pc:chgData name="Anderson, Troy" userId="04de3903-03dd-44db-8353-3f14e4dd6886" providerId="ADAL" clId="{AC545628-8E29-428F-8CB0-70B66CC2DA85}" dt="2025-12-08T18:37:45.187" v="412"/>
        <pc:sldMkLst>
          <pc:docMk/>
          <pc:sldMk cId="129536983" sldId="715"/>
        </pc:sldMkLst>
      </pc:sldChg>
      <pc:sldMasterChg chg="modSldLayout">
        <pc:chgData name="Anderson, Troy" userId="04de3903-03dd-44db-8353-3f14e4dd6886" providerId="ADAL" clId="{AC545628-8E29-428F-8CB0-70B66CC2DA85}" dt="2025-12-02T16:49:25.735" v="12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AC545628-8E29-428F-8CB0-70B66CC2DA85}" dt="2025-12-02T16:49:25.735" v="12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AC545628-8E29-428F-8CB0-70B66CC2DA85}" dt="2025-12-02T16:49:25.735" v="12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8C826-A66C-1B17-0726-8AAF3CEFC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190DE-BF49-5E18-40FB-7AC072AAE7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BE2438-0782-2FC6-54E2-7778733862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0B8E3-4E66-E2EE-825D-43F1528D8E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7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358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335F4-BF43-CB0F-37B2-5BE5E48FE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0D6273-141D-BEC3-2C70-A077A1C73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834DC-4A98-EA8E-6972-A63619FCDB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5008D-DE45-ABEB-E68C-023FBDE66C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80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7E5C0-4FD1-342F-5573-04A7FB60E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7CC0E-B458-6386-87CB-01546F6E5E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EAFA8-6E50-2926-7715-A0B5D27FF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AD2B9-706B-702B-45C8-F5DCDBFB30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1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December 10, 2025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B9F84-435F-7EDB-13BA-BCF2AA01B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D3BF0-6CBA-99FD-FEAD-FAE4D8CB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Appendix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89E4D-DC4A-7383-FC92-A074CB222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95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C8C1-B8B3-B5BF-8FEC-A5ACF157C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8A2E-36FF-460F-ED96-743B4B01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Aging</a:t>
            </a:r>
            <a:r>
              <a:rPr lang="en-US" sz="2400" dirty="0"/>
              <a:t> Revision Request Project Review Approach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9A15-FE71-31FC-3A56-B4C1F80D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CCDC04-DDAD-5E3F-3BA4-920932F1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066800"/>
            <a:ext cx="8686801" cy="50292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Initiative Prioritization Workshop held on 8/25/2025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2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sz="1400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sz="1400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sz="1400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sz="1400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sz="1400" dirty="0"/>
              <a:t>May move to another tier after evaluation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3804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2026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None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11/20/2025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Recent ERCOT Project Labor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Status Notes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21367" y="647700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78442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302848"/>
              </p:ext>
            </p:extLst>
          </p:nvPr>
        </p:nvGraphicFramePr>
        <p:xfrm>
          <a:off x="160280" y="3176074"/>
          <a:ext cx="8839200" cy="24170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NOGRR245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NPRR1234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PGRR115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653088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5757677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713625"/>
            <a:ext cx="2864424" cy="406002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47694" y="4254688"/>
            <a:ext cx="2864424" cy="406002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713624"/>
            <a:ext cx="2963416" cy="410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52758" y="4254687"/>
            <a:ext cx="2979176" cy="40600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6084477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1" y="3846445"/>
            <a:ext cx="810217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NPRR1029</a:t>
            </a:r>
            <a:r>
              <a:rPr lang="en-US" sz="600" dirty="0">
                <a:latin typeface="Courier New" pitchFamily="49" charset="0"/>
              </a:rPr>
              <a:t>(a)</a:t>
            </a:r>
            <a:endParaRPr lang="en-US" sz="800" dirty="0">
              <a:latin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  <a:r>
              <a:rPr kumimoji="0" lang="en-US" sz="6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838494"/>
            <a:ext cx="68189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NPRR1269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NPRR1270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NPRR1282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NOGRR277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78" y="5638181"/>
            <a:ext cx="1918744" cy="107721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NPRR1029(a) – Market suspension 	of ESRs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NPRR1216(a) – Invoice workaround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NPRR1234(a) – Section 3.10.7.2, 	paragraphs 14-19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>
                <a:solidFill>
                  <a:srgbClr val="FF0000"/>
                </a:solidFill>
              </a:rPr>
              <a:t>NPRR1234(b) – See market notice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>
                <a:solidFill>
                  <a:srgbClr val="FF0000"/>
                </a:solidFill>
              </a:rPr>
              <a:t>PGRR115(a) – All except Sect. 5.2.10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15D56-3C72-EC19-1AE0-6DBCE4A6F5E3}"/>
              </a:ext>
            </a:extLst>
          </p:cNvPr>
          <p:cNvSpPr/>
          <p:nvPr/>
        </p:nvSpPr>
        <p:spPr>
          <a:xfrm>
            <a:off x="7471063" y="3678850"/>
            <a:ext cx="1517904" cy="5867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11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RTC+B Stabilization begins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7C9706-1E33-0705-A818-E7C347BF3F9A}"/>
              </a:ext>
            </a:extLst>
          </p:cNvPr>
          <p:cNvSpPr txBox="1"/>
          <p:nvPr/>
        </p:nvSpPr>
        <p:spPr>
          <a:xfrm>
            <a:off x="8663533" y="4532496"/>
            <a:ext cx="3705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6F02DB8B-12D8-B4C7-E919-2A9F8E346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4798177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BD3FD1-C915-2830-ED0F-43A46A33DD34}"/>
              </a:ext>
            </a:extLst>
          </p:cNvPr>
          <p:cNvSpPr txBox="1"/>
          <p:nvPr/>
        </p:nvSpPr>
        <p:spPr>
          <a:xfrm>
            <a:off x="1288890" y="511429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7E43BDD-EEC0-33DF-78C6-0CBC8F1E1654}"/>
              </a:ext>
            </a:extLst>
          </p:cNvPr>
          <p:cNvSpPr txBox="1"/>
          <p:nvPr/>
        </p:nvSpPr>
        <p:spPr>
          <a:xfrm>
            <a:off x="5692059" y="513229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6ED6D3-9299-B93E-D997-F79FC026F82D}"/>
              </a:ext>
            </a:extLst>
          </p:cNvPr>
          <p:cNvSpPr txBox="1"/>
          <p:nvPr/>
        </p:nvSpPr>
        <p:spPr>
          <a:xfrm>
            <a:off x="7052584" y="3209145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Wingdings" panose="05000000000000000000" pitchFamily="2" charset="2"/>
              </a:rPr>
              <a:t>ü</a:t>
            </a:r>
            <a:endParaRPr lang="en-US" sz="1200" b="1" i="1" kern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598593"/>
              </p:ext>
            </p:extLst>
          </p:nvPr>
        </p:nvGraphicFramePr>
        <p:xfrm>
          <a:off x="160280" y="739904"/>
          <a:ext cx="8839200" cy="24325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670895"/>
              </p:ext>
            </p:extLst>
          </p:nvPr>
        </p:nvGraphicFramePr>
        <p:xfrm>
          <a:off x="160280" y="3176074"/>
          <a:ext cx="8839200" cy="219456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6019800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33923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57" y="2590800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BBE76F-8561-7DFC-255A-BB4B571E46F7}"/>
              </a:ext>
            </a:extLst>
          </p:cNvPr>
          <p:cNvSpPr txBox="1"/>
          <p:nvPr/>
        </p:nvSpPr>
        <p:spPr>
          <a:xfrm>
            <a:off x="1255651" y="1238361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C852E-4F19-D3F5-A000-CCB4F8DAD52B}"/>
              </a:ext>
            </a:extLst>
          </p:cNvPr>
          <p:cNvSpPr txBox="1"/>
          <p:nvPr/>
        </p:nvSpPr>
        <p:spPr>
          <a:xfrm>
            <a:off x="2772741" y="123088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>
                <a:solidFill>
                  <a:srgbClr val="FF0000"/>
                </a:solidFill>
              </a:rPr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>
                <a:solidFill>
                  <a:srgbClr val="FF0000"/>
                </a:solidFill>
              </a:rPr>
              <a:t>	 Industry Classification to Loads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627699"/>
              </p:ext>
            </p:extLst>
          </p:nvPr>
        </p:nvGraphicFramePr>
        <p:xfrm>
          <a:off x="89933" y="1078626"/>
          <a:ext cx="8955921" cy="1612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286000" y="5666080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430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11/20/2025: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12/18/2025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0B9B13-2C00-1776-B3E0-738BC4FD5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371600"/>
            <a:ext cx="5955024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C022D-E8EC-10FA-5882-F891FD3A7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FEAC-FB39-A363-46AE-0EBD1A645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4864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ERCOT Project Labor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71268-35B1-1786-E5FE-39DDA78F2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762B08-F341-5732-444E-6BFF0E9EDFB6}"/>
              </a:ext>
            </a:extLst>
          </p:cNvPr>
          <p:cNvSpPr txBox="1">
            <a:spLocks/>
          </p:cNvSpPr>
          <p:nvPr/>
        </p:nvSpPr>
        <p:spPr>
          <a:xfrm>
            <a:off x="304800" y="4953000"/>
            <a:ext cx="6172200" cy="120916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Labor graph from December 2025 Board Technology and Security Committee meeting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Orange area includes RTC+B labor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9 of the last 11 months have had record project labor levels</a:t>
            </a: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AE803E-9CA7-6CB3-50A3-AF462153A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48" y="784210"/>
            <a:ext cx="7316903" cy="39438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85FB7F-29A8-DAC9-7ACC-903D47438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5355" y="4876800"/>
            <a:ext cx="1933845" cy="136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565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6089-660C-4B78-8CC2-FB08CD54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315200" cy="518318"/>
          </a:xfrm>
        </p:spPr>
        <p:txBody>
          <a:bodyPr/>
          <a:lstStyle/>
          <a:p>
            <a:r>
              <a:rPr lang="en-US" sz="2400" dirty="0"/>
              <a:t>Aging Revision Request Review at PRS – Status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F46E8-0C6F-40D6-82AC-E9222DB2E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1DF028C-4C37-FFCA-C1B7-BAF688E24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49530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NPRR1188 and NPRR1244 Controllable Load Enhancements are approved to start in December 2025 as a single project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Scheduled for gate to Initiation the week of 12/15/2025</a:t>
            </a: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In support of SB6, ERCOT is chartering a Large Load Curtailment Manager project (which will include NPRR1238)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Finalizing resource review for a January 2026 project start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Potential for multiple releases, including some capabilities in 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Other items of note </a:t>
            </a:r>
            <a:r>
              <a:rPr lang="en-US" sz="1600" dirty="0"/>
              <a:t>(inquiries received since last PRS meeting)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NPRR1201 – Limitations on Resettlement Timeline &amp; Default Uplift Exposure Adj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Investigating potential to implement in 2026</a:t>
            </a:r>
          </a:p>
          <a:p>
            <a:pPr lvl="1">
              <a:tabLst>
                <a:tab pos="787400" algn="l"/>
                <a:tab pos="2743200" algn="ctr"/>
                <a:tab pos="3200400" algn="l"/>
              </a:tabLst>
            </a:pPr>
            <a:r>
              <a:rPr lang="en-US" sz="1600" dirty="0"/>
              <a:t>NPRR1265 – Unregistered Distributed Generator</a:t>
            </a:r>
          </a:p>
          <a:p>
            <a:pPr lvl="2">
              <a:tabLst>
                <a:tab pos="787400" algn="l"/>
                <a:tab pos="2743200" algn="ctr"/>
                <a:tab pos="3200400" algn="l"/>
              </a:tabLst>
            </a:pPr>
            <a:r>
              <a:rPr lang="en-US" sz="1400" dirty="0"/>
              <a:t>ERCOT intends to have a workshop on this effort in the first half of 2026</a:t>
            </a:r>
          </a:p>
          <a:p>
            <a:pPr lvl="2">
              <a:tabLst>
                <a:tab pos="787400" algn="l"/>
                <a:tab pos="2743200" algn="ctr"/>
                <a:tab pos="3200400" algn="l"/>
              </a:tabLst>
            </a:pPr>
            <a:r>
              <a:rPr lang="en-US" sz="1400" dirty="0"/>
              <a:t>The process described in Section 3.2.5.1(2)-(5) will kick off in 2027</a:t>
            </a:r>
          </a:p>
          <a:p>
            <a:pPr lvl="1">
              <a:tabLst>
                <a:tab pos="787400" algn="l"/>
                <a:tab pos="2743200" algn="ctr"/>
                <a:tab pos="3200400" algn="l"/>
              </a:tabLst>
            </a:pPr>
            <a:r>
              <a:rPr lang="en-US" sz="1600" dirty="0"/>
              <a:t>NPRR1299 – Clarifications to Emergency Response Service (ERS)</a:t>
            </a:r>
          </a:p>
          <a:p>
            <a:pPr lvl="2">
              <a:tabLst>
                <a:tab pos="787400" algn="l"/>
                <a:tab pos="2743200" algn="ctr"/>
                <a:tab pos="3200400" algn="l"/>
              </a:tabLst>
            </a:pPr>
            <a:r>
              <a:rPr lang="en-US" sz="1400" dirty="0"/>
              <a:t>Go-live expected shortly after PUCT approval in early 2026</a:t>
            </a:r>
          </a:p>
        </p:txBody>
      </p:sp>
    </p:spTree>
    <p:extLst>
      <p:ext uri="{BB962C8B-B14F-4D97-AF65-F5344CB8AC3E}">
        <p14:creationId xmlns:p14="http://schemas.microsoft.com/office/powerpoint/2010/main" val="3195340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26766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Confirmed Revision Request Project Starts with 2026 Go-Live Targets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</a:t>
            </a:r>
            <a:r>
              <a:rPr lang="en-US" sz="1400" dirty="0"/>
              <a:t>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Clarification of CLR Primary Frequency Response Responsibilities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</a:t>
            </a:r>
            <a:r>
              <a:rPr lang="en-US" sz="1400" dirty="0"/>
              <a:t>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NPRR1201 – Limitations on Resettlement Timeline &amp; Default Uplift Exposure Adj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</a:t>
            </a:r>
            <a:r>
              <a:rPr lang="en-US" sz="1400" dirty="0"/>
              <a:t>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</a:t>
            </a:r>
            <a:r>
              <a:rPr lang="en-US" sz="1400" dirty="0"/>
              <a:t>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DRRS, Large Load Curtailment (including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</a:t>
            </a:r>
            <a:r>
              <a:rPr lang="en-US" sz="1400" dirty="0"/>
              <a:t>), Residential Demand,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41325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9439185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807891</TotalTime>
  <Words>1219</Words>
  <Application>Microsoft Office PowerPoint</Application>
  <PresentationFormat>On-screen Show (4:3)</PresentationFormat>
  <Paragraphs>413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2026 Release Targets – Approved NPRRs / SCRs / xGRRs </vt:lpstr>
      <vt:lpstr>Priority / Rank Recommendations for Revision Requests with Impacts</vt:lpstr>
      <vt:lpstr>Technology Working Group (TWG)</vt:lpstr>
      <vt:lpstr>Recent ERCOT Project Labor</vt:lpstr>
      <vt:lpstr>Aging Revision Request Review at PRS – Status</vt:lpstr>
      <vt:lpstr>2026 Project Planning</vt:lpstr>
      <vt:lpstr>Appendix</vt:lpstr>
      <vt:lpstr>Aging Revision Request Project Review Approach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3149</cp:revision>
  <cp:lastPrinted>2024-02-06T15:16:31Z</cp:lastPrinted>
  <dcterms:created xsi:type="dcterms:W3CDTF">2016-01-21T15:20:31Z</dcterms:created>
  <dcterms:modified xsi:type="dcterms:W3CDTF">2025-12-09T19:03:14Z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