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76" r:id="rId5"/>
    <p:sldId id="282" r:id="rId6"/>
    <p:sldId id="285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13" autoAdjust="0"/>
  </p:normalViewPr>
  <p:slideViewPr>
    <p:cSldViewPr snapToGrid="0">
      <p:cViewPr varScale="1">
        <p:scale>
          <a:sx n="112" d="100"/>
          <a:sy n="112" d="100"/>
        </p:scale>
        <p:origin x="92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9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24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 dirty="0"/>
              <a:t>12/04/2025</a:t>
            </a:r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NPRR 1070 - </a:t>
            </a:r>
            <a:r>
              <a:rPr lang="en-US" sz="4400" b="1" dirty="0">
                <a:effectLst/>
              </a:rPr>
              <a:t>Planning Criteria for GTC Exit Solutions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1946"/>
            <a:ext cx="10515600" cy="4351338"/>
          </a:xfrm>
        </p:spPr>
        <p:txBody>
          <a:bodyPr/>
          <a:lstStyle/>
          <a:p>
            <a:r>
              <a:rPr lang="en-US" dirty="0"/>
              <a:t>Request has been submitted to withdrawal the NPRR. </a:t>
            </a:r>
          </a:p>
          <a:p>
            <a:r>
              <a:rPr lang="en-US" dirty="0"/>
              <a:t>Item has been withdrawn.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0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NPRR 1307 – Revised definition of Mitigation Plan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041"/>
            <a:ext cx="10515600" cy="3948113"/>
          </a:xfrm>
        </p:spPr>
        <p:txBody>
          <a:bodyPr>
            <a:normAutofit/>
          </a:bodyPr>
          <a:lstStyle/>
          <a:p>
            <a:r>
              <a:rPr lang="en-US" dirty="0"/>
              <a:t>Filed on 11/14/25.  Aligns actions that would be necessary to manage an IROL to be captured here.  </a:t>
            </a:r>
          </a:p>
          <a:p>
            <a:pPr lvl="1"/>
            <a:r>
              <a:rPr lang="en-US" dirty="0"/>
              <a:t>Does not expand ERCOT authority, just better defines it. </a:t>
            </a:r>
          </a:p>
          <a:p>
            <a:r>
              <a:rPr lang="en-US" dirty="0"/>
              <a:t>Not officially referred to OWG at this time.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61310-B892-43C7-86ED-05227450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NOGRR281 Revised definition of Mitigation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55DAD-12EA-4350-A554-44DD2BE6A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Filed on 11/13/25.   Clarifies TO requirements for executing approved mitigations plans and follow up with ERCOT. </a:t>
            </a:r>
          </a:p>
          <a:p>
            <a:r>
              <a:rPr lang="en-US" dirty="0"/>
              <a:t>Not officially referred to OWG at this time. </a:t>
            </a:r>
          </a:p>
        </p:txBody>
      </p:sp>
    </p:spTree>
    <p:extLst>
      <p:ext uri="{BB962C8B-B14F-4D97-AF65-F5344CB8AC3E}">
        <p14:creationId xmlns:p14="http://schemas.microsoft.com/office/powerpoint/2010/main" val="333513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C5C1-2A89-4FE3-A92B-7FF92915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ABA1-C071-446A-9B9B-3404EFFD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None. </a:t>
            </a:r>
          </a:p>
        </p:txBody>
      </p:sp>
    </p:spTree>
    <p:extLst>
      <p:ext uri="{BB962C8B-B14F-4D97-AF65-F5344CB8AC3E}">
        <p14:creationId xmlns:p14="http://schemas.microsoft.com/office/powerpoint/2010/main" val="15383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Props1.xml><?xml version="1.0" encoding="utf-8"?>
<ds:datastoreItem xmlns:ds="http://schemas.openxmlformats.org/officeDocument/2006/customXml" ds:itemID="{AD52C8BA-FFB1-42CC-9E6E-298A2DDDB076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5046</TotalTime>
  <Words>123</Words>
  <Application>Microsoft Office PowerPoint</Application>
  <PresentationFormat>Widescreen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Operations Working Group  </vt:lpstr>
      <vt:lpstr>NPRR 1070 - Planning Criteria for GTC Exit Solutions</vt:lpstr>
      <vt:lpstr>NPRR 1307 – Revised definition of Mitigation Plan</vt:lpstr>
      <vt:lpstr>NOGRR281 Revised definition of Mitigation Plan</vt:lpstr>
      <vt:lpstr>Other Business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96</cp:revision>
  <dcterms:created xsi:type="dcterms:W3CDTF">2017-05-03T20:12:06Z</dcterms:created>
  <dcterms:modified xsi:type="dcterms:W3CDTF">2025-12-01T16:44:14Z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