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7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0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3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8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6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7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9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3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8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3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FB058-D19C-4185-8522-093FA3FA272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1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34176-A33A-432E-8596-AA6810AD55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SPWG Report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A1DA0-CA36-4020-99FA-E1B9AD2974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 McChesney – SPWG Chair</a:t>
            </a:r>
          </a:p>
          <a:p>
            <a:r>
              <a:rPr lang="en-US" dirty="0"/>
              <a:t>December 4, 2025</a:t>
            </a:r>
          </a:p>
        </p:txBody>
      </p:sp>
    </p:spTree>
    <p:extLst>
      <p:ext uri="{BB962C8B-B14F-4D97-AF65-F5344CB8AC3E}">
        <p14:creationId xmlns:p14="http://schemas.microsoft.com/office/powerpoint/2010/main" val="28327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24926"/>
          </a:xfrm>
        </p:spPr>
        <p:txBody>
          <a:bodyPr/>
          <a:lstStyle/>
          <a:p>
            <a:r>
              <a:rPr lang="en-US" dirty="0"/>
              <a:t>SPWG ROS Update 12/4/2025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925"/>
            <a:ext cx="10515600" cy="5828793"/>
          </a:xfrm>
        </p:spPr>
        <p:txBody>
          <a:bodyPr>
            <a:normAutofit/>
          </a:bodyPr>
          <a:lstStyle/>
          <a:p>
            <a:r>
              <a:rPr lang="en-US" sz="3200" dirty="0"/>
              <a:t>SPWG Meeting November 12, 2025</a:t>
            </a:r>
          </a:p>
          <a:p>
            <a:r>
              <a:rPr lang="en-US" dirty="0"/>
              <a:t>2025 Leadership election</a:t>
            </a:r>
          </a:p>
          <a:p>
            <a:pPr lvl="1"/>
            <a:r>
              <a:rPr lang="en-US" dirty="0"/>
              <a:t>Chair: Uchenna Ndusorouwa, Oncor Electric Delivery</a:t>
            </a:r>
          </a:p>
          <a:p>
            <a:pPr lvl="1"/>
            <a:r>
              <a:rPr lang="en-US" dirty="0"/>
              <a:t>Vice-Chair: Jourdan Watkins, </a:t>
            </a:r>
            <a:r>
              <a:rPr lang="en-US" dirty="0" err="1"/>
              <a:t>Centerpoint</a:t>
            </a:r>
            <a:r>
              <a:rPr lang="en-US" dirty="0"/>
              <a:t> Energy</a:t>
            </a:r>
          </a:p>
          <a:p>
            <a:r>
              <a:rPr lang="en-US" dirty="0"/>
              <a:t>ERCOT Presented Survey on Negative Sequence Current Injection from IBR’s.</a:t>
            </a:r>
          </a:p>
          <a:p>
            <a:r>
              <a:rPr lang="en-US" dirty="0"/>
              <a:t>IEEE D45 Working group presentation on Wildfire Mitigation Protection Considerations.</a:t>
            </a:r>
          </a:p>
          <a:p>
            <a:r>
              <a:rPr lang="en-US" dirty="0"/>
              <a:t>Received updates regarding NERC PRC activities and Standards</a:t>
            </a:r>
          </a:p>
          <a:p>
            <a:r>
              <a:rPr lang="en-US" dirty="0"/>
              <a:t>Received case build statistics from ERCOT personnel and correlation between steady state (SSWG) and short circuit (SPWG) models</a:t>
            </a:r>
          </a:p>
        </p:txBody>
      </p:sp>
    </p:spTree>
    <p:extLst>
      <p:ext uri="{BB962C8B-B14F-4D97-AF65-F5344CB8AC3E}">
        <p14:creationId xmlns:p14="http://schemas.microsoft.com/office/powerpoint/2010/main" val="3184416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93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SPWG Report To ROS</vt:lpstr>
      <vt:lpstr>SPWG ROS Update 12/4/2025</vt:lpstr>
    </vt:vector>
  </TitlesOfParts>
  <Company>Brazos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SPWG ROS Update 12/7/2023</dc:title>
  <dc:creator>Andrew Mattei</dc:creator>
  <cp:lastModifiedBy>Mcchesney, Mark</cp:lastModifiedBy>
  <cp:revision>15</cp:revision>
  <dcterms:created xsi:type="dcterms:W3CDTF">2023-11-30T14:00:33Z</dcterms:created>
  <dcterms:modified xsi:type="dcterms:W3CDTF">2025-11-21T21:22:21Z</dcterms:modified>
</cp:coreProperties>
</file>