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4230" r:id="rId4"/>
  </p:sldMasterIdLst>
  <p:notesMasterIdLst>
    <p:notesMasterId r:id="rId11"/>
  </p:notesMasterIdLst>
  <p:handoutMasterIdLst>
    <p:handoutMasterId r:id="rId12"/>
  </p:handoutMasterIdLst>
  <p:sldIdLst>
    <p:sldId id="2380" r:id="rId5"/>
    <p:sldId id="2448" r:id="rId6"/>
    <p:sldId id="2452" r:id="rId7"/>
    <p:sldId id="2450" r:id="rId8"/>
    <p:sldId id="2449" r:id="rId9"/>
    <p:sldId id="2451" r:id="rId10"/>
  </p:sldIdLst>
  <p:sldSz cx="9144000" cy="6858000" type="letter"/>
  <p:notesSz cx="9601200" cy="7315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5DB1491-C52F-45F2-BEC0-50F216FE2DBD}">
          <p14:sldIdLst>
            <p14:sldId id="2380"/>
            <p14:sldId id="2448"/>
            <p14:sldId id="2452"/>
            <p14:sldId id="2450"/>
            <p14:sldId id="2449"/>
            <p14:sldId id="2451"/>
          </p14:sldIdLst>
        </p14:section>
        <p14:section name="Old Below" id="{113B3936-EF12-492B-A29D-23E07CD7BD8C}">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305" userDrawn="1">
          <p15:clr>
            <a:srgbClr val="A4A3A4"/>
          </p15:clr>
        </p15:guide>
        <p15:guide id="2" pos="302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770B00-4413-1833-6C3A-588DEDDED0DD}" name="Jason Fogarty" initials="JF" userId="S::jfogarty@potomaceconomics.com::7682a862-2ee6-4787-93a2-0df601db006a" providerId="AD"/>
  <p188:author id="{64A83540-35B2-3025-4C9B-28E825B220E8}" name="Taylor Martin" initials="TM" userId="S::tmartin@potomaceconomics.com::a76fec7f-d122-4301-8c08-9b294a07f0df" providerId="AD"/>
  <p188:author id="{01F23F4C-15B5-C7BA-BBA1-8FEE86DBAA20}" name="Christian Bernardi" initials="CB" userId="S::cbernardi@potomaceconomics.com::e59dc354-59fa-401a-8e2f-b20f57fb5112" providerId="AD"/>
  <p188:author id="{03CF374E-7E81-F2CA-C63C-DDB179984DF6}" name="Erica Miller" initials="EM" userId="S::emiller@potomaceconomics.com::959b3b9d-e1fb-4578-b8b9-136ab287f02a" providerId="AD"/>
  <p188:author id="{078AAF8E-B122-FAA4-1453-8F7EAB6704C2}" name="Camron Barati" initials="CB" userId="S::cbarati@potomaceconomics.com::6ff6f5db-be05-44c0-967b-7b9e64108c39" providerId="AD"/>
  <p188:author id="{FA7AEE91-6BA6-F102-5782-E369A5C028CD}" name="Diane Kearney" initials="DK" userId="S::dkearney@potomaceconomics.com::88b4fcc5-9ae5-4ae4-a1a4-9ae579a55db8" providerId="AD"/>
  <p188:author id="{16A50B92-5E14-67F9-A571-96D429B0D23E}" name="Jeff McDonald" initials="JM" userId="S::jmcdonald@potomaceconomics.com::1a300022-f42d-43f1-a243-9599380c27a4" providerId="AD"/>
  <p188:author id="{3CE0BDA5-18BA-AEAD-C400-996E829C8CDE}" name="Carrie Milton" initials="CM" userId="S::cmilton@potomaceconomics.com::70ac0704-e1aa-4319-bc52-17069bf2c6d0" providerId="AD"/>
  <p188:author id="{D81DFCBA-D141-4600-70D3-B930880B9099}" name="Yong Tang" initials="YT" userId="S::ytang@potomaceconomics.com::8be67488-c281-4102-98bf-5836b181ebca" providerId="AD"/>
  <p188:author id="{87B6ABBF-034B-6EFB-D054-087135FD607A}" name="David Patton" initials="DP" userId="S::dpatton@potomaceconomics.com::0bd09ce3-4b54-4244-8cf9-8e059a7c2302" providerId="AD"/>
  <p188:author id="{BB05AFC2-6781-5ECB-70A1-2B5D1D4781DA}" name="Colin Buckley" initials="CB" userId="S::cbuckley@potomaceconomics.com::bd66f7f8-27ee-4c15-9d18-3a6920f3a82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Taylor Martin" initials="TM [2]" lastIdx="8" clrIdx="6">
    <p:extLst>
      <p:ext uri="{19B8F6BF-5375-455C-9EA6-DF929625EA0E}">
        <p15:presenceInfo xmlns:p15="http://schemas.microsoft.com/office/powerpoint/2012/main" userId="S::tmartin@potomaceconomics.com::a76fec7f-d122-4301-8c08-9b294a07f0df" providerId="AD"/>
      </p:ext>
    </p:extLst>
  </p:cmAuthor>
  <p:cmAuthor id="1" name="Jason Fogarty" initials="JF" lastIdx="32" clrIdx="0">
    <p:extLst>
      <p:ext uri="{19B8F6BF-5375-455C-9EA6-DF929625EA0E}">
        <p15:presenceInfo xmlns:p15="http://schemas.microsoft.com/office/powerpoint/2012/main" userId="S::jfogarty@potomaceconomics.com::7682a862-2ee6-4787-93a2-0df601db006a" providerId="AD"/>
      </p:ext>
    </p:extLst>
  </p:cmAuthor>
  <p:cmAuthor id="8" name="Susan Derrick" initials="SD" lastIdx="20" clrIdx="7">
    <p:extLst>
      <p:ext uri="{19B8F6BF-5375-455C-9EA6-DF929625EA0E}">
        <p15:presenceInfo xmlns:p15="http://schemas.microsoft.com/office/powerpoint/2012/main" userId="S::sderrick@potomaceconomics.com::c1e245f6-01d1-42cd-ba76-0ddb1c46d7a9" providerId="AD"/>
      </p:ext>
    </p:extLst>
  </p:cmAuthor>
  <p:cmAuthor id="2" name="Carrie Milton" initials="CM" lastIdx="13" clrIdx="1">
    <p:extLst>
      <p:ext uri="{19B8F6BF-5375-455C-9EA6-DF929625EA0E}">
        <p15:presenceInfo xmlns:p15="http://schemas.microsoft.com/office/powerpoint/2012/main" userId="Carrie Milton" providerId="None"/>
      </p:ext>
    </p:extLst>
  </p:cmAuthor>
  <p:cmAuthor id="9" name="Arjun Garg" initials="AG" lastIdx="7" clrIdx="8">
    <p:extLst>
      <p:ext uri="{19B8F6BF-5375-455C-9EA6-DF929625EA0E}">
        <p15:presenceInfo xmlns:p15="http://schemas.microsoft.com/office/powerpoint/2012/main" userId="S::agarg@potomaceconomics.com::3093fa29-7688-4e4b-9568-ba082ee446e5" providerId="AD"/>
      </p:ext>
    </p:extLst>
  </p:cmAuthor>
  <p:cmAuthor id="3" name="David Patton" initials="DP" lastIdx="3" clrIdx="2">
    <p:extLst>
      <p:ext uri="{19B8F6BF-5375-455C-9EA6-DF929625EA0E}">
        <p15:presenceInfo xmlns:p15="http://schemas.microsoft.com/office/powerpoint/2012/main" userId="S::dpatton@potomaceconomics.com::0bd09ce3-4b54-4244-8cf9-8e059a7c2302" providerId="AD"/>
      </p:ext>
    </p:extLst>
  </p:cmAuthor>
  <p:cmAuthor id="4" name="Taylor Martin" initials="TM" lastIdx="2" clrIdx="3">
    <p:extLst>
      <p:ext uri="{19B8F6BF-5375-455C-9EA6-DF929625EA0E}">
        <p15:presenceInfo xmlns:p15="http://schemas.microsoft.com/office/powerpoint/2012/main" userId="Taylor Martin" providerId="None"/>
      </p:ext>
    </p:extLst>
  </p:cmAuthor>
  <p:cmAuthor id="5" name="Carrie Milton" initials="CM [2]" lastIdx="70" clrIdx="4">
    <p:extLst>
      <p:ext uri="{19B8F6BF-5375-455C-9EA6-DF929625EA0E}">
        <p15:presenceInfo xmlns:p15="http://schemas.microsoft.com/office/powerpoint/2012/main" userId="S::cmilton@potomaceconomics.com::70ac0704-e1aa-4319-bc52-17069bf2c6d0" providerId="AD"/>
      </p:ext>
    </p:extLst>
  </p:cmAuthor>
  <p:cmAuthor id="6" name="Yong Tang" initials="YT" lastIdx="4" clrIdx="5">
    <p:extLst>
      <p:ext uri="{19B8F6BF-5375-455C-9EA6-DF929625EA0E}">
        <p15:presenceInfo xmlns:p15="http://schemas.microsoft.com/office/powerpoint/2012/main" userId="S::ytang@potomaceconomics.com::8be67488-c281-4102-98bf-5836b181ebc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A521"/>
    <a:srgbClr val="2E5CB8"/>
    <a:srgbClr val="FFFFFF"/>
    <a:srgbClr val="000000"/>
    <a:srgbClr val="010101"/>
    <a:srgbClr val="0000A8"/>
    <a:srgbClr val="00A84C"/>
    <a:srgbClr val="9F6FB9"/>
    <a:srgbClr val="CC66FF"/>
    <a:srgbClr val="33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0DB148-74C8-3C4E-A9FB-93D3CA966375}" v="4042" dt="2025-11-21T13:12:12.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2880"/>
      </p:guideLst>
    </p:cSldViewPr>
  </p:slideViewPr>
  <p:notesViewPr>
    <p:cSldViewPr snapToGrid="0">
      <p:cViewPr>
        <p:scale>
          <a:sx n="1" d="2"/>
          <a:sy n="1" d="2"/>
        </p:scale>
        <p:origin x="0" y="0"/>
      </p:cViewPr>
      <p:guideLst>
        <p:guide orient="horz" pos="2305"/>
        <p:guide pos="302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McDonald" userId="1a300022-f42d-43f1-a243-9599380c27a4" providerId="ADAL" clId="{5FC05603-86EF-4DAB-9430-59AEB9DDA0D7}"/>
    <pc:docChg chg="modSld sldOrd">
      <pc:chgData name="Jeff McDonald" userId="1a300022-f42d-43f1-a243-9599380c27a4" providerId="ADAL" clId="{5FC05603-86EF-4DAB-9430-59AEB9DDA0D7}" dt="2025-09-18T20:36:32.364" v="1"/>
      <pc:docMkLst>
        <pc:docMk/>
      </pc:docMkLst>
      <pc:sldChg chg="ord">
        <pc:chgData name="Jeff McDonald" userId="1a300022-f42d-43f1-a243-9599380c27a4" providerId="ADAL" clId="{5FC05603-86EF-4DAB-9430-59AEB9DDA0D7}" dt="2025-09-18T20:36:32.364" v="1"/>
        <pc:sldMkLst>
          <pc:docMk/>
          <pc:sldMk cId="145318563" sldId="2448"/>
        </pc:sldMkLst>
      </pc:sldChg>
    </pc:docChg>
  </pc:docChgLst>
  <pc:docChgLst>
    <pc:chgData name="David Patton" userId="0bd09ce3-4b54-4244-8cf9-8e059a7c2302" providerId="ADAL" clId="{5FDD4FD0-796F-4925-8C23-D6893FF73AEE}"/>
    <pc:docChg chg="addSld delSld modSection">
      <pc:chgData name="David Patton" userId="0bd09ce3-4b54-4244-8cf9-8e059a7c2302" providerId="ADAL" clId="{5FDD4FD0-796F-4925-8C23-D6893FF73AEE}" dt="2025-10-21T18:01:49.802" v="1" actId="2696"/>
      <pc:docMkLst>
        <pc:docMk/>
      </pc:docMkLst>
      <pc:sldChg chg="add del">
        <pc:chgData name="David Patton" userId="0bd09ce3-4b54-4244-8cf9-8e059a7c2302" providerId="ADAL" clId="{5FDD4FD0-796F-4925-8C23-D6893FF73AEE}" dt="2025-10-21T18:01:49.802" v="1" actId="2696"/>
        <pc:sldMkLst>
          <pc:docMk/>
          <pc:sldMk cId="3265589025" sldId="2449"/>
        </pc:sldMkLst>
      </pc:sldChg>
    </pc:docChg>
  </pc:docChgLst>
  <pc:docChgLst>
    <pc:chgData name="Michael Reinisch" userId="b437c9e2-18f2-45b5-9f0c-958591900f9d" providerId="ADAL" clId="{50333E39-B311-490A-B2B8-990969BDAF78}"/>
    <pc:docChg chg="delSld modSection">
      <pc:chgData name="Michael Reinisch" userId="b437c9e2-18f2-45b5-9f0c-958591900f9d" providerId="ADAL" clId="{50333E39-B311-490A-B2B8-990969BDAF78}" dt="2025-09-11T16:56:19.254" v="0" actId="47"/>
      <pc:docMkLst>
        <pc:docMk/>
      </pc:docMkLst>
      <pc:sldChg chg="del">
        <pc:chgData name="Michael Reinisch" userId="b437c9e2-18f2-45b5-9f0c-958591900f9d" providerId="ADAL" clId="{50333E39-B311-490A-B2B8-990969BDAF78}" dt="2025-09-11T16:56:19.254" v="0" actId="47"/>
        <pc:sldMkLst>
          <pc:docMk/>
          <pc:sldMk cId="2366882443" sldId="2407"/>
        </pc:sldMkLst>
      </pc:sldChg>
      <pc:sldChg chg="del">
        <pc:chgData name="Michael Reinisch" userId="b437c9e2-18f2-45b5-9f0c-958591900f9d" providerId="ADAL" clId="{50333E39-B311-490A-B2B8-990969BDAF78}" dt="2025-09-11T16:56:19.254" v="0" actId="47"/>
        <pc:sldMkLst>
          <pc:docMk/>
          <pc:sldMk cId="3336494211" sldId="2408"/>
        </pc:sldMkLst>
      </pc:sldChg>
      <pc:sldChg chg="del">
        <pc:chgData name="Michael Reinisch" userId="b437c9e2-18f2-45b5-9f0c-958591900f9d" providerId="ADAL" clId="{50333E39-B311-490A-B2B8-990969BDAF78}" dt="2025-09-11T16:56:19.254" v="0" actId="47"/>
        <pc:sldMkLst>
          <pc:docMk/>
          <pc:sldMk cId="3428083958" sldId="2409"/>
        </pc:sldMkLst>
      </pc:sldChg>
      <pc:sldChg chg="del">
        <pc:chgData name="Michael Reinisch" userId="b437c9e2-18f2-45b5-9f0c-958591900f9d" providerId="ADAL" clId="{50333E39-B311-490A-B2B8-990969BDAF78}" dt="2025-09-11T16:56:19.254" v="0" actId="47"/>
        <pc:sldMkLst>
          <pc:docMk/>
          <pc:sldMk cId="1226559312" sldId="2411"/>
        </pc:sldMkLst>
      </pc:sldChg>
      <pc:sldChg chg="del">
        <pc:chgData name="Michael Reinisch" userId="b437c9e2-18f2-45b5-9f0c-958591900f9d" providerId="ADAL" clId="{50333E39-B311-490A-B2B8-990969BDAF78}" dt="2025-09-11T16:56:19.254" v="0" actId="47"/>
        <pc:sldMkLst>
          <pc:docMk/>
          <pc:sldMk cId="2624438226" sldId="2412"/>
        </pc:sldMkLst>
      </pc:sldChg>
      <pc:sldChg chg="del">
        <pc:chgData name="Michael Reinisch" userId="b437c9e2-18f2-45b5-9f0c-958591900f9d" providerId="ADAL" clId="{50333E39-B311-490A-B2B8-990969BDAF78}" dt="2025-09-11T16:56:19.254" v="0" actId="47"/>
        <pc:sldMkLst>
          <pc:docMk/>
          <pc:sldMk cId="1355969556" sldId="2414"/>
        </pc:sldMkLst>
      </pc:sldChg>
      <pc:sldChg chg="del">
        <pc:chgData name="Michael Reinisch" userId="b437c9e2-18f2-45b5-9f0c-958591900f9d" providerId="ADAL" clId="{50333E39-B311-490A-B2B8-990969BDAF78}" dt="2025-09-11T16:56:19.254" v="0" actId="47"/>
        <pc:sldMkLst>
          <pc:docMk/>
          <pc:sldMk cId="1989271001" sldId="2419"/>
        </pc:sldMkLst>
      </pc:sldChg>
      <pc:sldChg chg="del">
        <pc:chgData name="Michael Reinisch" userId="b437c9e2-18f2-45b5-9f0c-958591900f9d" providerId="ADAL" clId="{50333E39-B311-490A-B2B8-990969BDAF78}" dt="2025-09-11T16:56:19.254" v="0" actId="47"/>
        <pc:sldMkLst>
          <pc:docMk/>
          <pc:sldMk cId="2188222023" sldId="2421"/>
        </pc:sldMkLst>
      </pc:sldChg>
      <pc:sldChg chg="del">
        <pc:chgData name="Michael Reinisch" userId="b437c9e2-18f2-45b5-9f0c-958591900f9d" providerId="ADAL" clId="{50333E39-B311-490A-B2B8-990969BDAF78}" dt="2025-09-11T16:56:19.254" v="0" actId="47"/>
        <pc:sldMkLst>
          <pc:docMk/>
          <pc:sldMk cId="3143120635" sldId="2425"/>
        </pc:sldMkLst>
      </pc:sldChg>
      <pc:sldChg chg="del">
        <pc:chgData name="Michael Reinisch" userId="b437c9e2-18f2-45b5-9f0c-958591900f9d" providerId="ADAL" clId="{50333E39-B311-490A-B2B8-990969BDAF78}" dt="2025-09-11T16:56:19.254" v="0" actId="47"/>
        <pc:sldMkLst>
          <pc:docMk/>
          <pc:sldMk cId="2493270243" sldId="2426"/>
        </pc:sldMkLst>
      </pc:sldChg>
      <pc:sldChg chg="del">
        <pc:chgData name="Michael Reinisch" userId="b437c9e2-18f2-45b5-9f0c-958591900f9d" providerId="ADAL" clId="{50333E39-B311-490A-B2B8-990969BDAF78}" dt="2025-09-11T16:56:19.254" v="0" actId="47"/>
        <pc:sldMkLst>
          <pc:docMk/>
          <pc:sldMk cId="965276110" sldId="2428"/>
        </pc:sldMkLst>
      </pc:sldChg>
      <pc:sldChg chg="del">
        <pc:chgData name="Michael Reinisch" userId="b437c9e2-18f2-45b5-9f0c-958591900f9d" providerId="ADAL" clId="{50333E39-B311-490A-B2B8-990969BDAF78}" dt="2025-09-11T16:56:19.254" v="0" actId="47"/>
        <pc:sldMkLst>
          <pc:docMk/>
          <pc:sldMk cId="2061249981" sldId="2429"/>
        </pc:sldMkLst>
      </pc:sldChg>
      <pc:sldChg chg="del">
        <pc:chgData name="Michael Reinisch" userId="b437c9e2-18f2-45b5-9f0c-958591900f9d" providerId="ADAL" clId="{50333E39-B311-490A-B2B8-990969BDAF78}" dt="2025-09-11T16:56:19.254" v="0" actId="47"/>
        <pc:sldMkLst>
          <pc:docMk/>
          <pc:sldMk cId="2842228690" sldId="2431"/>
        </pc:sldMkLst>
      </pc:sldChg>
      <pc:sldChg chg="del">
        <pc:chgData name="Michael Reinisch" userId="b437c9e2-18f2-45b5-9f0c-958591900f9d" providerId="ADAL" clId="{50333E39-B311-490A-B2B8-990969BDAF78}" dt="2025-09-11T16:56:19.254" v="0" actId="47"/>
        <pc:sldMkLst>
          <pc:docMk/>
          <pc:sldMk cId="337394939" sldId="2434"/>
        </pc:sldMkLst>
      </pc:sldChg>
      <pc:sldChg chg="del">
        <pc:chgData name="Michael Reinisch" userId="b437c9e2-18f2-45b5-9f0c-958591900f9d" providerId="ADAL" clId="{50333E39-B311-490A-B2B8-990969BDAF78}" dt="2025-09-11T16:56:19.254" v="0" actId="47"/>
        <pc:sldMkLst>
          <pc:docMk/>
          <pc:sldMk cId="3890700718" sldId="2435"/>
        </pc:sldMkLst>
      </pc:sldChg>
      <pc:sldChg chg="del">
        <pc:chgData name="Michael Reinisch" userId="b437c9e2-18f2-45b5-9f0c-958591900f9d" providerId="ADAL" clId="{50333E39-B311-490A-B2B8-990969BDAF78}" dt="2025-09-11T16:56:19.254" v="0" actId="47"/>
        <pc:sldMkLst>
          <pc:docMk/>
          <pc:sldMk cId="1283926079" sldId="2438"/>
        </pc:sldMkLst>
      </pc:sldChg>
      <pc:sldChg chg="del">
        <pc:chgData name="Michael Reinisch" userId="b437c9e2-18f2-45b5-9f0c-958591900f9d" providerId="ADAL" clId="{50333E39-B311-490A-B2B8-990969BDAF78}" dt="2025-09-11T16:56:19.254" v="0" actId="47"/>
        <pc:sldMkLst>
          <pc:docMk/>
          <pc:sldMk cId="2452513313" sldId="2439"/>
        </pc:sldMkLst>
      </pc:sldChg>
      <pc:sldChg chg="del">
        <pc:chgData name="Michael Reinisch" userId="b437c9e2-18f2-45b5-9f0c-958591900f9d" providerId="ADAL" clId="{50333E39-B311-490A-B2B8-990969BDAF78}" dt="2025-09-11T16:56:19.254" v="0" actId="47"/>
        <pc:sldMkLst>
          <pc:docMk/>
          <pc:sldMk cId="3835326815" sldId="2443"/>
        </pc:sldMkLst>
      </pc:sldChg>
      <pc:sldChg chg="del">
        <pc:chgData name="Michael Reinisch" userId="b437c9e2-18f2-45b5-9f0c-958591900f9d" providerId="ADAL" clId="{50333E39-B311-490A-B2B8-990969BDAF78}" dt="2025-09-11T16:56:19.254" v="0" actId="47"/>
        <pc:sldMkLst>
          <pc:docMk/>
          <pc:sldMk cId="2500054227" sldId="2449"/>
        </pc:sldMkLst>
      </pc:sldChg>
    </pc:docChg>
  </pc:docChgLst>
  <pc:docChgLst>
    <pc:chgData name="Jeff McDonald" userId="1a300022-f42d-43f1-a243-9599380c27a4" providerId="ADAL" clId="{84F08439-3A5F-5B8A-9044-69CFDD52A54C}"/>
    <pc:docChg chg="undo custSel addSld delSld modSld sldOrd modSection">
      <pc:chgData name="Jeff McDonald" userId="1a300022-f42d-43f1-a243-9599380c27a4" providerId="ADAL" clId="{84F08439-3A5F-5B8A-9044-69CFDD52A54C}" dt="2025-11-21T13:12:12.796" v="4041" actId="20577"/>
      <pc:docMkLst>
        <pc:docMk/>
      </pc:docMkLst>
      <pc:sldChg chg="modSp mod">
        <pc:chgData name="Jeff McDonald" userId="1a300022-f42d-43f1-a243-9599380c27a4" providerId="ADAL" clId="{84F08439-3A5F-5B8A-9044-69CFDD52A54C}" dt="2025-11-21T11:47:40.101" v="56" actId="20577"/>
        <pc:sldMkLst>
          <pc:docMk/>
          <pc:sldMk cId="3716679577" sldId="2380"/>
        </pc:sldMkLst>
        <pc:spChg chg="mod">
          <ac:chgData name="Jeff McDonald" userId="1a300022-f42d-43f1-a243-9599380c27a4" providerId="ADAL" clId="{84F08439-3A5F-5B8A-9044-69CFDD52A54C}" dt="2025-11-21T11:47:40.101" v="56" actId="20577"/>
          <ac:spMkLst>
            <pc:docMk/>
            <pc:sldMk cId="3716679577" sldId="2380"/>
            <ac:spMk id="7" creationId="{4EB7BFCD-5157-1FFF-AFE6-080B8BF91949}"/>
          </ac:spMkLst>
        </pc:spChg>
        <pc:spChg chg="mod">
          <ac:chgData name="Jeff McDonald" userId="1a300022-f42d-43f1-a243-9599380c27a4" providerId="ADAL" clId="{84F08439-3A5F-5B8A-9044-69CFDD52A54C}" dt="2025-11-21T11:47:23.053" v="32" actId="20577"/>
          <ac:spMkLst>
            <pc:docMk/>
            <pc:sldMk cId="3716679577" sldId="2380"/>
            <ac:spMk id="9" creationId="{0EDEDC1E-59B7-19F2-DEE3-938FA75F51A4}"/>
          </ac:spMkLst>
        </pc:spChg>
      </pc:sldChg>
      <pc:sldChg chg="del">
        <pc:chgData name="Jeff McDonald" userId="1a300022-f42d-43f1-a243-9599380c27a4" providerId="ADAL" clId="{84F08439-3A5F-5B8A-9044-69CFDD52A54C}" dt="2025-11-21T11:49:13.767" v="86" actId="2696"/>
        <pc:sldMkLst>
          <pc:docMk/>
          <pc:sldMk cId="2621576248" sldId="2442"/>
        </pc:sldMkLst>
      </pc:sldChg>
      <pc:sldChg chg="del">
        <pc:chgData name="Jeff McDonald" userId="1a300022-f42d-43f1-a243-9599380c27a4" providerId="ADAL" clId="{84F08439-3A5F-5B8A-9044-69CFDD52A54C}" dt="2025-11-21T11:50:16.765" v="116" actId="2696"/>
        <pc:sldMkLst>
          <pc:docMk/>
          <pc:sldMk cId="2372125304" sldId="2444"/>
        </pc:sldMkLst>
      </pc:sldChg>
      <pc:sldChg chg="del">
        <pc:chgData name="Jeff McDonald" userId="1a300022-f42d-43f1-a243-9599380c27a4" providerId="ADAL" clId="{84F08439-3A5F-5B8A-9044-69CFDD52A54C}" dt="2025-11-21T11:49:06.223" v="85" actId="2696"/>
        <pc:sldMkLst>
          <pc:docMk/>
          <pc:sldMk cId="2036599703" sldId="2445"/>
        </pc:sldMkLst>
      </pc:sldChg>
      <pc:sldChg chg="del">
        <pc:chgData name="Jeff McDonald" userId="1a300022-f42d-43f1-a243-9599380c27a4" providerId="ADAL" clId="{84F08439-3A5F-5B8A-9044-69CFDD52A54C}" dt="2025-11-21T11:58:20.191" v="413" actId="2696"/>
        <pc:sldMkLst>
          <pc:docMk/>
          <pc:sldMk cId="2803624551" sldId="2446"/>
        </pc:sldMkLst>
      </pc:sldChg>
      <pc:sldChg chg="modSp del mod">
        <pc:chgData name="Jeff McDonald" userId="1a300022-f42d-43f1-a243-9599380c27a4" providerId="ADAL" clId="{84F08439-3A5F-5B8A-9044-69CFDD52A54C}" dt="2025-11-21T12:55:06.565" v="2650" actId="2696"/>
        <pc:sldMkLst>
          <pc:docMk/>
          <pc:sldMk cId="600314012" sldId="2447"/>
        </pc:sldMkLst>
        <pc:spChg chg="mod">
          <ac:chgData name="Jeff McDonald" userId="1a300022-f42d-43f1-a243-9599380c27a4" providerId="ADAL" clId="{84F08439-3A5F-5B8A-9044-69CFDD52A54C}" dt="2025-11-21T11:48:42.598" v="77" actId="20577"/>
          <ac:spMkLst>
            <pc:docMk/>
            <pc:sldMk cId="600314012" sldId="2447"/>
            <ac:spMk id="2" creationId="{00EAECD9-B08C-AD42-5328-4839D5035F23}"/>
          </ac:spMkLst>
        </pc:spChg>
        <pc:spChg chg="mod">
          <ac:chgData name="Jeff McDonald" userId="1a300022-f42d-43f1-a243-9599380c27a4" providerId="ADAL" clId="{84F08439-3A5F-5B8A-9044-69CFDD52A54C}" dt="2025-11-21T11:48:55.485" v="84" actId="5793"/>
          <ac:spMkLst>
            <pc:docMk/>
            <pc:sldMk cId="600314012" sldId="2447"/>
            <ac:spMk id="3" creationId="{C02AE2CC-AA99-61F0-9AC4-B0335A082923}"/>
          </ac:spMkLst>
        </pc:spChg>
      </pc:sldChg>
      <pc:sldChg chg="modSp mod">
        <pc:chgData name="Jeff McDonald" userId="1a300022-f42d-43f1-a243-9599380c27a4" providerId="ADAL" clId="{84F08439-3A5F-5B8A-9044-69CFDD52A54C}" dt="2025-11-21T13:02:52.129" v="3390" actId="20577"/>
        <pc:sldMkLst>
          <pc:docMk/>
          <pc:sldMk cId="145318563" sldId="2448"/>
        </pc:sldMkLst>
        <pc:spChg chg="mod">
          <ac:chgData name="Jeff McDonald" userId="1a300022-f42d-43f1-a243-9599380c27a4" providerId="ADAL" clId="{84F08439-3A5F-5B8A-9044-69CFDD52A54C}" dt="2025-11-21T12:41:32.895" v="1772" actId="20577"/>
          <ac:spMkLst>
            <pc:docMk/>
            <pc:sldMk cId="145318563" sldId="2448"/>
            <ac:spMk id="2" creationId="{54E4DCFC-227B-1041-DD55-B7D1C8B1078E}"/>
          </ac:spMkLst>
        </pc:spChg>
        <pc:spChg chg="mod">
          <ac:chgData name="Jeff McDonald" userId="1a300022-f42d-43f1-a243-9599380c27a4" providerId="ADAL" clId="{84F08439-3A5F-5B8A-9044-69CFDD52A54C}" dt="2025-11-21T13:02:52.129" v="3390" actId="20577"/>
          <ac:spMkLst>
            <pc:docMk/>
            <pc:sldMk cId="145318563" sldId="2448"/>
            <ac:spMk id="3" creationId="{2C013C91-E10B-108E-184F-6056DA411020}"/>
          </ac:spMkLst>
        </pc:spChg>
      </pc:sldChg>
      <pc:sldChg chg="addSp delSp modSp add mod ord">
        <pc:chgData name="Jeff McDonald" userId="1a300022-f42d-43f1-a243-9599380c27a4" providerId="ADAL" clId="{84F08439-3A5F-5B8A-9044-69CFDD52A54C}" dt="2025-11-21T13:12:12.796" v="4041" actId="20577"/>
        <pc:sldMkLst>
          <pc:docMk/>
          <pc:sldMk cId="2516825223" sldId="2449"/>
        </pc:sldMkLst>
        <pc:spChg chg="mod">
          <ac:chgData name="Jeff McDonald" userId="1a300022-f42d-43f1-a243-9599380c27a4" providerId="ADAL" clId="{84F08439-3A5F-5B8A-9044-69CFDD52A54C}" dt="2025-11-21T12:26:12.532" v="883" actId="20577"/>
          <ac:spMkLst>
            <pc:docMk/>
            <pc:sldMk cId="2516825223" sldId="2449"/>
            <ac:spMk id="2" creationId="{B5493908-82C1-2CCD-A7A6-F62D9538DC04}"/>
          </ac:spMkLst>
        </pc:spChg>
        <pc:spChg chg="mod">
          <ac:chgData name="Jeff McDonald" userId="1a300022-f42d-43f1-a243-9599380c27a4" providerId="ADAL" clId="{84F08439-3A5F-5B8A-9044-69CFDD52A54C}" dt="2025-11-21T13:12:12.796" v="4041" actId="20577"/>
          <ac:spMkLst>
            <pc:docMk/>
            <pc:sldMk cId="2516825223" sldId="2449"/>
            <ac:spMk id="3" creationId="{3D75016E-BEE3-CE5B-99F1-EAB57A36D6EB}"/>
          </ac:spMkLst>
        </pc:spChg>
        <pc:picChg chg="add del mod">
          <ac:chgData name="Jeff McDonald" userId="1a300022-f42d-43f1-a243-9599380c27a4" providerId="ADAL" clId="{84F08439-3A5F-5B8A-9044-69CFDD52A54C}" dt="2025-11-21T12:24:33.277" v="833" actId="478"/>
          <ac:picMkLst>
            <pc:docMk/>
            <pc:sldMk cId="2516825223" sldId="2449"/>
            <ac:picMk id="5" creationId="{571AA359-AF40-7C5F-64D4-2C7B8C5A5180}"/>
          </ac:picMkLst>
        </pc:picChg>
        <pc:picChg chg="add del mod">
          <ac:chgData name="Jeff McDonald" userId="1a300022-f42d-43f1-a243-9599380c27a4" providerId="ADAL" clId="{84F08439-3A5F-5B8A-9044-69CFDD52A54C}" dt="2025-11-21T12:39:30.327" v="1722" actId="478"/>
          <ac:picMkLst>
            <pc:docMk/>
            <pc:sldMk cId="2516825223" sldId="2449"/>
            <ac:picMk id="6" creationId="{06F545C3-8FEB-C76F-EE8E-38C8BD1827FF}"/>
          </ac:picMkLst>
        </pc:picChg>
        <pc:picChg chg="add mod">
          <ac:chgData name="Jeff McDonald" userId="1a300022-f42d-43f1-a243-9599380c27a4" providerId="ADAL" clId="{84F08439-3A5F-5B8A-9044-69CFDD52A54C}" dt="2025-11-21T12:39:56.558" v="1728" actId="1076"/>
          <ac:picMkLst>
            <pc:docMk/>
            <pc:sldMk cId="2516825223" sldId="2449"/>
            <ac:picMk id="7" creationId="{5A699FDB-50E6-012C-42F6-88D175B92D09}"/>
          </ac:picMkLst>
        </pc:picChg>
      </pc:sldChg>
      <pc:sldChg chg="addSp delSp modSp add mod ord">
        <pc:chgData name="Jeff McDonald" userId="1a300022-f42d-43f1-a243-9599380c27a4" providerId="ADAL" clId="{84F08439-3A5F-5B8A-9044-69CFDD52A54C}" dt="2025-11-21T12:01:10.503" v="571" actId="20577"/>
        <pc:sldMkLst>
          <pc:docMk/>
          <pc:sldMk cId="3489110714" sldId="2450"/>
        </pc:sldMkLst>
        <pc:spChg chg="add del mod">
          <ac:chgData name="Jeff McDonald" userId="1a300022-f42d-43f1-a243-9599380c27a4" providerId="ADAL" clId="{84F08439-3A5F-5B8A-9044-69CFDD52A54C}" dt="2025-11-21T11:57:43.427" v="401" actId="6549"/>
          <ac:spMkLst>
            <pc:docMk/>
            <pc:sldMk cId="3489110714" sldId="2450"/>
            <ac:spMk id="2" creationId="{653C74E6-BDEC-0395-F157-BC26E28BEFD1}"/>
          </ac:spMkLst>
        </pc:spChg>
        <pc:spChg chg="mod">
          <ac:chgData name="Jeff McDonald" userId="1a300022-f42d-43f1-a243-9599380c27a4" providerId="ADAL" clId="{84F08439-3A5F-5B8A-9044-69CFDD52A54C}" dt="2025-11-21T12:01:10.503" v="571" actId="20577"/>
          <ac:spMkLst>
            <pc:docMk/>
            <pc:sldMk cId="3489110714" sldId="2450"/>
            <ac:spMk id="3" creationId="{E155BE95-D8FC-0518-4FAD-43979E7544AF}"/>
          </ac:spMkLst>
        </pc:spChg>
        <pc:spChg chg="add del mod">
          <ac:chgData name="Jeff McDonald" userId="1a300022-f42d-43f1-a243-9599380c27a4" providerId="ADAL" clId="{84F08439-3A5F-5B8A-9044-69CFDD52A54C}" dt="2025-11-21T11:50:37.775" v="120" actId="478"/>
          <ac:spMkLst>
            <pc:docMk/>
            <pc:sldMk cId="3489110714" sldId="2450"/>
            <ac:spMk id="6" creationId="{71E21E9A-3E9E-8EB7-23B5-09EA5E2B46BE}"/>
          </ac:spMkLst>
        </pc:spChg>
        <pc:graphicFrameChg chg="add mod">
          <ac:chgData name="Jeff McDonald" userId="1a300022-f42d-43f1-a243-9599380c27a4" providerId="ADAL" clId="{84F08439-3A5F-5B8A-9044-69CFDD52A54C}" dt="2025-11-21T11:54:48.996" v="158"/>
          <ac:graphicFrameMkLst>
            <pc:docMk/>
            <pc:sldMk cId="3489110714" sldId="2450"/>
            <ac:graphicFrameMk id="8" creationId="{72FE8857-978C-8947-3A64-043D77E8CFEC}"/>
          </ac:graphicFrameMkLst>
        </pc:graphicFrameChg>
        <pc:picChg chg="add del mod">
          <ac:chgData name="Jeff McDonald" userId="1a300022-f42d-43f1-a243-9599380c27a4" providerId="ADAL" clId="{84F08439-3A5F-5B8A-9044-69CFDD52A54C}" dt="2025-11-21T11:54:27.604" v="153" actId="478"/>
          <ac:picMkLst>
            <pc:docMk/>
            <pc:sldMk cId="3489110714" sldId="2450"/>
            <ac:picMk id="7" creationId="{A76ADAA9-ADB9-29DF-4B21-9EA0D7DFE504}"/>
          </ac:picMkLst>
        </pc:picChg>
        <pc:picChg chg="add mod">
          <ac:chgData name="Jeff McDonald" userId="1a300022-f42d-43f1-a243-9599380c27a4" providerId="ADAL" clId="{84F08439-3A5F-5B8A-9044-69CFDD52A54C}" dt="2025-11-21T11:55:02.203" v="161" actId="14100"/>
          <ac:picMkLst>
            <pc:docMk/>
            <pc:sldMk cId="3489110714" sldId="2450"/>
            <ac:picMk id="9" creationId="{C951FDF2-8571-D831-F9D7-76BCB30B60ED}"/>
          </ac:picMkLst>
        </pc:picChg>
      </pc:sldChg>
      <pc:sldChg chg="modSp add mod">
        <pc:chgData name="Jeff McDonald" userId="1a300022-f42d-43f1-a243-9599380c27a4" providerId="ADAL" clId="{84F08439-3A5F-5B8A-9044-69CFDD52A54C}" dt="2025-11-21T12:56:00.397" v="2657" actId="20577"/>
        <pc:sldMkLst>
          <pc:docMk/>
          <pc:sldMk cId="1171971529" sldId="2451"/>
        </pc:sldMkLst>
        <pc:spChg chg="mod">
          <ac:chgData name="Jeff McDonald" userId="1a300022-f42d-43f1-a243-9599380c27a4" providerId="ADAL" clId="{84F08439-3A5F-5B8A-9044-69CFDD52A54C}" dt="2025-11-21T11:58:59.014" v="468" actId="20577"/>
          <ac:spMkLst>
            <pc:docMk/>
            <pc:sldMk cId="1171971529" sldId="2451"/>
            <ac:spMk id="2" creationId="{2D5F58A7-2688-7939-B2D2-A6CC14D24676}"/>
          </ac:spMkLst>
        </pc:spChg>
        <pc:spChg chg="mod">
          <ac:chgData name="Jeff McDonald" userId="1a300022-f42d-43f1-a243-9599380c27a4" providerId="ADAL" clId="{84F08439-3A5F-5B8A-9044-69CFDD52A54C}" dt="2025-11-21T12:56:00.397" v="2657" actId="20577"/>
          <ac:spMkLst>
            <pc:docMk/>
            <pc:sldMk cId="1171971529" sldId="2451"/>
            <ac:spMk id="3" creationId="{0E08FC32-2A5E-8BD8-9EEE-4CBD3EE4F569}"/>
          </ac:spMkLst>
        </pc:spChg>
      </pc:sldChg>
      <pc:sldChg chg="modSp add mod">
        <pc:chgData name="Jeff McDonald" userId="1a300022-f42d-43f1-a243-9599380c27a4" providerId="ADAL" clId="{84F08439-3A5F-5B8A-9044-69CFDD52A54C}" dt="2025-11-21T13:10:57.301" v="3977" actId="20577"/>
        <pc:sldMkLst>
          <pc:docMk/>
          <pc:sldMk cId="3571046882" sldId="2452"/>
        </pc:sldMkLst>
        <pc:spChg chg="mod">
          <ac:chgData name="Jeff McDonald" userId="1a300022-f42d-43f1-a243-9599380c27a4" providerId="ADAL" clId="{84F08439-3A5F-5B8A-9044-69CFDD52A54C}" dt="2025-11-21T12:54:36.766" v="2649" actId="20577"/>
          <ac:spMkLst>
            <pc:docMk/>
            <pc:sldMk cId="3571046882" sldId="2452"/>
            <ac:spMk id="2" creationId="{2885107C-9AC8-660F-4B2D-DCDEAB6EEC58}"/>
          </ac:spMkLst>
        </pc:spChg>
        <pc:spChg chg="mod">
          <ac:chgData name="Jeff McDonald" userId="1a300022-f42d-43f1-a243-9599380c27a4" providerId="ADAL" clId="{84F08439-3A5F-5B8A-9044-69CFDD52A54C}" dt="2025-11-21T13:10:57.301" v="3977" actId="20577"/>
          <ac:spMkLst>
            <pc:docMk/>
            <pc:sldMk cId="3571046882" sldId="2452"/>
            <ac:spMk id="3" creationId="{9EDED559-03C7-924F-8800-1D8E908DFD1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450" name="Rectangle 2"/>
          <p:cNvSpPr>
            <a:spLocks noGrp="1" noChangeArrowheads="1"/>
          </p:cNvSpPr>
          <p:nvPr>
            <p:ph type="hdr" sz="quarter"/>
          </p:nvPr>
        </p:nvSpPr>
        <p:spPr bwMode="auto">
          <a:xfrm>
            <a:off x="-2149" y="13"/>
            <a:ext cx="182907" cy="306864"/>
          </a:xfrm>
          <a:prstGeom prst="rect">
            <a:avLst/>
          </a:prstGeom>
          <a:noFill/>
          <a:ln w="9525">
            <a:noFill/>
            <a:miter lim="800000"/>
            <a:headEnd/>
            <a:tailEnd/>
          </a:ln>
        </p:spPr>
        <p:txBody>
          <a:bodyPr vert="horz" wrap="none" lIns="90525" tIns="45262" rIns="90525" bIns="45262" numCol="1" anchor="t" anchorCtr="0" compatLnSpc="1">
            <a:prstTxWarp prst="textNoShape">
              <a:avLst/>
            </a:prstTxWarp>
            <a:spAutoFit/>
          </a:bodyPr>
          <a:lstStyle>
            <a:lvl1pPr defTabSz="949936" eaLnBrk="0" hangingPunct="0">
              <a:defRPr kumimoji="0" sz="1400" b="1">
                <a:solidFill>
                  <a:schemeClr val="tx1"/>
                </a:solidFill>
              </a:defRPr>
            </a:lvl1pPr>
          </a:lstStyle>
          <a:p>
            <a:pPr>
              <a:defRPr/>
            </a:pPr>
            <a:endParaRPr lang="en-US"/>
          </a:p>
        </p:txBody>
      </p:sp>
      <p:sp>
        <p:nvSpPr>
          <p:cNvPr id="104451" name="Rectangle 3"/>
          <p:cNvSpPr>
            <a:spLocks noGrp="1" noChangeArrowheads="1"/>
          </p:cNvSpPr>
          <p:nvPr>
            <p:ph type="dt" sz="quarter" idx="1"/>
          </p:nvPr>
        </p:nvSpPr>
        <p:spPr bwMode="auto">
          <a:xfrm>
            <a:off x="9364461" y="13"/>
            <a:ext cx="182907" cy="306864"/>
          </a:xfrm>
          <a:prstGeom prst="rect">
            <a:avLst/>
          </a:prstGeom>
          <a:noFill/>
          <a:ln w="9525">
            <a:noFill/>
            <a:miter lim="800000"/>
            <a:headEnd/>
            <a:tailEnd/>
          </a:ln>
        </p:spPr>
        <p:txBody>
          <a:bodyPr vert="horz" wrap="none" lIns="90525" tIns="45262" rIns="90525" bIns="45262" numCol="1" anchor="t" anchorCtr="0" compatLnSpc="1">
            <a:prstTxWarp prst="textNoShape">
              <a:avLst/>
            </a:prstTxWarp>
            <a:spAutoFit/>
          </a:bodyPr>
          <a:lstStyle>
            <a:lvl1pPr algn="r" defTabSz="949936" eaLnBrk="0" hangingPunct="0">
              <a:defRPr kumimoji="0" sz="1400" b="1">
                <a:solidFill>
                  <a:schemeClr val="tx1"/>
                </a:solidFill>
              </a:defRPr>
            </a:lvl1pPr>
          </a:lstStyle>
          <a:p>
            <a:pPr>
              <a:defRPr/>
            </a:pPr>
            <a:endParaRPr lang="en-US"/>
          </a:p>
        </p:txBody>
      </p:sp>
      <p:sp>
        <p:nvSpPr>
          <p:cNvPr id="104452" name="Rectangle 4"/>
          <p:cNvSpPr>
            <a:spLocks noGrp="1" noChangeArrowheads="1"/>
          </p:cNvSpPr>
          <p:nvPr>
            <p:ph type="ftr" sz="quarter" idx="2"/>
          </p:nvPr>
        </p:nvSpPr>
        <p:spPr bwMode="auto">
          <a:xfrm>
            <a:off x="-2149" y="7023217"/>
            <a:ext cx="182907" cy="306864"/>
          </a:xfrm>
          <a:prstGeom prst="rect">
            <a:avLst/>
          </a:prstGeom>
          <a:noFill/>
          <a:ln w="9525">
            <a:noFill/>
            <a:miter lim="800000"/>
            <a:headEnd/>
            <a:tailEnd/>
          </a:ln>
        </p:spPr>
        <p:txBody>
          <a:bodyPr vert="horz" wrap="none" lIns="90525" tIns="45262" rIns="90525" bIns="45262" numCol="1" anchor="b" anchorCtr="0" compatLnSpc="1">
            <a:prstTxWarp prst="textNoShape">
              <a:avLst/>
            </a:prstTxWarp>
            <a:spAutoFit/>
          </a:bodyPr>
          <a:lstStyle>
            <a:lvl1pPr defTabSz="949936" eaLnBrk="0" hangingPunct="0">
              <a:defRPr kumimoji="0" sz="1400" b="1">
                <a:solidFill>
                  <a:schemeClr val="tx1"/>
                </a:solidFill>
              </a:defRPr>
            </a:lvl1pPr>
          </a:lstStyle>
          <a:p>
            <a:pPr>
              <a:defRPr/>
            </a:pPr>
            <a:endParaRPr lang="en-US"/>
          </a:p>
        </p:txBody>
      </p:sp>
      <p:sp>
        <p:nvSpPr>
          <p:cNvPr id="104453" name="Rectangle 5"/>
          <p:cNvSpPr>
            <a:spLocks noGrp="1" noChangeArrowheads="1"/>
          </p:cNvSpPr>
          <p:nvPr>
            <p:ph type="sldNum" sz="quarter" idx="3"/>
          </p:nvPr>
        </p:nvSpPr>
        <p:spPr bwMode="auto">
          <a:xfrm>
            <a:off x="9149749" y="7026947"/>
            <a:ext cx="397620" cy="306852"/>
          </a:xfrm>
          <a:prstGeom prst="rect">
            <a:avLst/>
          </a:prstGeom>
          <a:noFill/>
          <a:ln w="9525">
            <a:noFill/>
            <a:miter lim="800000"/>
            <a:headEnd/>
            <a:tailEnd/>
          </a:ln>
        </p:spPr>
        <p:txBody>
          <a:bodyPr vert="horz" wrap="none" lIns="90525" tIns="45262" rIns="90525" bIns="45262" numCol="1" anchor="b" anchorCtr="0" compatLnSpc="1">
            <a:prstTxWarp prst="textNoShape">
              <a:avLst/>
            </a:prstTxWarp>
            <a:spAutoFit/>
          </a:bodyPr>
          <a:lstStyle>
            <a:lvl1pPr algn="r" defTabSz="949936" eaLnBrk="0" hangingPunct="0">
              <a:defRPr kumimoji="0" sz="1400" b="1">
                <a:solidFill>
                  <a:schemeClr val="tx1"/>
                </a:solidFill>
              </a:defRPr>
            </a:lvl1pPr>
          </a:lstStyle>
          <a:p>
            <a:pPr>
              <a:defRPr/>
            </a:pPr>
            <a:fld id="{C6CF872D-C1AA-47DE-90DE-303E4A3981F8}" type="slidenum">
              <a:rPr lang="en-US"/>
              <a:pPr>
                <a:defRPr/>
              </a:pPr>
              <a:t>‹#›</a:t>
            </a:fld>
            <a:endParaRPr lang="en-US"/>
          </a:p>
        </p:txBody>
      </p:sp>
    </p:spTree>
    <p:extLst>
      <p:ext uri="{BB962C8B-B14F-4D97-AF65-F5344CB8AC3E}">
        <p14:creationId xmlns:p14="http://schemas.microsoft.com/office/powerpoint/2010/main" val="32764975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10" y="3"/>
            <a:ext cx="4156643" cy="359440"/>
          </a:xfrm>
          <a:prstGeom prst="rect">
            <a:avLst/>
          </a:prstGeom>
          <a:noFill/>
          <a:ln w="9525">
            <a:noFill/>
            <a:miter lim="800000"/>
            <a:headEnd/>
            <a:tailEnd/>
          </a:ln>
        </p:spPr>
        <p:txBody>
          <a:bodyPr vert="horz" wrap="square" lIns="90525" tIns="45262" rIns="90525" bIns="45262" numCol="1" anchor="t" anchorCtr="0" compatLnSpc="1">
            <a:prstTxWarp prst="textNoShape">
              <a:avLst/>
            </a:prstTxWarp>
          </a:bodyPr>
          <a:lstStyle>
            <a:lvl1pPr defTabSz="949936" eaLnBrk="0" hangingPunct="0">
              <a:defRPr kumimoji="0" sz="1400">
                <a:solidFill>
                  <a:schemeClr val="tx1"/>
                </a:solidFill>
              </a:defRPr>
            </a:lvl1pPr>
          </a:lstStyle>
          <a:p>
            <a:pPr>
              <a:defRPr/>
            </a:pPr>
            <a:endParaRPr lang="en-US"/>
          </a:p>
        </p:txBody>
      </p:sp>
      <p:sp>
        <p:nvSpPr>
          <p:cNvPr id="59395" name="Rectangle 3"/>
          <p:cNvSpPr>
            <a:spLocks noGrp="1" noChangeArrowheads="1"/>
          </p:cNvSpPr>
          <p:nvPr>
            <p:ph type="dt" idx="1"/>
          </p:nvPr>
        </p:nvSpPr>
        <p:spPr bwMode="auto">
          <a:xfrm>
            <a:off x="5433794" y="3"/>
            <a:ext cx="4152336" cy="359440"/>
          </a:xfrm>
          <a:prstGeom prst="rect">
            <a:avLst/>
          </a:prstGeom>
          <a:noFill/>
          <a:ln w="9525">
            <a:noFill/>
            <a:miter lim="800000"/>
            <a:headEnd/>
            <a:tailEnd/>
          </a:ln>
        </p:spPr>
        <p:txBody>
          <a:bodyPr vert="horz" wrap="square" lIns="90525" tIns="45262" rIns="90525" bIns="45262" numCol="1" anchor="t" anchorCtr="0" compatLnSpc="1">
            <a:prstTxWarp prst="textNoShape">
              <a:avLst/>
            </a:prstTxWarp>
          </a:bodyPr>
          <a:lstStyle>
            <a:lvl1pPr algn="r" defTabSz="949936" eaLnBrk="0" hangingPunct="0">
              <a:defRPr kumimoji="0" sz="1400">
                <a:solidFill>
                  <a:schemeClr val="tx1"/>
                </a:solidFill>
              </a:defRPr>
            </a:lvl1pPr>
          </a:lstStyle>
          <a:p>
            <a:pPr>
              <a:defRPr/>
            </a:pPr>
            <a:endParaRPr lang="en-US"/>
          </a:p>
        </p:txBody>
      </p:sp>
      <p:sp>
        <p:nvSpPr>
          <p:cNvPr id="6148" name="Rectangle 4"/>
          <p:cNvSpPr>
            <a:spLocks noGrp="1" noRot="1" noChangeAspect="1" noChangeArrowheads="1" noTextEdit="1"/>
          </p:cNvSpPr>
          <p:nvPr>
            <p:ph type="sldImg" idx="2"/>
          </p:nvPr>
        </p:nvSpPr>
        <p:spPr bwMode="auto">
          <a:xfrm>
            <a:off x="2963863" y="536575"/>
            <a:ext cx="3665537" cy="27495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7" name="Rectangle 5"/>
          <p:cNvSpPr>
            <a:spLocks noGrp="1" noChangeArrowheads="1"/>
          </p:cNvSpPr>
          <p:nvPr>
            <p:ph type="body" sz="quarter" idx="3"/>
          </p:nvPr>
        </p:nvSpPr>
        <p:spPr bwMode="auto">
          <a:xfrm>
            <a:off x="1277151" y="3467971"/>
            <a:ext cx="7027528" cy="3287006"/>
          </a:xfrm>
          <a:prstGeom prst="rect">
            <a:avLst/>
          </a:prstGeom>
          <a:noFill/>
          <a:ln w="9525">
            <a:noFill/>
            <a:miter lim="800000"/>
            <a:headEnd/>
            <a:tailEnd/>
          </a:ln>
        </p:spPr>
        <p:txBody>
          <a:bodyPr vert="horz" wrap="square" lIns="90525" tIns="45262" rIns="90525" bIns="452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9398" name="Rectangle 6"/>
          <p:cNvSpPr>
            <a:spLocks noGrp="1" noChangeArrowheads="1"/>
          </p:cNvSpPr>
          <p:nvPr>
            <p:ph type="ftr" sz="quarter" idx="4"/>
          </p:nvPr>
        </p:nvSpPr>
        <p:spPr bwMode="auto">
          <a:xfrm>
            <a:off x="10" y="6935938"/>
            <a:ext cx="4156643" cy="356960"/>
          </a:xfrm>
          <a:prstGeom prst="rect">
            <a:avLst/>
          </a:prstGeom>
          <a:noFill/>
          <a:ln w="9525">
            <a:noFill/>
            <a:miter lim="800000"/>
            <a:headEnd/>
            <a:tailEnd/>
          </a:ln>
        </p:spPr>
        <p:txBody>
          <a:bodyPr vert="horz" wrap="square" lIns="90525" tIns="45262" rIns="90525" bIns="45262" numCol="1" anchor="b" anchorCtr="0" compatLnSpc="1">
            <a:prstTxWarp prst="textNoShape">
              <a:avLst/>
            </a:prstTxWarp>
          </a:bodyPr>
          <a:lstStyle>
            <a:lvl1pPr defTabSz="949936" eaLnBrk="0" hangingPunct="0">
              <a:defRPr kumimoji="0" sz="1400">
                <a:solidFill>
                  <a:schemeClr val="tx1"/>
                </a:solidFill>
              </a:defRPr>
            </a:lvl1pPr>
          </a:lstStyle>
          <a:p>
            <a:pPr>
              <a:defRPr/>
            </a:pPr>
            <a:endParaRPr lang="en-US"/>
          </a:p>
        </p:txBody>
      </p:sp>
      <p:sp>
        <p:nvSpPr>
          <p:cNvPr id="59399" name="Rectangle 7"/>
          <p:cNvSpPr>
            <a:spLocks noGrp="1" noChangeArrowheads="1"/>
          </p:cNvSpPr>
          <p:nvPr>
            <p:ph type="sldNum" sz="quarter" idx="5"/>
          </p:nvPr>
        </p:nvSpPr>
        <p:spPr bwMode="auto">
          <a:xfrm>
            <a:off x="5433794" y="6935938"/>
            <a:ext cx="4152336" cy="356960"/>
          </a:xfrm>
          <a:prstGeom prst="rect">
            <a:avLst/>
          </a:prstGeom>
          <a:noFill/>
          <a:ln w="9525">
            <a:noFill/>
            <a:miter lim="800000"/>
            <a:headEnd/>
            <a:tailEnd/>
          </a:ln>
        </p:spPr>
        <p:txBody>
          <a:bodyPr vert="horz" wrap="square" lIns="90525" tIns="45262" rIns="90525" bIns="45262" numCol="1" anchor="b" anchorCtr="0" compatLnSpc="1">
            <a:prstTxWarp prst="textNoShape">
              <a:avLst/>
            </a:prstTxWarp>
          </a:bodyPr>
          <a:lstStyle>
            <a:lvl1pPr algn="r" defTabSz="949936" eaLnBrk="0" hangingPunct="0">
              <a:defRPr kumimoji="0" sz="1400">
                <a:solidFill>
                  <a:schemeClr val="tx1"/>
                </a:solidFill>
              </a:defRPr>
            </a:lvl1pPr>
          </a:lstStyle>
          <a:p>
            <a:pPr>
              <a:defRPr/>
            </a:pPr>
            <a:fld id="{3948948F-F34D-45C5-81F2-29DB7416706A}" type="slidenum">
              <a:rPr lang="en-US"/>
              <a:pPr>
                <a:defRPr/>
              </a:pPr>
              <a:t>‹#›</a:t>
            </a:fld>
            <a:endParaRPr lang="en-US"/>
          </a:p>
        </p:txBody>
      </p:sp>
    </p:spTree>
    <p:extLst>
      <p:ext uri="{BB962C8B-B14F-4D97-AF65-F5344CB8AC3E}">
        <p14:creationId xmlns:p14="http://schemas.microsoft.com/office/powerpoint/2010/main" val="23986043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spect="1" noChangeArrowheads="1" noTextEdit="1"/>
          </p:cNvSpPr>
          <p:nvPr>
            <p:ph type="sldImg"/>
          </p:nvPr>
        </p:nvSpPr>
        <p:spPr>
          <a:xfrm>
            <a:off x="2963863" y="536575"/>
            <a:ext cx="3665537" cy="2749550"/>
          </a:xfrm>
          <a:ln/>
        </p:spPr>
      </p:sp>
      <p:sp>
        <p:nvSpPr>
          <p:cNvPr id="143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0974455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resentation Title">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AE55F196-4A1E-E7BF-A9DA-59DA8377F6C6}"/>
              </a:ext>
            </a:extLst>
          </p:cNvPr>
          <p:cNvSpPr/>
          <p:nvPr userDrawn="1"/>
        </p:nvSpPr>
        <p:spPr>
          <a:xfrm>
            <a:off x="0" y="0"/>
            <a:ext cx="914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7" name="Rectangle 6">
            <a:extLst>
              <a:ext uri="{FF2B5EF4-FFF2-40B4-BE49-F238E27FC236}">
                <a16:creationId xmlns:a16="http://schemas.microsoft.com/office/drawing/2014/main" id="{C5381663-D88D-8A87-F332-6D3979B0BB41}"/>
              </a:ext>
            </a:extLst>
          </p:cNvPr>
          <p:cNvSpPr/>
          <p:nvPr userDrawn="1"/>
        </p:nvSpPr>
        <p:spPr>
          <a:xfrm>
            <a:off x="357188" y="203485"/>
            <a:ext cx="1647783" cy="6438492"/>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2258170" y="1035283"/>
            <a:ext cx="6432606" cy="2220683"/>
          </a:xfrm>
        </p:spPr>
        <p:txBody>
          <a:bodyPr anchor="b"/>
          <a:lstStyle>
            <a:lvl1pPr algn="ctr">
              <a:defRPr sz="4000">
                <a:solidFill>
                  <a:srgbClr val="2E5CB8"/>
                </a:solidFill>
              </a:defRPr>
            </a:lvl1pPr>
          </a:lstStyle>
          <a:p>
            <a:r>
              <a:rPr lang="en-US"/>
              <a:t>Click to edit Master title style</a:t>
            </a:r>
          </a:p>
        </p:txBody>
      </p:sp>
      <p:sp>
        <p:nvSpPr>
          <p:cNvPr id="3" name="Subtitle 2"/>
          <p:cNvSpPr>
            <a:spLocks noGrp="1"/>
          </p:cNvSpPr>
          <p:nvPr>
            <p:ph type="subTitle" idx="1"/>
          </p:nvPr>
        </p:nvSpPr>
        <p:spPr>
          <a:xfrm>
            <a:off x="2258170" y="3702706"/>
            <a:ext cx="6432606" cy="1655762"/>
          </a:xfrm>
        </p:spPr>
        <p:txBody>
          <a:bodyPr/>
          <a:lstStyle>
            <a:lvl1pPr marL="0" indent="0" algn="ctr">
              <a:spcBef>
                <a:spcPts val="0"/>
              </a:spcBef>
              <a:buNone/>
              <a:defRPr sz="1900">
                <a:solidFill>
                  <a:schemeClr val="tx1">
                    <a:lumMod val="65000"/>
                    <a:lumOff val="3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cxnSp>
        <p:nvCxnSpPr>
          <p:cNvPr id="5" name="Straight Connector 4">
            <a:extLst>
              <a:ext uri="{FF2B5EF4-FFF2-40B4-BE49-F238E27FC236}">
                <a16:creationId xmlns:a16="http://schemas.microsoft.com/office/drawing/2014/main" id="{302989FD-75C0-2928-DEA6-438C304A0F05}"/>
              </a:ext>
            </a:extLst>
          </p:cNvPr>
          <p:cNvCxnSpPr>
            <a:cxnSpLocks/>
          </p:cNvCxnSpPr>
          <p:nvPr userDrawn="1"/>
        </p:nvCxnSpPr>
        <p:spPr>
          <a:xfrm>
            <a:off x="2258170" y="3405601"/>
            <a:ext cx="643260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BDCB0489-5CFA-4A95-1395-3A7AEA88FEC6}"/>
              </a:ext>
            </a:extLst>
          </p:cNvPr>
          <p:cNvSpPr/>
          <p:nvPr userDrawn="1"/>
        </p:nvSpPr>
        <p:spPr>
          <a:xfrm>
            <a:off x="7599358" y="4"/>
            <a:ext cx="1200433" cy="617331"/>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sz="1800"/>
          </a:p>
        </p:txBody>
      </p:sp>
      <p:sp>
        <p:nvSpPr>
          <p:cNvPr id="21" name="Rectangle: Rounded Corners 20">
            <a:extLst>
              <a:ext uri="{FF2B5EF4-FFF2-40B4-BE49-F238E27FC236}">
                <a16:creationId xmlns:a16="http://schemas.microsoft.com/office/drawing/2014/main" id="{3143B0FD-5288-B9DC-3E7C-D89CC1EF1B8C}"/>
              </a:ext>
            </a:extLst>
          </p:cNvPr>
          <p:cNvSpPr/>
          <p:nvPr userDrawn="1"/>
        </p:nvSpPr>
        <p:spPr>
          <a:xfrm>
            <a:off x="153225" y="199509"/>
            <a:ext cx="8819326" cy="6447087"/>
          </a:xfrm>
          <a:prstGeom prst="roundRect">
            <a:avLst>
              <a:gd name="adj" fmla="val 3056"/>
            </a:avLst>
          </a:prstGeom>
          <a:noFill/>
          <a:ln w="12700">
            <a:solidFill>
              <a:schemeClr val="bg1">
                <a:lumMod val="6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800"/>
          </a:p>
        </p:txBody>
      </p:sp>
      <p:sp>
        <p:nvSpPr>
          <p:cNvPr id="22" name="TextBox 21">
            <a:extLst>
              <a:ext uri="{FF2B5EF4-FFF2-40B4-BE49-F238E27FC236}">
                <a16:creationId xmlns:a16="http://schemas.microsoft.com/office/drawing/2014/main" id="{6EB3363B-E4A7-9660-FA1E-E196D42A8B4F}"/>
              </a:ext>
            </a:extLst>
          </p:cNvPr>
          <p:cNvSpPr txBox="1"/>
          <p:nvPr userDrawn="1"/>
        </p:nvSpPr>
        <p:spPr>
          <a:xfrm>
            <a:off x="226640" y="6616364"/>
            <a:ext cx="1641796" cy="261610"/>
          </a:xfrm>
          <a:prstGeom prst="rect">
            <a:avLst/>
          </a:prstGeom>
          <a:noFill/>
        </p:spPr>
        <p:txBody>
          <a:bodyPr wrap="none" rtlCol="0">
            <a:spAutoFit/>
          </a:bodyPr>
          <a:lstStyle/>
          <a:p>
            <a:r>
              <a:rPr lang="en-US" sz="1100">
                <a:solidFill>
                  <a:schemeClr val="tx1">
                    <a:lumMod val="65000"/>
                    <a:lumOff val="35000"/>
                  </a:schemeClr>
                </a:solidFill>
                <a:latin typeface="Arial Narrow" panose="020B0606020202030204" pitchFamily="34" charset="0"/>
                <a:cs typeface="Helvetica" panose="020B0604020202020204" pitchFamily="34" charset="0"/>
              </a:rPr>
              <a:t>© 2025 Potomac Economics</a:t>
            </a:r>
          </a:p>
        </p:txBody>
      </p:sp>
      <p:pic>
        <p:nvPicPr>
          <p:cNvPr id="6" name="Picture 5" descr="A blue text on a black background&#10;&#10;AI-generated content may be incorrect.">
            <a:extLst>
              <a:ext uri="{FF2B5EF4-FFF2-40B4-BE49-F238E27FC236}">
                <a16:creationId xmlns:a16="http://schemas.microsoft.com/office/drawing/2014/main" id="{66FB31AB-BDBD-896E-CF79-A7D5727DBE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5524" y="394433"/>
            <a:ext cx="1531110" cy="848847"/>
          </a:xfrm>
          <a:prstGeom prst="rect">
            <a:avLst/>
          </a:prstGeom>
        </p:spPr>
      </p:pic>
    </p:spTree>
    <p:extLst>
      <p:ext uri="{BB962C8B-B14F-4D97-AF65-F5344CB8AC3E}">
        <p14:creationId xmlns:p14="http://schemas.microsoft.com/office/powerpoint/2010/main" val="2966353957"/>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033FE-A85A-45A4-A59E-5FD6A8756731}"/>
              </a:ext>
            </a:extLst>
          </p:cNvPr>
          <p:cNvSpPr>
            <a:spLocks noGrp="1"/>
          </p:cNvSpPr>
          <p:nvPr>
            <p:ph type="title"/>
          </p:nvPr>
        </p:nvSpPr>
        <p:spPr>
          <a:xfrm>
            <a:off x="402357" y="330295"/>
            <a:ext cx="7886700" cy="495206"/>
          </a:xfrm>
        </p:spPr>
        <p:txBody>
          <a:bodyPr/>
          <a:lstStyle/>
          <a:p>
            <a:r>
              <a:rPr lang="en-US"/>
              <a:t>Click to edit Master title style</a:t>
            </a:r>
          </a:p>
        </p:txBody>
      </p:sp>
      <p:sp>
        <p:nvSpPr>
          <p:cNvPr id="4" name="Text Placeholder 3">
            <a:extLst>
              <a:ext uri="{FF2B5EF4-FFF2-40B4-BE49-F238E27FC236}">
                <a16:creationId xmlns:a16="http://schemas.microsoft.com/office/drawing/2014/main" id="{16E91546-B8B4-7DE5-6D17-346EF0EC8140}"/>
              </a:ext>
            </a:extLst>
          </p:cNvPr>
          <p:cNvSpPr>
            <a:spLocks noGrp="1"/>
          </p:cNvSpPr>
          <p:nvPr>
            <p:ph type="body" sz="quarter" idx="10"/>
          </p:nvPr>
        </p:nvSpPr>
        <p:spPr>
          <a:xfrm>
            <a:off x="236539" y="1460500"/>
            <a:ext cx="2874962" cy="5067206"/>
          </a:xfrm>
        </p:spPr>
        <p:txBody>
          <a:bodyPr/>
          <a:lstStyle>
            <a:lvl4pPr marL="1092200" indent="-22860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Text Placeholder 3">
            <a:extLst>
              <a:ext uri="{FF2B5EF4-FFF2-40B4-BE49-F238E27FC236}">
                <a16:creationId xmlns:a16="http://schemas.microsoft.com/office/drawing/2014/main" id="{5D8C2482-6596-1882-3A94-66756995D7DF}"/>
              </a:ext>
            </a:extLst>
          </p:cNvPr>
          <p:cNvSpPr>
            <a:spLocks noGrp="1"/>
          </p:cNvSpPr>
          <p:nvPr>
            <p:ph type="body" sz="quarter" idx="11"/>
          </p:nvPr>
        </p:nvSpPr>
        <p:spPr>
          <a:xfrm>
            <a:off x="3134521" y="1460500"/>
            <a:ext cx="2874962" cy="5067206"/>
          </a:xfrm>
        </p:spPr>
        <p:txBody>
          <a:bodyPr/>
          <a:lstStyle>
            <a:lvl4pPr marL="1092200" indent="-22860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Text Placeholder 3">
            <a:extLst>
              <a:ext uri="{FF2B5EF4-FFF2-40B4-BE49-F238E27FC236}">
                <a16:creationId xmlns:a16="http://schemas.microsoft.com/office/drawing/2014/main" id="{4A9251DA-150E-9E31-5C9B-7A683F1880EB}"/>
              </a:ext>
            </a:extLst>
          </p:cNvPr>
          <p:cNvSpPr>
            <a:spLocks noGrp="1"/>
          </p:cNvSpPr>
          <p:nvPr>
            <p:ph type="body" sz="quarter" idx="12"/>
          </p:nvPr>
        </p:nvSpPr>
        <p:spPr>
          <a:xfrm>
            <a:off x="6009481" y="1460500"/>
            <a:ext cx="2874962" cy="5067206"/>
          </a:xfrm>
        </p:spPr>
        <p:txBody>
          <a:bodyPr/>
          <a:lstStyle>
            <a:lvl4pPr marL="1092200" indent="-22860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ext Placeholder 9">
            <a:extLst>
              <a:ext uri="{FF2B5EF4-FFF2-40B4-BE49-F238E27FC236}">
                <a16:creationId xmlns:a16="http://schemas.microsoft.com/office/drawing/2014/main" id="{D4E1829A-98D4-5494-8E2A-99B7939451EE}"/>
              </a:ext>
            </a:extLst>
          </p:cNvPr>
          <p:cNvSpPr>
            <a:spLocks noGrp="1"/>
          </p:cNvSpPr>
          <p:nvPr>
            <p:ph type="body" sz="quarter" idx="13"/>
          </p:nvPr>
        </p:nvSpPr>
        <p:spPr>
          <a:xfrm>
            <a:off x="406402" y="748632"/>
            <a:ext cx="7912100" cy="406400"/>
          </a:xfrm>
        </p:spPr>
        <p:txBody>
          <a:bodyPr/>
          <a:lstStyle>
            <a:lvl1pPr marL="0" indent="0">
              <a:buNone/>
              <a:defRPr sz="2200">
                <a:solidFill>
                  <a:schemeClr val="tx1">
                    <a:lumMod val="75000"/>
                    <a:lumOff val="25000"/>
                  </a:schemeClr>
                </a:solidFill>
              </a:defRPr>
            </a:lvl1pPr>
          </a:lstStyle>
          <a:p>
            <a:pPr lvl="0"/>
            <a:r>
              <a:rPr lang="en-US"/>
              <a:t>Click to edit Master text styles</a:t>
            </a:r>
          </a:p>
        </p:txBody>
      </p:sp>
      <p:cxnSp>
        <p:nvCxnSpPr>
          <p:cNvPr id="3" name="Straight Connector 2">
            <a:extLst>
              <a:ext uri="{FF2B5EF4-FFF2-40B4-BE49-F238E27FC236}">
                <a16:creationId xmlns:a16="http://schemas.microsoft.com/office/drawing/2014/main" id="{179D8255-4DB7-370D-2519-44C42BF27E84}"/>
              </a:ext>
            </a:extLst>
          </p:cNvPr>
          <p:cNvCxnSpPr/>
          <p:nvPr/>
        </p:nvCxnSpPr>
        <p:spPr>
          <a:xfrm>
            <a:off x="402357" y="1176703"/>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66830257"/>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5381663-D88D-8A87-F332-6D3979B0BB41}"/>
              </a:ext>
            </a:extLst>
          </p:cNvPr>
          <p:cNvSpPr/>
          <p:nvPr userDrawn="1"/>
        </p:nvSpPr>
        <p:spPr>
          <a:xfrm>
            <a:off x="161211" y="1773238"/>
            <a:ext cx="8805094" cy="2220682"/>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381664" y="1775124"/>
            <a:ext cx="8364773" cy="2220683"/>
          </a:xfrm>
        </p:spPr>
        <p:txBody>
          <a:bodyPr anchor="ctr" anchorCtr="0"/>
          <a:lstStyle>
            <a:lvl1pPr algn="ctr">
              <a:defRPr sz="4000">
                <a:solidFill>
                  <a:srgbClr val="2E5CB8"/>
                </a:solidFill>
              </a:defRPr>
            </a:lvl1pPr>
          </a:lstStyle>
          <a:p>
            <a:r>
              <a:rPr lang="en-US"/>
              <a:t>Click to edit Master title style</a:t>
            </a:r>
          </a:p>
        </p:txBody>
      </p:sp>
    </p:spTree>
    <p:extLst>
      <p:ext uri="{BB962C8B-B14F-4D97-AF65-F5344CB8AC3E}">
        <p14:creationId xmlns:p14="http://schemas.microsoft.com/office/powerpoint/2010/main" val="2628628143"/>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ullets- No Subtitle">
    <p:spTree>
      <p:nvGrpSpPr>
        <p:cNvPr id="1" name=""/>
        <p:cNvGrpSpPr/>
        <p:nvPr/>
      </p:nvGrpSpPr>
      <p:grpSpPr>
        <a:xfrm>
          <a:off x="0" y="0"/>
          <a:ext cx="0" cy="0"/>
          <a:chOff x="0" y="0"/>
          <a:chExt cx="0" cy="0"/>
        </a:xfrm>
      </p:grpSpPr>
      <p:sp>
        <p:nvSpPr>
          <p:cNvPr id="2" name="Title 1"/>
          <p:cNvSpPr>
            <a:spLocks noGrp="1"/>
          </p:cNvSpPr>
          <p:nvPr>
            <p:ph type="title"/>
          </p:nvPr>
        </p:nvSpPr>
        <p:spPr>
          <a:xfrm>
            <a:off x="402357" y="361006"/>
            <a:ext cx="7886700" cy="419101"/>
          </a:xfrm>
        </p:spPr>
        <p:txBody>
          <a:bodyPr>
            <a:noAutofit/>
          </a:bodyPr>
          <a:lstStyle>
            <a:lvl1pPr>
              <a:defRPr sz="2600"/>
            </a:lvl1pPr>
          </a:lstStyle>
          <a:p>
            <a:r>
              <a:rPr lang="en-US"/>
              <a:t>Click to edit Master title style</a:t>
            </a:r>
          </a:p>
        </p:txBody>
      </p:sp>
      <p:sp>
        <p:nvSpPr>
          <p:cNvPr id="3" name="Content Placeholder 2"/>
          <p:cNvSpPr>
            <a:spLocks noGrp="1"/>
          </p:cNvSpPr>
          <p:nvPr>
            <p:ph idx="1"/>
          </p:nvPr>
        </p:nvSpPr>
        <p:spPr>
          <a:xfrm>
            <a:off x="402358" y="1059960"/>
            <a:ext cx="8452394" cy="5485169"/>
          </a:xfrm>
        </p:spPr>
        <p:txBody>
          <a:bodyPr/>
          <a:lstStyle>
            <a:lvl2pPr marL="630238" indent="-290513">
              <a:tabLst/>
              <a:defRPr sz="2000"/>
            </a:lvl2pPr>
            <a:lvl4pPr marL="1198563" indent="-228600">
              <a:defRPr/>
            </a:lvl4p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4" name="Straight Connector 3">
            <a:extLst>
              <a:ext uri="{FF2B5EF4-FFF2-40B4-BE49-F238E27FC236}">
                <a16:creationId xmlns:a16="http://schemas.microsoft.com/office/drawing/2014/main" id="{065A3DBB-256E-5A78-8106-227AC1493446}"/>
              </a:ext>
            </a:extLst>
          </p:cNvPr>
          <p:cNvCxnSpPr/>
          <p:nvPr/>
        </p:nvCxnSpPr>
        <p:spPr>
          <a:xfrm>
            <a:off x="402357" y="920029"/>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0981920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ullets w/ Subtitle">
    <p:spTree>
      <p:nvGrpSpPr>
        <p:cNvPr id="1" name=""/>
        <p:cNvGrpSpPr/>
        <p:nvPr/>
      </p:nvGrpSpPr>
      <p:grpSpPr>
        <a:xfrm>
          <a:off x="0" y="0"/>
          <a:ext cx="0" cy="0"/>
          <a:chOff x="0" y="0"/>
          <a:chExt cx="0" cy="0"/>
        </a:xfrm>
      </p:grpSpPr>
      <p:sp>
        <p:nvSpPr>
          <p:cNvPr id="2" name="Title 1"/>
          <p:cNvSpPr>
            <a:spLocks noGrp="1"/>
          </p:cNvSpPr>
          <p:nvPr>
            <p:ph type="title"/>
          </p:nvPr>
        </p:nvSpPr>
        <p:spPr>
          <a:xfrm>
            <a:off x="402357" y="248712"/>
            <a:ext cx="7886700" cy="419101"/>
          </a:xfrm>
        </p:spPr>
        <p:txBody>
          <a:bodyPr>
            <a:noAutofit/>
          </a:bodyPr>
          <a:lstStyle>
            <a:lvl1pPr>
              <a:defRPr sz="2600"/>
            </a:lvl1pPr>
          </a:lstStyle>
          <a:p>
            <a:r>
              <a:rPr lang="en-US"/>
              <a:t>Click to edit Master title style</a:t>
            </a:r>
          </a:p>
        </p:txBody>
      </p:sp>
      <p:sp>
        <p:nvSpPr>
          <p:cNvPr id="3" name="Content Placeholder 2"/>
          <p:cNvSpPr>
            <a:spLocks noGrp="1"/>
          </p:cNvSpPr>
          <p:nvPr>
            <p:ph idx="1"/>
          </p:nvPr>
        </p:nvSpPr>
        <p:spPr>
          <a:xfrm>
            <a:off x="402358" y="1155036"/>
            <a:ext cx="8452394" cy="5390091"/>
          </a:xfrm>
        </p:spPr>
        <p:txBody>
          <a:bodyPr/>
          <a:lstStyle>
            <a:lvl2pPr marL="630238" indent="-290513">
              <a:spcBef>
                <a:spcPts val="500"/>
              </a:spcBef>
              <a:tabLst/>
              <a:defRPr sz="2000"/>
            </a:lvl2pPr>
            <a:lvl3pPr>
              <a:spcBef>
                <a:spcPts val="300"/>
              </a:spcBef>
              <a:defRPr/>
            </a:lvl3pPr>
            <a:lvl4pPr marL="1198563" indent="-228600">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8" name="Content Placeholder 7">
            <a:extLst>
              <a:ext uri="{FF2B5EF4-FFF2-40B4-BE49-F238E27FC236}">
                <a16:creationId xmlns:a16="http://schemas.microsoft.com/office/drawing/2014/main" id="{4605CF6E-185D-B3CE-85A2-1FCE940EF3B6}"/>
              </a:ext>
            </a:extLst>
          </p:cNvPr>
          <p:cNvSpPr>
            <a:spLocks noGrp="1"/>
          </p:cNvSpPr>
          <p:nvPr>
            <p:ph sz="quarter" idx="13"/>
          </p:nvPr>
        </p:nvSpPr>
        <p:spPr>
          <a:xfrm>
            <a:off x="402357" y="585532"/>
            <a:ext cx="7886700" cy="419100"/>
          </a:xfrm>
        </p:spPr>
        <p:txBody>
          <a:bodyPr>
            <a:noAutofit/>
          </a:bodyPr>
          <a:lstStyle>
            <a:lvl1pPr marL="0" indent="0">
              <a:buNone/>
              <a:defRPr sz="2200">
                <a:solidFill>
                  <a:schemeClr val="tx1">
                    <a:lumMod val="65000"/>
                    <a:lumOff val="35000"/>
                  </a:schemeClr>
                </a:solidFill>
              </a:defRPr>
            </a:lvl1pPr>
          </a:lstStyle>
          <a:p>
            <a:pPr lvl="0"/>
            <a:r>
              <a:rPr lang="en-US"/>
              <a:t>Click to edit Master text styles</a:t>
            </a:r>
          </a:p>
        </p:txBody>
      </p:sp>
      <p:cxnSp>
        <p:nvCxnSpPr>
          <p:cNvPr id="4" name="Straight Connector 3">
            <a:extLst>
              <a:ext uri="{FF2B5EF4-FFF2-40B4-BE49-F238E27FC236}">
                <a16:creationId xmlns:a16="http://schemas.microsoft.com/office/drawing/2014/main" id="{065A3DBB-256E-5A78-8106-227AC1493446}"/>
              </a:ext>
            </a:extLst>
          </p:cNvPr>
          <p:cNvCxnSpPr/>
          <p:nvPr/>
        </p:nvCxnSpPr>
        <p:spPr>
          <a:xfrm>
            <a:off x="402357" y="1000239"/>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55998664"/>
      </p:ext>
    </p:extLst>
  </p:cSld>
  <p:clrMapOvr>
    <a:masterClrMapping/>
  </p:clrMapOvr>
  <p:hf sldNum="0" hd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igure">
    <p:spTree>
      <p:nvGrpSpPr>
        <p:cNvPr id="1" name=""/>
        <p:cNvGrpSpPr/>
        <p:nvPr/>
      </p:nvGrpSpPr>
      <p:grpSpPr>
        <a:xfrm>
          <a:off x="0" y="0"/>
          <a:ext cx="0" cy="0"/>
          <a:chOff x="0" y="0"/>
          <a:chExt cx="0" cy="0"/>
        </a:xfrm>
      </p:grpSpPr>
      <p:sp>
        <p:nvSpPr>
          <p:cNvPr id="2" name="Title 1"/>
          <p:cNvSpPr>
            <a:spLocks noGrp="1"/>
          </p:cNvSpPr>
          <p:nvPr>
            <p:ph type="title"/>
          </p:nvPr>
        </p:nvSpPr>
        <p:spPr>
          <a:xfrm>
            <a:off x="402357" y="361006"/>
            <a:ext cx="7886700" cy="419101"/>
          </a:xfrm>
        </p:spPr>
        <p:txBody>
          <a:bodyPr>
            <a:noAutofit/>
          </a:bodyPr>
          <a:lstStyle>
            <a:lvl1pPr>
              <a:defRPr sz="2600"/>
            </a:lvl1pPr>
          </a:lstStyle>
          <a:p>
            <a:r>
              <a:rPr lang="en-US"/>
              <a:t>Click to edit Master title style</a:t>
            </a:r>
          </a:p>
        </p:txBody>
      </p:sp>
      <p:cxnSp>
        <p:nvCxnSpPr>
          <p:cNvPr id="4" name="Straight Connector 3">
            <a:extLst>
              <a:ext uri="{FF2B5EF4-FFF2-40B4-BE49-F238E27FC236}">
                <a16:creationId xmlns:a16="http://schemas.microsoft.com/office/drawing/2014/main" id="{065A3DBB-256E-5A78-8106-227AC1493446}"/>
              </a:ext>
            </a:extLst>
          </p:cNvPr>
          <p:cNvCxnSpPr/>
          <p:nvPr/>
        </p:nvCxnSpPr>
        <p:spPr>
          <a:xfrm>
            <a:off x="402357" y="920029"/>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19290591"/>
      </p:ext>
    </p:extLst>
  </p:cSld>
  <p:clrMapOvr>
    <a:masterClrMapping/>
  </p:clrMapOvr>
  <p:hf sldNum="0"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igure w/ Subtitle">
    <p:spTree>
      <p:nvGrpSpPr>
        <p:cNvPr id="1" name=""/>
        <p:cNvGrpSpPr/>
        <p:nvPr/>
      </p:nvGrpSpPr>
      <p:grpSpPr>
        <a:xfrm>
          <a:off x="0" y="0"/>
          <a:ext cx="0" cy="0"/>
          <a:chOff x="0" y="0"/>
          <a:chExt cx="0" cy="0"/>
        </a:xfrm>
      </p:grpSpPr>
      <p:sp>
        <p:nvSpPr>
          <p:cNvPr id="2" name="Title 1"/>
          <p:cNvSpPr>
            <a:spLocks noGrp="1"/>
          </p:cNvSpPr>
          <p:nvPr>
            <p:ph type="title"/>
          </p:nvPr>
        </p:nvSpPr>
        <p:spPr>
          <a:xfrm>
            <a:off x="402357" y="248712"/>
            <a:ext cx="7886700" cy="419101"/>
          </a:xfrm>
        </p:spPr>
        <p:txBody>
          <a:bodyPr>
            <a:noAutofit/>
          </a:bodyPr>
          <a:lstStyle>
            <a:lvl1pPr>
              <a:defRPr sz="2600"/>
            </a:lvl1pPr>
          </a:lstStyle>
          <a:p>
            <a:r>
              <a:rPr lang="en-US"/>
              <a:t>Click to edit Master title style</a:t>
            </a:r>
          </a:p>
        </p:txBody>
      </p:sp>
      <p:sp>
        <p:nvSpPr>
          <p:cNvPr id="8" name="Content Placeholder 7">
            <a:extLst>
              <a:ext uri="{FF2B5EF4-FFF2-40B4-BE49-F238E27FC236}">
                <a16:creationId xmlns:a16="http://schemas.microsoft.com/office/drawing/2014/main" id="{4605CF6E-185D-B3CE-85A2-1FCE940EF3B6}"/>
              </a:ext>
            </a:extLst>
          </p:cNvPr>
          <p:cNvSpPr>
            <a:spLocks noGrp="1"/>
          </p:cNvSpPr>
          <p:nvPr>
            <p:ph sz="quarter" idx="13"/>
          </p:nvPr>
        </p:nvSpPr>
        <p:spPr>
          <a:xfrm>
            <a:off x="402357" y="585532"/>
            <a:ext cx="7886700" cy="419100"/>
          </a:xfrm>
        </p:spPr>
        <p:txBody>
          <a:bodyPr>
            <a:noAutofit/>
          </a:bodyPr>
          <a:lstStyle>
            <a:lvl1pPr marL="0" indent="0">
              <a:buNone/>
              <a:defRPr sz="2200">
                <a:solidFill>
                  <a:schemeClr val="tx1">
                    <a:lumMod val="65000"/>
                    <a:lumOff val="35000"/>
                  </a:schemeClr>
                </a:solidFill>
              </a:defRPr>
            </a:lvl1pPr>
          </a:lstStyle>
          <a:p>
            <a:pPr lvl="0"/>
            <a:r>
              <a:rPr lang="en-US"/>
              <a:t>Click to edit Master text styles</a:t>
            </a:r>
          </a:p>
        </p:txBody>
      </p:sp>
      <p:cxnSp>
        <p:nvCxnSpPr>
          <p:cNvPr id="4" name="Straight Connector 3">
            <a:extLst>
              <a:ext uri="{FF2B5EF4-FFF2-40B4-BE49-F238E27FC236}">
                <a16:creationId xmlns:a16="http://schemas.microsoft.com/office/drawing/2014/main" id="{065A3DBB-256E-5A78-8106-227AC1493446}"/>
              </a:ext>
            </a:extLst>
          </p:cNvPr>
          <p:cNvCxnSpPr/>
          <p:nvPr/>
        </p:nvCxnSpPr>
        <p:spPr>
          <a:xfrm>
            <a:off x="402357" y="1000239"/>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40500164"/>
      </p:ext>
    </p:extLst>
  </p:cSld>
  <p:clrMapOvr>
    <a:masterClrMapping/>
  </p:clrMapOvr>
  <p:hf sldNum="0"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2-Column">
    <p:spTree>
      <p:nvGrpSpPr>
        <p:cNvPr id="1" name=""/>
        <p:cNvGrpSpPr/>
        <p:nvPr/>
      </p:nvGrpSpPr>
      <p:grpSpPr>
        <a:xfrm>
          <a:off x="0" y="0"/>
          <a:ext cx="0" cy="0"/>
          <a:chOff x="0" y="0"/>
          <a:chExt cx="0" cy="0"/>
        </a:xfrm>
      </p:grpSpPr>
      <p:sp>
        <p:nvSpPr>
          <p:cNvPr id="2" name="Title 1"/>
          <p:cNvSpPr>
            <a:spLocks noGrp="1"/>
          </p:cNvSpPr>
          <p:nvPr>
            <p:ph type="title"/>
          </p:nvPr>
        </p:nvSpPr>
        <p:spPr>
          <a:xfrm>
            <a:off x="402357" y="348960"/>
            <a:ext cx="7886700" cy="605777"/>
          </a:xfrm>
        </p:spPr>
        <p:txBody>
          <a:bodyPr/>
          <a:lstStyle/>
          <a:p>
            <a:r>
              <a:rPr lang="en-US"/>
              <a:t>Click to edit Master title style</a:t>
            </a:r>
          </a:p>
        </p:txBody>
      </p:sp>
      <p:sp>
        <p:nvSpPr>
          <p:cNvPr id="3" name="Content Placeholder 2"/>
          <p:cNvSpPr>
            <a:spLocks noGrp="1"/>
          </p:cNvSpPr>
          <p:nvPr>
            <p:ph sz="half" idx="1"/>
          </p:nvPr>
        </p:nvSpPr>
        <p:spPr>
          <a:xfrm>
            <a:off x="432701" y="1191130"/>
            <a:ext cx="4297917" cy="542557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730619" y="1191130"/>
            <a:ext cx="4139298" cy="542557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5" name="Straight Connector 4">
            <a:extLst>
              <a:ext uri="{FF2B5EF4-FFF2-40B4-BE49-F238E27FC236}">
                <a16:creationId xmlns:a16="http://schemas.microsoft.com/office/drawing/2014/main" id="{145073EC-76C9-32EE-AE81-5951D5D60F4B}"/>
              </a:ext>
            </a:extLst>
          </p:cNvPr>
          <p:cNvCxnSpPr/>
          <p:nvPr/>
        </p:nvCxnSpPr>
        <p:spPr>
          <a:xfrm>
            <a:off x="402357" y="968155"/>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59370200"/>
      </p:ext>
    </p:extLst>
  </p:cSld>
  <p:clrMapOvr>
    <a:masterClrMapping/>
  </p:clrMapOvr>
  <p:hf sldNum="0"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Column w/ subtitle">
    <p:spTree>
      <p:nvGrpSpPr>
        <p:cNvPr id="1" name=""/>
        <p:cNvGrpSpPr/>
        <p:nvPr/>
      </p:nvGrpSpPr>
      <p:grpSpPr>
        <a:xfrm>
          <a:off x="0" y="0"/>
          <a:ext cx="0" cy="0"/>
          <a:chOff x="0" y="0"/>
          <a:chExt cx="0" cy="0"/>
        </a:xfrm>
      </p:grpSpPr>
      <p:sp>
        <p:nvSpPr>
          <p:cNvPr id="2" name="Title 1"/>
          <p:cNvSpPr>
            <a:spLocks noGrp="1"/>
          </p:cNvSpPr>
          <p:nvPr>
            <p:ph type="title"/>
          </p:nvPr>
        </p:nvSpPr>
        <p:spPr>
          <a:xfrm>
            <a:off x="402357" y="266127"/>
            <a:ext cx="7886700" cy="434816"/>
          </a:xfrm>
        </p:spPr>
        <p:txBody>
          <a:bodyPr/>
          <a:lstStyle/>
          <a:p>
            <a:r>
              <a:rPr lang="en-US"/>
              <a:t>Click to edit Master title style</a:t>
            </a:r>
          </a:p>
        </p:txBody>
      </p:sp>
      <p:sp>
        <p:nvSpPr>
          <p:cNvPr id="3" name="Content Placeholder 2"/>
          <p:cNvSpPr>
            <a:spLocks noGrp="1"/>
          </p:cNvSpPr>
          <p:nvPr>
            <p:ph sz="half" idx="1"/>
          </p:nvPr>
        </p:nvSpPr>
        <p:spPr>
          <a:xfrm>
            <a:off x="432701" y="1275108"/>
            <a:ext cx="4297917" cy="5354291"/>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4730619" y="1275109"/>
            <a:ext cx="4139298" cy="5354290"/>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Content Placeholder 8">
            <a:extLst>
              <a:ext uri="{FF2B5EF4-FFF2-40B4-BE49-F238E27FC236}">
                <a16:creationId xmlns:a16="http://schemas.microsoft.com/office/drawing/2014/main" id="{BA5A3ECC-4241-EF14-E346-0773C7D33EB1}"/>
              </a:ext>
            </a:extLst>
          </p:cNvPr>
          <p:cNvSpPr>
            <a:spLocks noGrp="1"/>
          </p:cNvSpPr>
          <p:nvPr>
            <p:ph sz="quarter" idx="13"/>
          </p:nvPr>
        </p:nvSpPr>
        <p:spPr>
          <a:xfrm>
            <a:off x="405396" y="604314"/>
            <a:ext cx="7855669" cy="434816"/>
          </a:xfrm>
        </p:spPr>
        <p:txBody>
          <a:bodyPr/>
          <a:lstStyle>
            <a:lvl1pPr marL="0" indent="0">
              <a:buNone/>
              <a:defRPr sz="2200">
                <a:solidFill>
                  <a:schemeClr val="tx1">
                    <a:lumMod val="75000"/>
                    <a:lumOff val="25000"/>
                  </a:schemeClr>
                </a:solidFill>
              </a:defRPr>
            </a:lvl1pPr>
          </a:lstStyle>
          <a:p>
            <a:pPr lvl="0"/>
            <a:r>
              <a:rPr lang="en-US"/>
              <a:t>Click to edit Master text styles</a:t>
            </a:r>
          </a:p>
        </p:txBody>
      </p:sp>
      <p:cxnSp>
        <p:nvCxnSpPr>
          <p:cNvPr id="5" name="Straight Connector 4">
            <a:extLst>
              <a:ext uri="{FF2B5EF4-FFF2-40B4-BE49-F238E27FC236}">
                <a16:creationId xmlns:a16="http://schemas.microsoft.com/office/drawing/2014/main" id="{4CE470B7-81A7-5648-D6DE-6DAC7271726C}"/>
              </a:ext>
            </a:extLst>
          </p:cNvPr>
          <p:cNvCxnSpPr/>
          <p:nvPr/>
        </p:nvCxnSpPr>
        <p:spPr>
          <a:xfrm>
            <a:off x="402357" y="1023088"/>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25112647"/>
      </p:ext>
    </p:extLst>
  </p:cSld>
  <p:clrMapOvr>
    <a:masterClrMapping/>
  </p:clrMapOvr>
  <p:hf sldNum="0"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Board Slides">
    <p:spTree>
      <p:nvGrpSpPr>
        <p:cNvPr id="1" name=""/>
        <p:cNvGrpSpPr/>
        <p:nvPr/>
      </p:nvGrpSpPr>
      <p:grpSpPr>
        <a:xfrm>
          <a:off x="0" y="0"/>
          <a:ext cx="0" cy="0"/>
          <a:chOff x="0" y="0"/>
          <a:chExt cx="0" cy="0"/>
        </a:xfrm>
      </p:grpSpPr>
      <p:sp>
        <p:nvSpPr>
          <p:cNvPr id="2" name="Title 1"/>
          <p:cNvSpPr>
            <a:spLocks noGrp="1"/>
          </p:cNvSpPr>
          <p:nvPr>
            <p:ph type="title"/>
          </p:nvPr>
        </p:nvSpPr>
        <p:spPr>
          <a:xfrm>
            <a:off x="402357" y="348960"/>
            <a:ext cx="7886700" cy="605777"/>
          </a:xfrm>
        </p:spPr>
        <p:txBody>
          <a:bodyPr/>
          <a:lstStyle/>
          <a:p>
            <a:r>
              <a:rPr lang="en-US"/>
              <a:t>Click to edit Master title style</a:t>
            </a:r>
          </a:p>
        </p:txBody>
      </p:sp>
      <p:sp>
        <p:nvSpPr>
          <p:cNvPr id="3" name="Content Placeholder 2"/>
          <p:cNvSpPr>
            <a:spLocks noGrp="1"/>
          </p:cNvSpPr>
          <p:nvPr>
            <p:ph sz="half" idx="1"/>
          </p:nvPr>
        </p:nvSpPr>
        <p:spPr>
          <a:xfrm>
            <a:off x="432702" y="1061924"/>
            <a:ext cx="8524183" cy="1651453"/>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Content Placeholder 3"/>
          <p:cNvSpPr>
            <a:spLocks noGrp="1"/>
          </p:cNvSpPr>
          <p:nvPr>
            <p:ph sz="half" idx="2"/>
          </p:nvPr>
        </p:nvSpPr>
        <p:spPr>
          <a:xfrm>
            <a:off x="5695122" y="2743204"/>
            <a:ext cx="3261762" cy="3873499"/>
          </a:xfrm>
        </p:spPr>
        <p:txBody>
          <a:bodyPr/>
          <a:lstStyle/>
          <a:p>
            <a:pPr lvl="0"/>
            <a:r>
              <a:rPr lang="en-US"/>
              <a:t>Click to edit Master text styles</a:t>
            </a:r>
          </a:p>
          <a:p>
            <a:pPr lvl="1"/>
            <a:r>
              <a:rPr lang="en-US"/>
              <a:t>Second level</a:t>
            </a:r>
          </a:p>
          <a:p>
            <a:pPr lvl="2"/>
            <a:r>
              <a:rPr lang="en-US"/>
              <a:t>Third level</a:t>
            </a:r>
          </a:p>
          <a:p>
            <a:pPr lvl="3"/>
            <a:r>
              <a:rPr lang="en-US"/>
              <a:t>Fourth level</a:t>
            </a:r>
          </a:p>
        </p:txBody>
      </p:sp>
      <p:cxnSp>
        <p:nvCxnSpPr>
          <p:cNvPr id="5" name="Straight Connector 4">
            <a:extLst>
              <a:ext uri="{FF2B5EF4-FFF2-40B4-BE49-F238E27FC236}">
                <a16:creationId xmlns:a16="http://schemas.microsoft.com/office/drawing/2014/main" id="{145073EC-76C9-32EE-AE81-5951D5D60F4B}"/>
              </a:ext>
            </a:extLst>
          </p:cNvPr>
          <p:cNvCxnSpPr/>
          <p:nvPr/>
        </p:nvCxnSpPr>
        <p:spPr>
          <a:xfrm>
            <a:off x="402357" y="968155"/>
            <a:ext cx="8339286" cy="0"/>
          </a:xfrm>
          <a:prstGeom prst="line">
            <a:avLst/>
          </a:prstGeom>
          <a:ln w="127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78042991"/>
      </p:ext>
    </p:extLst>
  </p:cSld>
  <p:clrMapOvr>
    <a:masterClrMapping/>
  </p:clrMapOvr>
  <p:hf sldNum="0"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2357" y="346340"/>
            <a:ext cx="7886700" cy="605777"/>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402357" y="1277060"/>
            <a:ext cx="8379946"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Rectangle: Rounded Corners 6">
            <a:extLst>
              <a:ext uri="{FF2B5EF4-FFF2-40B4-BE49-F238E27FC236}">
                <a16:creationId xmlns:a16="http://schemas.microsoft.com/office/drawing/2014/main" id="{37ACF015-85E3-64BF-F853-DBFCBB0134C7}"/>
              </a:ext>
            </a:extLst>
          </p:cNvPr>
          <p:cNvSpPr/>
          <p:nvPr/>
        </p:nvSpPr>
        <p:spPr>
          <a:xfrm>
            <a:off x="153225" y="199509"/>
            <a:ext cx="8819326" cy="6447087"/>
          </a:xfrm>
          <a:prstGeom prst="roundRect">
            <a:avLst>
              <a:gd name="adj" fmla="val 3056"/>
            </a:avLst>
          </a:prstGeom>
          <a:noFill/>
          <a:ln w="12700">
            <a:solidFill>
              <a:schemeClr val="bg1">
                <a:lumMod val="65000"/>
              </a:schemeClr>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800"/>
          </a:p>
        </p:txBody>
      </p:sp>
      <p:sp>
        <p:nvSpPr>
          <p:cNvPr id="11" name="TextBox 10">
            <a:extLst>
              <a:ext uri="{FF2B5EF4-FFF2-40B4-BE49-F238E27FC236}">
                <a16:creationId xmlns:a16="http://schemas.microsoft.com/office/drawing/2014/main" id="{6B04F88A-FC53-D9FF-DFCE-FBFC245CB6D1}"/>
              </a:ext>
            </a:extLst>
          </p:cNvPr>
          <p:cNvSpPr txBox="1"/>
          <p:nvPr/>
        </p:nvSpPr>
        <p:spPr>
          <a:xfrm>
            <a:off x="8391344" y="6554229"/>
            <a:ext cx="369613" cy="184666"/>
          </a:xfrm>
          <a:prstGeom prst="rect">
            <a:avLst/>
          </a:prstGeom>
          <a:solidFill>
            <a:schemeClr val="bg1"/>
          </a:solidFill>
          <a:ln w="12700">
            <a:solidFill>
              <a:schemeClr val="bg1">
                <a:lumMod val="65000"/>
              </a:schemeClr>
            </a:solidFill>
          </a:ln>
        </p:spPr>
        <p:txBody>
          <a:bodyPr wrap="square" lIns="0" tIns="0" rIns="0" bIns="0" rtlCol="0" anchor="ctr" anchorCtr="1">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fld id="{F94E25D4-29A1-43C3-B904-F2147581C39C}" type="slidenum">
              <a:rPr lang="en-US" sz="1200" b="0" smtClean="0">
                <a:solidFill>
                  <a:srgbClr val="2147B1"/>
                </a:solidFill>
                <a:latin typeface="Arial Narrow" panose="020B0606020202030204" pitchFamily="34" charset="0"/>
              </a:rPr>
              <a:pPr marL="0" marR="0" lvl="0" indent="0" algn="ctr" defTabSz="914377" rtl="0" eaLnBrk="1" fontAlgn="auto" latinLnBrk="0" hangingPunct="1">
                <a:lnSpc>
                  <a:spcPct val="100000"/>
                </a:lnSpc>
                <a:spcBef>
                  <a:spcPts val="0"/>
                </a:spcBef>
                <a:spcAft>
                  <a:spcPts val="0"/>
                </a:spcAft>
                <a:buClrTx/>
                <a:buSzTx/>
                <a:buFontTx/>
                <a:buNone/>
                <a:tabLst/>
                <a:defRPr/>
              </a:pPr>
              <a:t>‹#›</a:t>
            </a:fld>
            <a:r>
              <a:rPr lang="en-US" sz="1200" b="1">
                <a:solidFill>
                  <a:srgbClr val="2147B1"/>
                </a:solidFill>
              </a:rPr>
              <a:t> </a:t>
            </a:r>
            <a:r>
              <a:rPr lang="en-US" sz="1200">
                <a:solidFill>
                  <a:srgbClr val="2147B1"/>
                </a:solidFill>
              </a:rPr>
              <a:t> </a:t>
            </a:r>
          </a:p>
        </p:txBody>
      </p:sp>
      <p:sp>
        <p:nvSpPr>
          <p:cNvPr id="12" name="TextBox 11">
            <a:extLst>
              <a:ext uri="{FF2B5EF4-FFF2-40B4-BE49-F238E27FC236}">
                <a16:creationId xmlns:a16="http://schemas.microsoft.com/office/drawing/2014/main" id="{4E99A8D4-9B91-7352-94B3-F3AB04B8CE62}"/>
              </a:ext>
            </a:extLst>
          </p:cNvPr>
          <p:cNvSpPr txBox="1"/>
          <p:nvPr/>
        </p:nvSpPr>
        <p:spPr>
          <a:xfrm>
            <a:off x="226640" y="6616364"/>
            <a:ext cx="1641796" cy="261610"/>
          </a:xfrm>
          <a:prstGeom prst="rect">
            <a:avLst/>
          </a:prstGeom>
          <a:noFill/>
        </p:spPr>
        <p:txBody>
          <a:bodyPr wrap="none" rtlCol="0">
            <a:spAutoFit/>
          </a:bodyPr>
          <a:lstStyle/>
          <a:p>
            <a:r>
              <a:rPr lang="en-US" sz="1100">
                <a:solidFill>
                  <a:schemeClr val="tx1">
                    <a:lumMod val="65000"/>
                    <a:lumOff val="35000"/>
                  </a:schemeClr>
                </a:solidFill>
                <a:latin typeface="Arial Narrow" panose="020B0606020202030204" pitchFamily="34" charset="0"/>
                <a:cs typeface="Helvetica" panose="020B0604020202020204" pitchFamily="34" charset="0"/>
              </a:rPr>
              <a:t>© 2025 Potomac Economics</a:t>
            </a:r>
          </a:p>
        </p:txBody>
      </p:sp>
      <p:sp>
        <p:nvSpPr>
          <p:cNvPr id="14" name="Oval 13">
            <a:extLst>
              <a:ext uri="{FF2B5EF4-FFF2-40B4-BE49-F238E27FC236}">
                <a16:creationId xmlns:a16="http://schemas.microsoft.com/office/drawing/2014/main" id="{AF6BBBBF-8081-DC2E-6006-3645B649DC7D}"/>
              </a:ext>
            </a:extLst>
          </p:cNvPr>
          <p:cNvSpPr/>
          <p:nvPr/>
        </p:nvSpPr>
        <p:spPr>
          <a:xfrm>
            <a:off x="7624696" y="171027"/>
            <a:ext cx="64008" cy="59363"/>
          </a:xfrm>
          <a:prstGeom prst="ellips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Oval 14">
            <a:extLst>
              <a:ext uri="{FF2B5EF4-FFF2-40B4-BE49-F238E27FC236}">
                <a16:creationId xmlns:a16="http://schemas.microsoft.com/office/drawing/2014/main" id="{130BFB8B-0A08-3AEC-34A0-B404B10F032F}"/>
              </a:ext>
            </a:extLst>
          </p:cNvPr>
          <p:cNvSpPr/>
          <p:nvPr/>
        </p:nvSpPr>
        <p:spPr>
          <a:xfrm>
            <a:off x="8730405" y="168402"/>
            <a:ext cx="64008" cy="64008"/>
          </a:xfrm>
          <a:prstGeom prst="ellips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descr="A blue text on a black background&#10;&#10;AI-generated content may be incorrect.">
            <a:extLst>
              <a:ext uri="{FF2B5EF4-FFF2-40B4-BE49-F238E27FC236}">
                <a16:creationId xmlns:a16="http://schemas.microsoft.com/office/drawing/2014/main" id="{C9F22ECF-6BF0-F383-0009-4EEB974D5A3C}"/>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688703" y="51893"/>
            <a:ext cx="1041701" cy="577519"/>
          </a:xfrm>
          <a:prstGeom prst="rect">
            <a:avLst/>
          </a:prstGeom>
          <a:solidFill>
            <a:schemeClr val="bg1"/>
          </a:solidFill>
        </p:spPr>
      </p:pic>
    </p:spTree>
    <p:extLst>
      <p:ext uri="{BB962C8B-B14F-4D97-AF65-F5344CB8AC3E}">
        <p14:creationId xmlns:p14="http://schemas.microsoft.com/office/powerpoint/2010/main" val="3124847303"/>
      </p:ext>
    </p:extLst>
  </p:cSld>
  <p:clrMap bg1="lt1" tx1="dk1" bg2="lt2" tx2="dk2" accent1="accent1" accent2="accent2" accent3="accent3" accent4="accent4" accent5="accent5" accent6="accent6" hlink="hlink" folHlink="folHlink"/>
  <p:sldLayoutIdLst>
    <p:sldLayoutId id="2147484231" r:id="rId1"/>
    <p:sldLayoutId id="2147484246" r:id="rId2"/>
    <p:sldLayoutId id="2147484232" r:id="rId3"/>
    <p:sldLayoutId id="2147484233" r:id="rId4"/>
    <p:sldLayoutId id="2147484243" r:id="rId5"/>
    <p:sldLayoutId id="2147484245" r:id="rId6"/>
    <p:sldLayoutId id="2147484234" r:id="rId7"/>
    <p:sldLayoutId id="2147484235" r:id="rId8"/>
    <p:sldLayoutId id="2147484244" r:id="rId9"/>
    <p:sldLayoutId id="2147484236" r:id="rId10"/>
  </p:sldLayoutIdLst>
  <p:transition spd="slow">
    <p:wipe dir="r"/>
  </p:transition>
  <p:hf sldNum="0" hdr="0" dt="0"/>
  <p:txStyles>
    <p:titleStyle>
      <a:lvl1pPr algn="l" defTabSz="914400" rtl="0" eaLnBrk="1" latinLnBrk="0" hangingPunct="1">
        <a:lnSpc>
          <a:spcPct val="90000"/>
        </a:lnSpc>
        <a:spcBef>
          <a:spcPct val="0"/>
        </a:spcBef>
        <a:buNone/>
        <a:defRPr sz="2600" b="1" kern="1200">
          <a:solidFill>
            <a:srgbClr val="2E5CB8"/>
          </a:solidFill>
          <a:latin typeface="Arial Narrow" panose="020B0606020202030204" pitchFamily="34" charset="0"/>
          <a:ea typeface="+mj-ea"/>
          <a:cs typeface="Times New Roman" panose="02020603050405020304" pitchFamily="18" charset="0"/>
        </a:defRPr>
      </a:lvl1pPr>
    </p:titleStyle>
    <p:bodyStyle>
      <a:lvl1pPr marL="284163" indent="-284163" algn="l" defTabSz="914400" rtl="0" eaLnBrk="1" latinLnBrk="0" hangingPunct="1">
        <a:lnSpc>
          <a:spcPct val="95000"/>
        </a:lnSpc>
        <a:spcBef>
          <a:spcPts val="600"/>
        </a:spcBef>
        <a:buFont typeface="Arial" panose="020B0604020202020204" pitchFamily="34" charset="0"/>
        <a:buChar char="•"/>
        <a:defRPr sz="2100" kern="1200">
          <a:solidFill>
            <a:schemeClr val="tx1"/>
          </a:solidFill>
          <a:latin typeface="Arial Narrow" panose="020B0606020202030204" pitchFamily="34" charset="0"/>
          <a:ea typeface="+mn-ea"/>
          <a:cs typeface="Times New Roman" panose="02020603050405020304" pitchFamily="18" charset="0"/>
        </a:defRPr>
      </a:lvl1pPr>
      <a:lvl2pPr marL="630238" indent="-290513" algn="l" defTabSz="914400" rtl="0" eaLnBrk="1" latinLnBrk="0" hangingPunct="1">
        <a:lnSpc>
          <a:spcPct val="95000"/>
        </a:lnSpc>
        <a:spcBef>
          <a:spcPts val="500"/>
        </a:spcBef>
        <a:buFont typeface="Courier New" panose="02070309020205020404" pitchFamily="49" charset="0"/>
        <a:buChar char="­"/>
        <a:defRPr sz="2000" kern="1200">
          <a:solidFill>
            <a:schemeClr val="tx1"/>
          </a:solidFill>
          <a:latin typeface="Arial Narrow" panose="020B0606020202030204" pitchFamily="34" charset="0"/>
          <a:ea typeface="+mn-ea"/>
          <a:cs typeface="Times New Roman" panose="02020603050405020304" pitchFamily="18" charset="0"/>
        </a:defRPr>
      </a:lvl2pPr>
      <a:lvl3pPr marL="968375" indent="-282575" algn="l" defTabSz="914400" rtl="0" eaLnBrk="1" latinLnBrk="0" hangingPunct="1">
        <a:lnSpc>
          <a:spcPct val="95000"/>
        </a:lnSpc>
        <a:spcBef>
          <a:spcPts val="400"/>
        </a:spcBef>
        <a:buFont typeface="Courier New" panose="02070309020205020404" pitchFamily="49" charset="0"/>
        <a:buChar char="o"/>
        <a:defRPr sz="1900" kern="1200">
          <a:solidFill>
            <a:schemeClr val="tx1"/>
          </a:solidFill>
          <a:latin typeface="Arial Narrow" panose="020B0606020202030204" pitchFamily="34" charset="0"/>
          <a:ea typeface="+mn-ea"/>
          <a:cs typeface="Times New Roman" panose="02020603050405020304" pitchFamily="18" charset="0"/>
        </a:defRPr>
      </a:lvl3pPr>
      <a:lvl4pPr marL="1260475" indent="-290513" algn="l" defTabSz="914400" rtl="0" eaLnBrk="1" latinLnBrk="0" hangingPunct="1">
        <a:lnSpc>
          <a:spcPct val="95000"/>
        </a:lnSpc>
        <a:spcBef>
          <a:spcPts val="300"/>
        </a:spcBef>
        <a:buFont typeface="Wingdings" panose="05000000000000000000" pitchFamily="2" charset="2"/>
        <a:buChar char="ü"/>
        <a:defRPr sz="1800" kern="1200">
          <a:solidFill>
            <a:schemeClr val="tx1"/>
          </a:solidFill>
          <a:latin typeface="Arial Narrow" panose="020B0606020202030204" pitchFamily="34"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0EDEDC1E-59B7-19F2-DEE3-938FA75F51A4}"/>
              </a:ext>
            </a:extLst>
          </p:cNvPr>
          <p:cNvSpPr>
            <a:spLocks noGrp="1"/>
          </p:cNvSpPr>
          <p:nvPr>
            <p:ph type="ctrTitle"/>
          </p:nvPr>
        </p:nvSpPr>
        <p:spPr/>
        <p:txBody>
          <a:bodyPr/>
          <a:lstStyle/>
          <a:p>
            <a:r>
              <a:rPr lang="en-US" sz="4000">
                <a:solidFill>
                  <a:srgbClr val="2E5CB8"/>
                </a:solidFill>
              </a:rPr>
              <a:t>Role of CONE in Wholesale Markets</a:t>
            </a:r>
          </a:p>
        </p:txBody>
      </p:sp>
      <p:sp>
        <p:nvSpPr>
          <p:cNvPr id="7" name="Subtitle 6">
            <a:extLst>
              <a:ext uri="{FF2B5EF4-FFF2-40B4-BE49-F238E27FC236}">
                <a16:creationId xmlns:a16="http://schemas.microsoft.com/office/drawing/2014/main" id="{4EB7BFCD-5157-1FFF-AFE6-080B8BF91949}"/>
              </a:ext>
            </a:extLst>
          </p:cNvPr>
          <p:cNvSpPr>
            <a:spLocks noGrp="1"/>
          </p:cNvSpPr>
          <p:nvPr>
            <p:ph type="subTitle" idx="1"/>
          </p:nvPr>
        </p:nvSpPr>
        <p:spPr>
          <a:xfrm>
            <a:off x="2107739" y="3787853"/>
            <a:ext cx="6767817" cy="1655762"/>
          </a:xfrm>
        </p:spPr>
        <p:txBody>
          <a:bodyPr/>
          <a:lstStyle/>
          <a:p>
            <a:pPr lvl="0"/>
            <a:r>
              <a:rPr lang="en-US" altLang="en-US" sz="1900"/>
              <a:t>Presented to:</a:t>
            </a:r>
          </a:p>
          <a:p>
            <a:pPr lvl="0"/>
            <a:endParaRPr lang="en-US" altLang="en-US" sz="1900"/>
          </a:p>
          <a:p>
            <a:pPr lvl="0"/>
            <a:r>
              <a:rPr lang="en-US" altLang="en-US" sz="1900"/>
              <a:t>ERCOT CONE Workshop</a:t>
            </a:r>
          </a:p>
          <a:p>
            <a:pPr lvl="0"/>
            <a:endParaRPr lang="en-US" altLang="en-US" sz="1900"/>
          </a:p>
          <a:p>
            <a:pPr lvl="0"/>
            <a:r>
              <a:rPr lang="en-US" altLang="en-US" sz="1900"/>
              <a:t>Jeff McDonald</a:t>
            </a:r>
          </a:p>
          <a:p>
            <a:pPr lvl="0"/>
            <a:r>
              <a:rPr lang="en-US" altLang="en-US" sz="1900"/>
              <a:t>Potomac Economics</a:t>
            </a:r>
          </a:p>
          <a:p>
            <a:pPr lvl="0"/>
            <a:endParaRPr lang="en-US" altLang="en-US" sz="1900"/>
          </a:p>
          <a:p>
            <a:pPr lvl="0"/>
            <a:r>
              <a:rPr lang="en-US" altLang="en-US"/>
              <a:t>November 21</a:t>
            </a:r>
            <a:r>
              <a:rPr lang="en-US" altLang="en-US" sz="1900"/>
              <a:t>, 2025</a:t>
            </a:r>
          </a:p>
          <a:p>
            <a:endParaRPr lang="en-US" sz="1900"/>
          </a:p>
        </p:txBody>
      </p:sp>
    </p:spTree>
    <p:extLst>
      <p:ext uri="{BB962C8B-B14F-4D97-AF65-F5344CB8AC3E}">
        <p14:creationId xmlns:p14="http://schemas.microsoft.com/office/powerpoint/2010/main" val="3716679577"/>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4DCFC-227B-1041-DD55-B7D1C8B1078E}"/>
              </a:ext>
            </a:extLst>
          </p:cNvPr>
          <p:cNvSpPr>
            <a:spLocks noGrp="1"/>
          </p:cNvSpPr>
          <p:nvPr>
            <p:ph type="title"/>
          </p:nvPr>
        </p:nvSpPr>
        <p:spPr/>
        <p:txBody>
          <a:bodyPr/>
          <a:lstStyle/>
          <a:p>
            <a:r>
              <a:rPr lang="en-US"/>
              <a:t>Role of CONE in Wholesale Electric Markets</a:t>
            </a:r>
          </a:p>
        </p:txBody>
      </p:sp>
      <p:sp>
        <p:nvSpPr>
          <p:cNvPr id="3" name="Content Placeholder 2">
            <a:extLst>
              <a:ext uri="{FF2B5EF4-FFF2-40B4-BE49-F238E27FC236}">
                <a16:creationId xmlns:a16="http://schemas.microsoft.com/office/drawing/2014/main" id="{2C013C91-E10B-108E-184F-6056DA411020}"/>
              </a:ext>
            </a:extLst>
          </p:cNvPr>
          <p:cNvSpPr>
            <a:spLocks noGrp="1"/>
          </p:cNvSpPr>
          <p:nvPr>
            <p:ph idx="1"/>
          </p:nvPr>
        </p:nvSpPr>
        <p:spPr>
          <a:xfrm>
            <a:off x="402358" y="1341452"/>
            <a:ext cx="8452394" cy="5203675"/>
          </a:xfrm>
        </p:spPr>
        <p:txBody>
          <a:bodyPr/>
          <a:lstStyle/>
          <a:p>
            <a:r>
              <a:rPr lang="en-US" sz="2400"/>
              <a:t>Expected cost recovery is critical to the merchant decision to invest in new generation capacity.</a:t>
            </a:r>
          </a:p>
          <a:p>
            <a:r>
              <a:rPr lang="en-US" sz="2400"/>
              <a:t>Market driven resource adequacy requires the market design produce sufficient revenue over the economic lifecycle of the </a:t>
            </a:r>
            <a:r>
              <a:rPr lang="en-US" sz="2400" i="1"/>
              <a:t>anticipated</a:t>
            </a:r>
            <a:r>
              <a:rPr lang="en-US" sz="2400"/>
              <a:t> new investment to recover cost and provide some profit.</a:t>
            </a:r>
          </a:p>
          <a:p>
            <a:r>
              <a:rPr lang="en-US" sz="2400"/>
              <a:t>Resource adequacy can be achieved through </a:t>
            </a:r>
          </a:p>
          <a:p>
            <a:pPr lvl="1"/>
            <a:r>
              <a:rPr lang="en-US" sz="2300"/>
              <a:t>Markets … the market must be set up to produce the right signals to (a) incent new investment when needed and (b) retire when over-supplied. In this model, you get what the market provides.</a:t>
            </a:r>
          </a:p>
          <a:p>
            <a:pPr lvl="1"/>
            <a:r>
              <a:rPr lang="en-US" sz="2300"/>
              <a:t>Requirements … LSEs are required to acquire their share of the RA requirement. Contract prices will reflect CONE when system is tight. This model allows for more direct control over planning reserve margin.</a:t>
            </a:r>
          </a:p>
          <a:p>
            <a:r>
              <a:rPr lang="en-US" sz="2400"/>
              <a:t>There is no avoiding CONE … whether the market produces revenue to cover CONE or LSEs contract and must pay CONE for new capacity.</a:t>
            </a:r>
          </a:p>
        </p:txBody>
      </p:sp>
      <p:sp>
        <p:nvSpPr>
          <p:cNvPr id="4" name="Content Placeholder 3">
            <a:extLst>
              <a:ext uri="{FF2B5EF4-FFF2-40B4-BE49-F238E27FC236}">
                <a16:creationId xmlns:a16="http://schemas.microsoft.com/office/drawing/2014/main" id="{A86E0F35-0731-7371-DFCE-8F499793CFB5}"/>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45318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FB1F2-0832-2473-9DFC-9815FA16DF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85107C-9AC8-660F-4B2D-DCDEAB6EEC58}"/>
              </a:ext>
            </a:extLst>
          </p:cNvPr>
          <p:cNvSpPr>
            <a:spLocks noGrp="1"/>
          </p:cNvSpPr>
          <p:nvPr>
            <p:ph type="title"/>
          </p:nvPr>
        </p:nvSpPr>
        <p:spPr/>
        <p:txBody>
          <a:bodyPr/>
          <a:lstStyle/>
          <a:p>
            <a:r>
              <a:rPr lang="en-US"/>
              <a:t>CONE and RA in the ERCOT Market</a:t>
            </a:r>
          </a:p>
        </p:txBody>
      </p:sp>
      <p:sp>
        <p:nvSpPr>
          <p:cNvPr id="3" name="Content Placeholder 2">
            <a:extLst>
              <a:ext uri="{FF2B5EF4-FFF2-40B4-BE49-F238E27FC236}">
                <a16:creationId xmlns:a16="http://schemas.microsoft.com/office/drawing/2014/main" id="{9EDED559-03C7-924F-8800-1D8E908DFD17}"/>
              </a:ext>
            </a:extLst>
          </p:cNvPr>
          <p:cNvSpPr>
            <a:spLocks noGrp="1"/>
          </p:cNvSpPr>
          <p:nvPr>
            <p:ph idx="1"/>
          </p:nvPr>
        </p:nvSpPr>
        <p:spPr>
          <a:xfrm>
            <a:off x="402358" y="1169582"/>
            <a:ext cx="8452394" cy="5375546"/>
          </a:xfrm>
        </p:spPr>
        <p:txBody>
          <a:bodyPr/>
          <a:lstStyle/>
          <a:p>
            <a:r>
              <a:rPr lang="en-US"/>
              <a:t>The ERCOT market model is designed to leverage shortage pricing to increase revenue and incent new investment. </a:t>
            </a:r>
          </a:p>
          <a:p>
            <a:r>
              <a:rPr lang="en-US"/>
              <a:t>Because of the spot nature of the ERCOT market, the shortage conditions that produce higher revenue are not anticipatory (in the market)… shortage pricing increases as tighter conditions are experienced (not in advance).</a:t>
            </a:r>
          </a:p>
          <a:p>
            <a:pPr lvl="1"/>
            <a:r>
              <a:rPr lang="en-US"/>
              <a:t>ERCOT concept-to-commercial time is low</a:t>
            </a:r>
          </a:p>
          <a:p>
            <a:pPr lvl="1"/>
            <a:r>
              <a:rPr lang="en-US"/>
              <a:t>Contract prices may reflect expected forward shortages before the spot market.</a:t>
            </a:r>
          </a:p>
          <a:p>
            <a:r>
              <a:rPr lang="en-US"/>
              <a:t>It is important that the market is calibrated to provide CONE when needed. In ERCOT, there is competition between the shortage pricing mechanism and other products…</a:t>
            </a:r>
          </a:p>
          <a:p>
            <a:pPr lvl="1"/>
            <a:r>
              <a:rPr lang="en-US"/>
              <a:t>ERS and FFSS: Out of market supply that undermines shortage pricing.</a:t>
            </a:r>
          </a:p>
          <a:p>
            <a:pPr lvl="1"/>
            <a:r>
              <a:rPr lang="en-US"/>
              <a:t>RDR: Out of market demand response that undermines shortage pricing.</a:t>
            </a:r>
          </a:p>
          <a:p>
            <a:pPr lvl="1"/>
            <a:r>
              <a:rPr lang="en-US"/>
              <a:t>DRRS as RA (potentially): Provides revenue outside of shortage pricing (</a:t>
            </a:r>
            <a:r>
              <a:rPr lang="en-US" err="1"/>
              <a:t>tbd</a:t>
            </a:r>
            <a:r>
              <a:rPr lang="en-US"/>
              <a:t>).</a:t>
            </a:r>
          </a:p>
          <a:p>
            <a:r>
              <a:rPr lang="en-US"/>
              <a:t>It is important for RA in the ERCOT market to focus on proper calibration and function of the shortage pricing mechanism in conjunction with the offer cap.</a:t>
            </a:r>
          </a:p>
        </p:txBody>
      </p:sp>
      <p:sp>
        <p:nvSpPr>
          <p:cNvPr id="4" name="Content Placeholder 3">
            <a:extLst>
              <a:ext uri="{FF2B5EF4-FFF2-40B4-BE49-F238E27FC236}">
                <a16:creationId xmlns:a16="http://schemas.microsoft.com/office/drawing/2014/main" id="{F8B98549-9512-05BB-8C30-7D6C039EB0AA}"/>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3571046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33E2B-65F0-9AF5-4993-AB720563AE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3C74E6-BDEC-0395-F157-BC26E28BEFD1}"/>
              </a:ext>
            </a:extLst>
          </p:cNvPr>
          <p:cNvSpPr>
            <a:spLocks noGrp="1"/>
          </p:cNvSpPr>
          <p:nvPr>
            <p:ph type="title"/>
          </p:nvPr>
        </p:nvSpPr>
        <p:spPr/>
        <p:txBody>
          <a:bodyPr/>
          <a:lstStyle/>
          <a:p>
            <a:r>
              <a:rPr lang="en-US"/>
              <a:t>Expected 10 Year Market Revenue Profile</a:t>
            </a:r>
          </a:p>
        </p:txBody>
      </p:sp>
      <p:sp>
        <p:nvSpPr>
          <p:cNvPr id="3" name="Content Placeholder 2">
            <a:extLst>
              <a:ext uri="{FF2B5EF4-FFF2-40B4-BE49-F238E27FC236}">
                <a16:creationId xmlns:a16="http://schemas.microsoft.com/office/drawing/2014/main" id="{E155BE95-D8FC-0518-4FAD-43979E7544AF}"/>
              </a:ext>
            </a:extLst>
          </p:cNvPr>
          <p:cNvSpPr>
            <a:spLocks noGrp="1"/>
          </p:cNvSpPr>
          <p:nvPr>
            <p:ph idx="1"/>
          </p:nvPr>
        </p:nvSpPr>
        <p:spPr>
          <a:xfrm>
            <a:off x="402357" y="4869712"/>
            <a:ext cx="8231279" cy="1675415"/>
          </a:xfrm>
        </p:spPr>
        <p:txBody>
          <a:bodyPr/>
          <a:lstStyle/>
          <a:p>
            <a:r>
              <a:rPr lang="en-US"/>
              <a:t>Revenue must be </a:t>
            </a:r>
            <a:r>
              <a:rPr lang="en-US" i="1"/>
              <a:t>expected</a:t>
            </a:r>
            <a:r>
              <a:rPr lang="en-US"/>
              <a:t> to produce levelized CONE ($ / MW Yr) over the investment recovery period.</a:t>
            </a:r>
          </a:p>
          <a:p>
            <a:r>
              <a:rPr lang="en-US"/>
              <a:t>Revenue &lt; CONE in “long” years, and &gt; CONE in “short” years.</a:t>
            </a:r>
          </a:p>
          <a:p>
            <a:r>
              <a:rPr lang="en-US"/>
              <a:t>No market-motivated new investment without expectation to recover cost.</a:t>
            </a:r>
          </a:p>
        </p:txBody>
      </p:sp>
      <p:sp>
        <p:nvSpPr>
          <p:cNvPr id="4" name="Content Placeholder 3">
            <a:extLst>
              <a:ext uri="{FF2B5EF4-FFF2-40B4-BE49-F238E27FC236}">
                <a16:creationId xmlns:a16="http://schemas.microsoft.com/office/drawing/2014/main" id="{5D8556EE-2B92-8658-B6F0-46F442F7643E}"/>
              </a:ext>
            </a:extLst>
          </p:cNvPr>
          <p:cNvSpPr>
            <a:spLocks noGrp="1"/>
          </p:cNvSpPr>
          <p:nvPr>
            <p:ph sz="quarter" idx="13"/>
          </p:nvPr>
        </p:nvSpPr>
        <p:spPr/>
        <p:txBody>
          <a:bodyPr/>
          <a:lstStyle/>
          <a:p>
            <a:endParaRPr lang="en-US"/>
          </a:p>
        </p:txBody>
      </p:sp>
      <p:pic>
        <p:nvPicPr>
          <p:cNvPr id="9" name="Graphic 8">
            <a:extLst>
              <a:ext uri="{FF2B5EF4-FFF2-40B4-BE49-F238E27FC236}">
                <a16:creationId xmlns:a16="http://schemas.microsoft.com/office/drawing/2014/main" id="{C951FDF2-8571-D831-F9D7-76BCB30B60E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5800" y="1035991"/>
            <a:ext cx="7772400" cy="3833721"/>
          </a:xfrm>
          <a:prstGeom prst="rect">
            <a:avLst/>
          </a:prstGeom>
        </p:spPr>
      </p:pic>
    </p:spTree>
    <p:extLst>
      <p:ext uri="{BB962C8B-B14F-4D97-AF65-F5344CB8AC3E}">
        <p14:creationId xmlns:p14="http://schemas.microsoft.com/office/powerpoint/2010/main" val="3489110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F5256-1983-8353-6934-3D884321AB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493908-82C1-2CCD-A7A6-F62D9538DC04}"/>
              </a:ext>
            </a:extLst>
          </p:cNvPr>
          <p:cNvSpPr>
            <a:spLocks noGrp="1"/>
          </p:cNvSpPr>
          <p:nvPr>
            <p:ph type="title"/>
          </p:nvPr>
        </p:nvSpPr>
        <p:spPr/>
        <p:txBody>
          <a:bodyPr/>
          <a:lstStyle/>
          <a:p>
            <a:r>
              <a:rPr lang="en-US"/>
              <a:t>The Gap Between CONE and Retirement Aversion</a:t>
            </a:r>
          </a:p>
        </p:txBody>
      </p:sp>
      <p:sp>
        <p:nvSpPr>
          <p:cNvPr id="3" name="Content Placeholder 2">
            <a:extLst>
              <a:ext uri="{FF2B5EF4-FFF2-40B4-BE49-F238E27FC236}">
                <a16:creationId xmlns:a16="http://schemas.microsoft.com/office/drawing/2014/main" id="{3D75016E-BEE3-CE5B-99F1-EAB57A36D6EB}"/>
              </a:ext>
            </a:extLst>
          </p:cNvPr>
          <p:cNvSpPr>
            <a:spLocks noGrp="1"/>
          </p:cNvSpPr>
          <p:nvPr>
            <p:ph idx="1"/>
          </p:nvPr>
        </p:nvSpPr>
        <p:spPr>
          <a:xfrm>
            <a:off x="402358" y="4199860"/>
            <a:ext cx="8452394" cy="2345267"/>
          </a:xfrm>
        </p:spPr>
        <p:txBody>
          <a:bodyPr/>
          <a:lstStyle/>
          <a:p>
            <a:r>
              <a:rPr lang="en-US"/>
              <a:t>New investment requires expectation to recover CONE.</a:t>
            </a:r>
          </a:p>
          <a:p>
            <a:r>
              <a:rPr lang="en-US"/>
              <a:t>From prior chart, some years will be below and others above CONE.</a:t>
            </a:r>
          </a:p>
          <a:p>
            <a:r>
              <a:rPr lang="en-US"/>
              <a:t>As the system becomes short of capacity, more revenue is generated by the shortage pricing mechanism pushing revenue above CONE in those years.</a:t>
            </a:r>
          </a:p>
          <a:p>
            <a:r>
              <a:rPr lang="en-US"/>
              <a:t>Market products that add some incremental revenue but undermine shortage pricing can result in operating in the middle zone too often and thwart new investment. Results only in transfer of funds, no new capacity added.</a:t>
            </a:r>
          </a:p>
        </p:txBody>
      </p:sp>
      <p:sp>
        <p:nvSpPr>
          <p:cNvPr id="4" name="Content Placeholder 3">
            <a:extLst>
              <a:ext uri="{FF2B5EF4-FFF2-40B4-BE49-F238E27FC236}">
                <a16:creationId xmlns:a16="http://schemas.microsoft.com/office/drawing/2014/main" id="{6666E90A-10FC-34D0-4353-337A5640C5E6}"/>
              </a:ext>
            </a:extLst>
          </p:cNvPr>
          <p:cNvSpPr>
            <a:spLocks noGrp="1"/>
          </p:cNvSpPr>
          <p:nvPr>
            <p:ph sz="quarter" idx="13"/>
          </p:nvPr>
        </p:nvSpPr>
        <p:spPr/>
        <p:txBody>
          <a:bodyPr/>
          <a:lstStyle/>
          <a:p>
            <a:endParaRPr lang="en-US"/>
          </a:p>
        </p:txBody>
      </p:sp>
      <p:pic>
        <p:nvPicPr>
          <p:cNvPr id="7" name="Picture 6">
            <a:extLst>
              <a:ext uri="{FF2B5EF4-FFF2-40B4-BE49-F238E27FC236}">
                <a16:creationId xmlns:a16="http://schemas.microsoft.com/office/drawing/2014/main" id="{5A699FDB-50E6-012C-42F6-88D175B92D09}"/>
              </a:ext>
            </a:extLst>
          </p:cNvPr>
          <p:cNvPicPr>
            <a:picLocks noChangeAspect="1"/>
          </p:cNvPicPr>
          <p:nvPr/>
        </p:nvPicPr>
        <p:blipFill>
          <a:blip r:embed="rId2"/>
          <a:stretch>
            <a:fillRect/>
          </a:stretch>
        </p:blipFill>
        <p:spPr>
          <a:xfrm>
            <a:off x="2133747" y="1061786"/>
            <a:ext cx="3905545" cy="3192708"/>
          </a:xfrm>
          <a:prstGeom prst="rect">
            <a:avLst/>
          </a:prstGeom>
        </p:spPr>
      </p:pic>
    </p:spTree>
    <p:extLst>
      <p:ext uri="{BB962C8B-B14F-4D97-AF65-F5344CB8AC3E}">
        <p14:creationId xmlns:p14="http://schemas.microsoft.com/office/powerpoint/2010/main" val="2516825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4CBE31-2442-E6F7-B372-355143E821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5F58A7-2688-7939-B2D2-A6CC14D24676}"/>
              </a:ext>
            </a:extLst>
          </p:cNvPr>
          <p:cNvSpPr>
            <a:spLocks noGrp="1"/>
          </p:cNvSpPr>
          <p:nvPr>
            <p:ph type="title"/>
          </p:nvPr>
        </p:nvSpPr>
        <p:spPr/>
        <p:txBody>
          <a:bodyPr/>
          <a:lstStyle/>
          <a:p>
            <a:r>
              <a:rPr lang="en-US"/>
              <a:t>CONE Calculation Highly Sensitive to Inputs</a:t>
            </a:r>
          </a:p>
        </p:txBody>
      </p:sp>
      <p:sp>
        <p:nvSpPr>
          <p:cNvPr id="3" name="Content Placeholder 2">
            <a:extLst>
              <a:ext uri="{FF2B5EF4-FFF2-40B4-BE49-F238E27FC236}">
                <a16:creationId xmlns:a16="http://schemas.microsoft.com/office/drawing/2014/main" id="{0E08FC32-2A5E-8BD8-9EEE-4CBD3EE4F569}"/>
              </a:ext>
            </a:extLst>
          </p:cNvPr>
          <p:cNvSpPr>
            <a:spLocks noGrp="1"/>
          </p:cNvSpPr>
          <p:nvPr>
            <p:ph idx="1"/>
          </p:nvPr>
        </p:nvSpPr>
        <p:spPr>
          <a:xfrm>
            <a:off x="402358" y="1341452"/>
            <a:ext cx="8452394" cy="5203675"/>
          </a:xfrm>
        </p:spPr>
        <p:txBody>
          <a:bodyPr/>
          <a:lstStyle/>
          <a:p>
            <a:endParaRPr lang="en-US" sz="2400"/>
          </a:p>
          <a:p>
            <a:r>
              <a:rPr lang="en-US" sz="2400"/>
              <a:t>The discounted cash flow model that is used to produce the levelized CONE value is highly sensitive to inputs.</a:t>
            </a:r>
          </a:p>
          <a:p>
            <a:endParaRPr lang="en-US" sz="2400"/>
          </a:p>
          <a:p>
            <a:r>
              <a:rPr lang="en-US" sz="2400"/>
              <a:t>For example…</a:t>
            </a:r>
          </a:p>
          <a:p>
            <a:pPr lvl="1"/>
            <a:r>
              <a:rPr lang="en-US" sz="2400"/>
              <a:t>Increasing only the Overnight Cost and WACC by 15% each increases the levelized CONE from $140/MW Yr to $170/MW Year.</a:t>
            </a:r>
          </a:p>
          <a:p>
            <a:endParaRPr lang="en-US" sz="2400"/>
          </a:p>
          <a:p>
            <a:r>
              <a:rPr lang="en-US" sz="2400"/>
              <a:t>It is easy to make seemingly small changes to a number of factors that are part of the CONE calculation and wind up with significant changes in the resulting CONE calculated value.</a:t>
            </a:r>
          </a:p>
        </p:txBody>
      </p:sp>
      <p:sp>
        <p:nvSpPr>
          <p:cNvPr id="4" name="Content Placeholder 3">
            <a:extLst>
              <a:ext uri="{FF2B5EF4-FFF2-40B4-BE49-F238E27FC236}">
                <a16:creationId xmlns:a16="http://schemas.microsoft.com/office/drawing/2014/main" id="{CD06F349-DAD0-9027-6BBE-AC032B70C7EA}"/>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171971529"/>
      </p:ext>
    </p:extLst>
  </p:cSld>
  <p:clrMapOvr>
    <a:masterClrMapping/>
  </p:clrMapOvr>
</p:sld>
</file>

<file path=ppt/theme/theme1.xml><?xml version="1.0" encoding="utf-8"?>
<a:theme xmlns:a="http://schemas.openxmlformats.org/drawingml/2006/main" name="PE PPT Template_2024_v2">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b74bb770-530c-43db-868c-470100b04b21">
      <Terms xmlns="http://schemas.microsoft.com/office/infopath/2007/PartnerControls"/>
    </lcf76f155ced4ddcb4097134ff3c332f>
    <TaxCatchAll xmlns="937cce53-552a-4e6c-8bb2-bd9caca87b17"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EEC4A72CAB0D64D9F7E9682FD2192C4" ma:contentTypeVersion="15" ma:contentTypeDescription="Create a new document." ma:contentTypeScope="" ma:versionID="dba3b4d552f7f6706239e3aced1eafcb">
  <xsd:schema xmlns:xsd="http://www.w3.org/2001/XMLSchema" xmlns:xs="http://www.w3.org/2001/XMLSchema" xmlns:p="http://schemas.microsoft.com/office/2006/metadata/properties" xmlns:ns2="b74bb770-530c-43db-868c-470100b04b21" xmlns:ns3="937cce53-552a-4e6c-8bb2-bd9caca87b17" targetNamespace="http://schemas.microsoft.com/office/2006/metadata/properties" ma:root="true" ma:fieldsID="70dd584551762ee4bbc50653090bb806" ns2:_="" ns3:_="">
    <xsd:import namespace="b74bb770-530c-43db-868c-470100b04b21"/>
    <xsd:import namespace="937cce53-552a-4e6c-8bb2-bd9caca87b1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4bb770-530c-43db-868c-470100b04b2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2c33fb-773d-4c7f-af06-7655ec8c41ce"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37cce53-552a-4e6c-8bb2-bd9caca87b17"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4d2b1ae2-937c-401e-b607-a9cafcc47ee4}" ma:internalName="TaxCatchAll" ma:showField="CatchAllData" ma:web="937cce53-552a-4e6c-8bb2-bd9caca87b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847A9-AE17-4D39-B6A1-A8B70A05FCD5}">
  <ds:schemaRefs>
    <ds:schemaRef ds:uri="937cce53-552a-4e6c-8bb2-bd9caca87b17"/>
    <ds:schemaRef ds:uri="b74bb770-530c-43db-868c-470100b04b2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F1693B0-6E53-4D3C-8575-2030B40D52B1}">
  <ds:schemaRefs>
    <ds:schemaRef ds:uri="937cce53-552a-4e6c-8bb2-bd9caca87b17"/>
    <ds:schemaRef ds:uri="b74bb770-530c-43db-868c-470100b04b2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DE35371-0BCA-4155-A85F-98B98D824CD5}">
  <ds:schemaRefs>
    <ds:schemaRef ds:uri="http://schemas.microsoft.com/sharepoint/v3/contenttype/forms"/>
  </ds:schemaRefs>
</ds:datastoreItem>
</file>

<file path=docMetadata/LabelInfo.xml><?xml version="1.0" encoding="utf-8"?>
<clbl:labelList xmlns:clbl="http://schemas.microsoft.com/office/2020/mipLabelMetadata">
  <clbl:label id="{0697be82-a5a2-44f6-908d-5431db648b3f}" enabled="0" method="" siteId="{0697be82-a5a2-44f6-908d-5431db648b3f}" removed="1"/>
</clbl:labelList>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Letter Paper (8.5x11 in)</PresentationFormat>
  <Slides>6</Slides>
  <Notes>1</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PE PPT Template_2024_v2</vt:lpstr>
      <vt:lpstr>Role of CONE in Wholesale Markets</vt:lpstr>
      <vt:lpstr>Role of CONE in Wholesale Electric Markets</vt:lpstr>
      <vt:lpstr>CONE and RA in the ERCOT Market</vt:lpstr>
      <vt:lpstr>Expected 10 Year Market Revenue Profile</vt:lpstr>
      <vt:lpstr>The Gap Between CONE and Retirement Aversion</vt:lpstr>
      <vt:lpstr>CONE Calculation Highly Sensitive to Inputs</vt:lpstr>
    </vt:vector>
  </TitlesOfParts>
  <Company>Potomac Economics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 Quarterly Report</dc:title>
  <dc:creator>Carrie Milton</dc:creator>
  <cp:revision>1</cp:revision>
  <cp:lastPrinted>2024-03-08T14:13:37Z</cp:lastPrinted>
  <dcterms:created xsi:type="dcterms:W3CDTF">2021-09-09T16:23:19Z</dcterms:created>
  <dcterms:modified xsi:type="dcterms:W3CDTF">2025-11-21T13:12:31Z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0x010100BEEC4A72CAB0D64D9F7E9682FD2192C4</vt:lpwstr>
  </property>
  <property fmtid="{D5CDD505-2E9C-101B-9397-08002B2CF9AE}" pid="3" name="MediaServiceImageTags">
    <vt:lpwstr/>
  </property>
</Properties>
</file>