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9"/>
  </p:notesMasterIdLst>
  <p:handoutMasterIdLst>
    <p:handoutMasterId r:id="rId10"/>
  </p:handoutMasterIdLst>
  <p:sldIdLst>
    <p:sldId id="260" r:id="rId6"/>
    <p:sldId id="325" r:id="rId7"/>
    <p:sldId id="324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C7"/>
    <a:srgbClr val="5B6770"/>
    <a:srgbClr val="00B1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81" autoAdjust="0"/>
  </p:normalViewPr>
  <p:slideViewPr>
    <p:cSldViewPr showGuides="1">
      <p:cViewPr varScale="1">
        <p:scale>
          <a:sx n="66" d="100"/>
          <a:sy n="66" d="100"/>
        </p:scale>
        <p:origin x="630" y="2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4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10200" y="1524000"/>
            <a:ext cx="564603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December CDR Preparation</a:t>
            </a:r>
            <a:endParaRPr lang="en-US" sz="3600" b="1" dirty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sz="2400" dirty="0"/>
              <a:t>Supply Analysis Working Group</a:t>
            </a:r>
          </a:p>
          <a:p>
            <a:endParaRPr lang="en-US" dirty="0"/>
          </a:p>
          <a:p>
            <a:r>
              <a:rPr lang="en-US" sz="2000" dirty="0"/>
              <a:t>Pete Warnken</a:t>
            </a:r>
          </a:p>
          <a:p>
            <a:r>
              <a:rPr lang="en-US" sz="2000" dirty="0"/>
              <a:t>Resource Adequacy Department</a:t>
            </a:r>
          </a:p>
          <a:p>
            <a:endParaRPr lang="en-US" dirty="0"/>
          </a:p>
          <a:p>
            <a:r>
              <a:rPr lang="en-US" dirty="0"/>
              <a:t>November 21, 2025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AE043-B50C-6A62-BF71-79E61D3C1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5436-2EFC-34F8-F047-18B144081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Autofit/>
          </a:bodyPr>
          <a:lstStyle/>
          <a:p>
            <a:r>
              <a:rPr lang="en-US" sz="3200" dirty="0"/>
              <a:t>Preliminary Release Schedule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CD0FC-B412-5FFC-A172-87138D64D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9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1821CF-A96A-3889-E17C-2F480CDF2905}"/>
              </a:ext>
            </a:extLst>
          </p:cNvPr>
          <p:cNvSpPr txBox="1"/>
          <p:nvPr/>
        </p:nvSpPr>
        <p:spPr>
          <a:xfrm>
            <a:off x="525458" y="1066800"/>
            <a:ext cx="11012238" cy="2841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SAWG CDR pre-release distribution – </a:t>
            </a:r>
            <a:r>
              <a:rPr lang="en-US" sz="3200" u="sng" kern="0" dirty="0">
                <a:cs typeface="Calibri" panose="020F0502020204030204" pitchFamily="34" charset="0"/>
              </a:rPr>
              <a:t>December 9</a:t>
            </a:r>
          </a:p>
          <a:p>
            <a:pPr lvl="2" indent="-4572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‒"/>
            </a:pPr>
            <a:r>
              <a:rPr lang="en-US" sz="2800" kern="0" dirty="0">
                <a:cs typeface="Calibri" panose="020F0502020204030204" pitchFamily="34" charset="0"/>
              </a:rPr>
              <a:t>Looking for proofreading help rather than content suggestions</a:t>
            </a:r>
          </a:p>
          <a:p>
            <a:pPr lvl="2" indent="-4572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‒"/>
            </a:pPr>
            <a:r>
              <a:rPr lang="en-US" sz="2800" kern="0" dirty="0">
                <a:cs typeface="Calibri" panose="020F0502020204030204" pitchFamily="34" charset="0"/>
              </a:rPr>
              <a:t>Distribution will be via the SAWG Listserv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SAWG review comments due – </a:t>
            </a:r>
            <a:r>
              <a:rPr lang="en-US" sz="3200" u="sng" kern="0" dirty="0">
                <a:cs typeface="Calibri" panose="020F0502020204030204" pitchFamily="34" charset="0"/>
              </a:rPr>
              <a:t>December 17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CDR posted – </a:t>
            </a:r>
            <a:r>
              <a:rPr lang="en-US" sz="3200" u="sng" kern="0" dirty="0">
                <a:cs typeface="Calibri" panose="020F0502020204030204" pitchFamily="34" charset="0"/>
              </a:rPr>
              <a:t>December 21</a:t>
            </a:r>
          </a:p>
        </p:txBody>
      </p:sp>
    </p:spTree>
    <p:extLst>
      <p:ext uri="{BB962C8B-B14F-4D97-AF65-F5344CB8AC3E}">
        <p14:creationId xmlns:p14="http://schemas.microsoft.com/office/powerpoint/2010/main" val="140681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9304-7396-83DC-F65F-3F8132E43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Autofit/>
          </a:bodyPr>
          <a:lstStyle/>
          <a:p>
            <a:r>
              <a:rPr lang="en-US" sz="3200" dirty="0"/>
              <a:t>Demand–Resource Scenarios under Consideration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3E078B-12A7-6A49-3A7E-84BD5BCFC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9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567034-8DE0-64EB-339F-CEE46A9098B1}"/>
              </a:ext>
            </a:extLst>
          </p:cNvPr>
          <p:cNvSpPr txBox="1"/>
          <p:nvPr/>
        </p:nvSpPr>
        <p:spPr>
          <a:xfrm>
            <a:off x="366962" y="1066800"/>
            <a:ext cx="1101223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000" kern="0" dirty="0">
                <a:cs typeface="Calibri" panose="020F0502020204030204" pitchFamily="34" charset="0"/>
              </a:rPr>
              <a:t>ERCOT is considering including the following four scenarios: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3C3EA7-296C-7AA0-EE52-3E3A2E643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25598"/>
            <a:ext cx="11130046" cy="377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99222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D7B7B8-5774-4569-A810-363B3D6ADC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34af464-7aa1-4edd-9be4-83dffc1cb926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5064</TotalTime>
  <Words>71</Words>
  <Application>Microsoft Office PowerPoint</Application>
  <PresentationFormat>Widescreen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1_Custom Design</vt:lpstr>
      <vt:lpstr>Office Theme</vt:lpstr>
      <vt:lpstr>PowerPoint Presentation</vt:lpstr>
      <vt:lpstr>Preliminary Release Schedule</vt:lpstr>
      <vt:lpstr>Demand–Resource Scenarios under Consideration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211</cp:revision>
  <cp:lastPrinted>2016-01-21T20:53:15Z</cp:lastPrinted>
  <dcterms:created xsi:type="dcterms:W3CDTF">2016-01-21T15:20:31Z</dcterms:created>
  <dcterms:modified xsi:type="dcterms:W3CDTF">2025-11-20T18:02:52Z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2024-02-08T17:01:12Z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0a8d9ea7-79db-4382-947d-ff9e11214bd8</vt:lpwstr>
  </property>
  <property fmtid="{D5CDD505-2E9C-101B-9397-08002B2CF9AE}" pid="9" name="MSIP_Label_7084cbda-52b8-46fb-a7b7-cb5bd465ed85_ContentBits">
    <vt:lpwstr>0</vt:lpwstr>
  </property>
</Properties>
</file>