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9"/>
  </p:notesMasterIdLst>
  <p:sldIdLst>
    <p:sldId id="256" r:id="rId6"/>
    <p:sldId id="290" r:id="rId7"/>
    <p:sldId id="2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E3EB"/>
    <a:srgbClr val="E7F2F5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2C9878-A150-4DF9-BAD0-59B9B3038FA0}" v="4" dt="2025-11-18T20:32:10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6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426" y="2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Brandon" userId="b89d6c2a-8504-42b7-9bf5-2cf2271bdcfe" providerId="ADAL" clId="{DBF26E6B-02DE-42D6-998D-B89081819711}"/>
    <pc:docChg chg="undo custSel modSld">
      <pc:chgData name="Johnson, Brandon" userId="b89d6c2a-8504-42b7-9bf5-2cf2271bdcfe" providerId="ADAL" clId="{DBF26E6B-02DE-42D6-998D-B89081819711}" dt="2025-07-29T19:31:04.397" v="1176" actId="20577"/>
      <pc:docMkLst>
        <pc:docMk/>
      </pc:docMkLst>
      <pc:sldChg chg="modSp mod">
        <pc:chgData name="Johnson, Brandon" userId="b89d6c2a-8504-42b7-9bf5-2cf2271bdcfe" providerId="ADAL" clId="{DBF26E6B-02DE-42D6-998D-B89081819711}" dt="2025-07-29T13:57:50.188" v="708" actId="20577"/>
        <pc:sldMkLst>
          <pc:docMk/>
          <pc:sldMk cId="3718213714" sldId="256"/>
        </pc:sldMkLst>
      </pc:sldChg>
      <pc:sldChg chg="modSp mod">
        <pc:chgData name="Johnson, Brandon" userId="b89d6c2a-8504-42b7-9bf5-2cf2271bdcfe" providerId="ADAL" clId="{DBF26E6B-02DE-42D6-998D-B89081819711}" dt="2025-07-29T19:31:04.397" v="1176" actId="20577"/>
        <pc:sldMkLst>
          <pc:docMk/>
          <pc:sldMk cId="2580403874" sldId="290"/>
        </pc:sldMkLst>
      </pc:sldChg>
    </pc:docChg>
  </pc:docChgLst>
  <pc:docChgLst>
    <pc:chgData name="Johnson, Brandon" userId="b89d6c2a-8504-42b7-9bf5-2cf2271bdcfe" providerId="ADAL" clId="{8E2C9878-A150-4DF9-BAD0-59B9B3038FA0}"/>
    <pc:docChg chg="custSel addSld delSld modSld">
      <pc:chgData name="Johnson, Brandon" userId="b89d6c2a-8504-42b7-9bf5-2cf2271bdcfe" providerId="ADAL" clId="{8E2C9878-A150-4DF9-BAD0-59B9B3038FA0}" dt="2025-11-19T12:34:34.196" v="673" actId="20577"/>
      <pc:docMkLst>
        <pc:docMk/>
      </pc:docMkLst>
      <pc:sldChg chg="modSp mod">
        <pc:chgData name="Johnson, Brandon" userId="b89d6c2a-8504-42b7-9bf5-2cf2271bdcfe" providerId="ADAL" clId="{8E2C9878-A150-4DF9-BAD0-59B9B3038FA0}" dt="2025-11-18T20:28:54.201" v="15" actId="20577"/>
        <pc:sldMkLst>
          <pc:docMk/>
          <pc:sldMk cId="3718213714" sldId="256"/>
        </pc:sldMkLst>
        <pc:spChg chg="mod">
          <ac:chgData name="Johnson, Brandon" userId="b89d6c2a-8504-42b7-9bf5-2cf2271bdcfe" providerId="ADAL" clId="{8E2C9878-A150-4DF9-BAD0-59B9B3038FA0}" dt="2025-11-18T20:28:48.141" v="10" actId="20577"/>
          <ac:spMkLst>
            <pc:docMk/>
            <pc:sldMk cId="3718213714" sldId="256"/>
            <ac:spMk id="2" creationId="{00000000-0000-0000-0000-000000000000}"/>
          </ac:spMkLst>
        </pc:spChg>
        <pc:spChg chg="mod">
          <ac:chgData name="Johnson, Brandon" userId="b89d6c2a-8504-42b7-9bf5-2cf2271bdcfe" providerId="ADAL" clId="{8E2C9878-A150-4DF9-BAD0-59B9B3038FA0}" dt="2025-11-18T20:28:54.201" v="15" actId="20577"/>
          <ac:spMkLst>
            <pc:docMk/>
            <pc:sldMk cId="3718213714" sldId="256"/>
            <ac:spMk id="3" creationId="{00000000-0000-0000-0000-000000000000}"/>
          </ac:spMkLst>
        </pc:spChg>
      </pc:sldChg>
      <pc:sldChg chg="modSp mod">
        <pc:chgData name="Johnson, Brandon" userId="b89d6c2a-8504-42b7-9bf5-2cf2271bdcfe" providerId="ADAL" clId="{8E2C9878-A150-4DF9-BAD0-59B9B3038FA0}" dt="2025-11-18T20:35:02.198" v="378" actId="20577"/>
        <pc:sldMkLst>
          <pc:docMk/>
          <pc:sldMk cId="2580403874" sldId="290"/>
        </pc:sldMkLst>
        <pc:spChg chg="mod">
          <ac:chgData name="Johnson, Brandon" userId="b89d6c2a-8504-42b7-9bf5-2cf2271bdcfe" providerId="ADAL" clId="{8E2C9878-A150-4DF9-BAD0-59B9B3038FA0}" dt="2025-11-18T20:33:00.009" v="247" actId="20577"/>
          <ac:spMkLst>
            <pc:docMk/>
            <pc:sldMk cId="2580403874" sldId="290"/>
            <ac:spMk id="2" creationId="{00000000-0000-0000-0000-000000000000}"/>
          </ac:spMkLst>
        </pc:spChg>
        <pc:spChg chg="mod">
          <ac:chgData name="Johnson, Brandon" userId="b89d6c2a-8504-42b7-9bf5-2cf2271bdcfe" providerId="ADAL" clId="{8E2C9878-A150-4DF9-BAD0-59B9B3038FA0}" dt="2025-11-18T20:35:02.198" v="378" actId="20577"/>
          <ac:spMkLst>
            <pc:docMk/>
            <pc:sldMk cId="2580403874" sldId="290"/>
            <ac:spMk id="7" creationId="{3B09C2FB-C7C2-0919-1216-C8A11D6CEF6E}"/>
          </ac:spMkLst>
        </pc:spChg>
      </pc:sldChg>
      <pc:sldChg chg="modSp add mod">
        <pc:chgData name="Johnson, Brandon" userId="b89d6c2a-8504-42b7-9bf5-2cf2271bdcfe" providerId="ADAL" clId="{8E2C9878-A150-4DF9-BAD0-59B9B3038FA0}" dt="2025-11-19T12:34:34.196" v="673" actId="20577"/>
        <pc:sldMkLst>
          <pc:docMk/>
          <pc:sldMk cId="3735649943" sldId="291"/>
        </pc:sldMkLst>
        <pc:spChg chg="mod">
          <ac:chgData name="Johnson, Brandon" userId="b89d6c2a-8504-42b7-9bf5-2cf2271bdcfe" providerId="ADAL" clId="{8E2C9878-A150-4DF9-BAD0-59B9B3038FA0}" dt="2025-11-19T12:34:34.196" v="673" actId="20577"/>
          <ac:spMkLst>
            <pc:docMk/>
            <pc:sldMk cId="3735649943" sldId="291"/>
            <ac:spMk id="7" creationId="{F1FECA4D-F5A3-DAD0-8B1E-751586D71772}"/>
          </ac:spMkLst>
        </pc:spChg>
      </pc:sldChg>
      <pc:sldChg chg="add del">
        <pc:chgData name="Johnson, Brandon" userId="b89d6c2a-8504-42b7-9bf5-2cf2271bdcfe" providerId="ADAL" clId="{8E2C9878-A150-4DF9-BAD0-59B9B3038FA0}" dt="2025-11-18T20:29:34.990" v="31"/>
        <pc:sldMkLst>
          <pc:docMk/>
          <pc:sldMk cId="3140583556" sldId="292"/>
        </pc:sldMkLst>
      </pc:sldChg>
    </pc:docChg>
  </pc:docChgLst>
  <pc:docChgLst>
    <pc:chgData name="Johnson, Brandon" userId="b89d6c2a-8504-42b7-9bf5-2cf2271bdcfe" providerId="ADAL" clId="{3E736447-B6BF-456B-B54C-BAF351A3F74F}"/>
    <pc:docChg chg="undo custSel mod addSld delSld modSld sldOrd modMainMaster">
      <pc:chgData name="Johnson, Brandon" userId="b89d6c2a-8504-42b7-9bf5-2cf2271bdcfe" providerId="ADAL" clId="{3E736447-B6BF-456B-B54C-BAF351A3F74F}" dt="2023-05-17T17:22:46.259" v="1078" actId="20577"/>
      <pc:docMkLst>
        <pc:docMk/>
      </pc:docMkLst>
      <pc:sldChg chg="addSp delSp modSp mod">
        <pc:chgData name="Johnson, Brandon" userId="b89d6c2a-8504-42b7-9bf5-2cf2271bdcfe" providerId="ADAL" clId="{3E736447-B6BF-456B-B54C-BAF351A3F74F}" dt="2023-05-17T14:29:18.051" v="67" actId="22"/>
        <pc:sldMkLst>
          <pc:docMk/>
          <pc:sldMk cId="3718213714" sldId="256"/>
        </pc:sldMkLst>
      </pc:sldChg>
      <pc:sldChg chg="del">
        <pc:chgData name="Johnson, Brandon" userId="b89d6c2a-8504-42b7-9bf5-2cf2271bdcfe" providerId="ADAL" clId="{3E736447-B6BF-456B-B54C-BAF351A3F74F}" dt="2023-05-17T14:29:35.321" v="74" actId="47"/>
        <pc:sldMkLst>
          <pc:docMk/>
          <pc:sldMk cId="1777030820" sldId="269"/>
        </pc:sldMkLst>
      </pc:sldChg>
      <pc:sldChg chg="del">
        <pc:chgData name="Johnson, Brandon" userId="b89d6c2a-8504-42b7-9bf5-2cf2271bdcfe" providerId="ADAL" clId="{3E736447-B6BF-456B-B54C-BAF351A3F74F}" dt="2023-05-17T14:27:43.469" v="60" actId="47"/>
        <pc:sldMkLst>
          <pc:docMk/>
          <pc:sldMk cId="803549019" sldId="270"/>
        </pc:sldMkLst>
      </pc:sldChg>
      <pc:sldChg chg="del">
        <pc:chgData name="Johnson, Brandon" userId="b89d6c2a-8504-42b7-9bf5-2cf2271bdcfe" providerId="ADAL" clId="{3E736447-B6BF-456B-B54C-BAF351A3F74F}" dt="2023-05-17T14:27:43.815" v="61" actId="47"/>
        <pc:sldMkLst>
          <pc:docMk/>
          <pc:sldMk cId="651646267" sldId="271"/>
        </pc:sldMkLst>
      </pc:sldChg>
      <pc:sldChg chg="del">
        <pc:chgData name="Johnson, Brandon" userId="b89d6c2a-8504-42b7-9bf5-2cf2271bdcfe" providerId="ADAL" clId="{3E736447-B6BF-456B-B54C-BAF351A3F74F}" dt="2023-05-17T14:27:44.502" v="62" actId="47"/>
        <pc:sldMkLst>
          <pc:docMk/>
          <pc:sldMk cId="2284053080" sldId="272"/>
        </pc:sldMkLst>
      </pc:sldChg>
      <pc:sldChg chg="addSp delSp add del mod">
        <pc:chgData name="Johnson, Brandon" userId="b89d6c2a-8504-42b7-9bf5-2cf2271bdcfe" providerId="ADAL" clId="{3E736447-B6BF-456B-B54C-BAF351A3F74F}" dt="2023-05-17T14:29:34.482" v="73" actId="47"/>
        <pc:sldMkLst>
          <pc:docMk/>
          <pc:sldMk cId="1952814957" sldId="273"/>
        </pc:sldMkLst>
      </pc:sldChg>
      <pc:sldChg chg="addSp delSp modSp add mod ord">
        <pc:chgData name="Johnson, Brandon" userId="b89d6c2a-8504-42b7-9bf5-2cf2271bdcfe" providerId="ADAL" clId="{3E736447-B6BF-456B-B54C-BAF351A3F74F}" dt="2023-05-17T17:22:46.259" v="1078" actId="20577"/>
        <pc:sldMkLst>
          <pc:docMk/>
          <pc:sldMk cId="2580403874" sldId="290"/>
        </pc:sldMkLst>
      </pc:sldChg>
      <pc:sldChg chg="add del">
        <pc:chgData name="Johnson, Brandon" userId="b89d6c2a-8504-42b7-9bf5-2cf2271bdcfe" providerId="ADAL" clId="{3E736447-B6BF-456B-B54C-BAF351A3F74F}" dt="2023-05-17T15:02:07.817" v="1019" actId="2696"/>
        <pc:sldMkLst>
          <pc:docMk/>
          <pc:sldMk cId="3583865523" sldId="291"/>
        </pc:sldMkLst>
      </pc:sldChg>
      <pc:sldMasterChg chg="modSp mod">
        <pc:chgData name="Johnson, Brandon" userId="b89d6c2a-8504-42b7-9bf5-2cf2271bdcfe" providerId="ADAL" clId="{3E736447-B6BF-456B-B54C-BAF351A3F74F}" dt="2023-05-17T17:14:23.787" v="1037" actId="20577"/>
        <pc:sldMasterMkLst>
          <pc:docMk/>
          <pc:sldMasterMk cId="1972498867" sldId="2147483663"/>
        </pc:sldMasterMkLst>
      </pc:sldMasterChg>
    </pc:docChg>
  </pc:docChgLst>
  <pc:docChgLst>
    <pc:chgData name="Johnson, Brandon" userId="b89d6c2a-8504-42b7-9bf5-2cf2271bdcfe" providerId="ADAL" clId="{D42D494B-E955-4A35-BA29-8B8611AE3435}"/>
    <pc:docChg chg="custSel modSld">
      <pc:chgData name="Johnson, Brandon" userId="b89d6c2a-8504-42b7-9bf5-2cf2271bdcfe" providerId="ADAL" clId="{D42D494B-E955-4A35-BA29-8B8611AE3435}" dt="2024-03-26T21:02:14.766" v="166" actId="20577"/>
      <pc:docMkLst>
        <pc:docMk/>
      </pc:docMkLst>
      <pc:sldChg chg="modSp mod">
        <pc:chgData name="Johnson, Brandon" userId="b89d6c2a-8504-42b7-9bf5-2cf2271bdcfe" providerId="ADAL" clId="{D42D494B-E955-4A35-BA29-8B8611AE3435}" dt="2024-03-26T21:02:14.766" v="166" actId="20577"/>
        <pc:sldMkLst>
          <pc:docMk/>
          <pc:sldMk cId="3718213714" sldId="256"/>
        </pc:sldMkLst>
      </pc:sldChg>
      <pc:sldChg chg="modSp mod">
        <pc:chgData name="Johnson, Brandon" userId="b89d6c2a-8504-42b7-9bf5-2cf2271bdcfe" providerId="ADAL" clId="{D42D494B-E955-4A35-BA29-8B8611AE3435}" dt="2024-03-26T21:02:02.981" v="156" actId="20577"/>
        <pc:sldMkLst>
          <pc:docMk/>
          <pc:sldMk cId="2580403874" sldId="290"/>
        </pc:sldMkLst>
      </pc:sldChg>
    </pc:docChg>
  </pc:docChgLst>
  <pc:docChgLst>
    <pc:chgData name="Johnson, Brandon" userId="b89d6c2a-8504-42b7-9bf5-2cf2271bdcfe" providerId="ADAL" clId="{DEFBBEBE-FDC4-44A9-8E91-4190F08FDE63}"/>
    <pc:docChg chg="custSel modSld">
      <pc:chgData name="Johnson, Brandon" userId="b89d6c2a-8504-42b7-9bf5-2cf2271bdcfe" providerId="ADAL" clId="{DEFBBEBE-FDC4-44A9-8E91-4190F08FDE63}" dt="2024-02-14T15:13:15.111" v="301" actId="20577"/>
      <pc:docMkLst>
        <pc:docMk/>
      </pc:docMkLst>
      <pc:sldChg chg="modSp mod">
        <pc:chgData name="Johnson, Brandon" userId="b89d6c2a-8504-42b7-9bf5-2cf2271bdcfe" providerId="ADAL" clId="{DEFBBEBE-FDC4-44A9-8E91-4190F08FDE63}" dt="2024-02-14T15:10:52.561" v="5" actId="20577"/>
        <pc:sldMkLst>
          <pc:docMk/>
          <pc:sldMk cId="3718213714" sldId="256"/>
        </pc:sldMkLst>
      </pc:sldChg>
      <pc:sldChg chg="modSp mod">
        <pc:chgData name="Johnson, Brandon" userId="b89d6c2a-8504-42b7-9bf5-2cf2271bdcfe" providerId="ADAL" clId="{DEFBBEBE-FDC4-44A9-8E91-4190F08FDE63}" dt="2024-02-14T15:13:15.111" v="301" actId="20577"/>
        <pc:sldMkLst>
          <pc:docMk/>
          <pc:sldMk cId="2580403874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6EFCE-6E7C-4C34-8AF0-CCEB907ED79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3B342-3DE8-4614-9287-B8194A87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0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8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9BE8D-B337-C6FB-C2E9-5B8983AA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F1307A-EBAA-48F2-EA5B-8F4EBB531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F430E2-8030-9B2C-7A59-D089262EF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B4D3C-7ED8-0A59-55B2-A2AEFEF94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807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A3C517-CF6F-4E57-95A6-1E809CFA3B8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BC34DB-51EE-4B1D-AFF3-AC204B7E3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4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C34DB-51EE-4B1D-AFF3-AC204B7E3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3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C34DB-51EE-4B1D-AFF3-AC204B7E3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0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BC34DB-51EE-4B1D-AFF3-AC204B7E3F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72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09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" y="6553201"/>
            <a:ext cx="12479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 baseline="0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C34DB-51EE-4B1D-AFF3-AC204B7E3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9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2304" y="1122363"/>
            <a:ext cx="7263684" cy="2387600"/>
          </a:xfrm>
        </p:spPr>
        <p:txBody>
          <a:bodyPr/>
          <a:lstStyle/>
          <a:p>
            <a:r>
              <a:rPr lang="en-US" sz="3600" dirty="0"/>
              <a:t>ERCOT EWS Update/Secure API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2607" y="3602038"/>
            <a:ext cx="7083381" cy="1655762"/>
          </a:xfrm>
        </p:spPr>
        <p:txBody>
          <a:bodyPr/>
          <a:lstStyle/>
          <a:p>
            <a:pPr algn="l"/>
            <a:r>
              <a:rPr lang="en-US" dirty="0"/>
              <a:t>Presented by: Brandon Johnson</a:t>
            </a:r>
          </a:p>
          <a:p>
            <a:pPr algn="l"/>
            <a:r>
              <a:rPr lang="en-US" dirty="0"/>
              <a:t>Date: 11/20/2025</a:t>
            </a:r>
          </a:p>
        </p:txBody>
      </p:sp>
    </p:spTree>
    <p:extLst>
      <p:ext uri="{BB962C8B-B14F-4D97-AF65-F5344CB8AC3E}">
        <p14:creationId xmlns:p14="http://schemas.microsoft.com/office/powerpoint/2010/main" val="3718213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EWS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09C2FB-C7C2-0919-1216-C8A11D6CE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Rolling out security updates in EWS</a:t>
            </a:r>
          </a:p>
          <a:p>
            <a:pPr lvl="1"/>
            <a:r>
              <a:rPr lang="en-US" sz="2200" dirty="0"/>
              <a:t>1H’26 – More specific as we get closer to the delivery timeframe.</a:t>
            </a:r>
          </a:p>
          <a:p>
            <a:pPr lvl="1"/>
            <a:r>
              <a:rPr lang="en-US" dirty="0"/>
              <a:t>Verify that your usage is aligned with ERCOT’s published specifications.</a:t>
            </a:r>
          </a:p>
          <a:p>
            <a:pPr lvl="1"/>
            <a:r>
              <a:rPr lang="en-US" dirty="0"/>
              <a:t>Transparent to users of the EWS system.</a:t>
            </a:r>
          </a:p>
        </p:txBody>
      </p:sp>
    </p:spTree>
    <p:extLst>
      <p:ext uri="{BB962C8B-B14F-4D97-AF65-F5344CB8AC3E}">
        <p14:creationId xmlns:p14="http://schemas.microsoft.com/office/powerpoint/2010/main" val="258040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BA142-B0C4-DF8C-0C5A-FF0CFE02D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63779-3FC4-7FC0-1E0F-A2409E772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API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19A81-EFA9-1EBD-CEE8-4704681446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FECA4D-F5A3-DAD0-8B1E-751586D71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Overview</a:t>
            </a:r>
          </a:p>
          <a:p>
            <a:pPr lvl="1"/>
            <a:r>
              <a:rPr lang="en-US" sz="2200" dirty="0"/>
              <a:t>Improve the user/developer experience for ERCOT’s API estate.</a:t>
            </a:r>
          </a:p>
          <a:p>
            <a:pPr lvl="2"/>
            <a:r>
              <a:rPr lang="en-US" sz="2000" dirty="0"/>
              <a:t>Framework – Gradual transition from SOAP to REST</a:t>
            </a:r>
          </a:p>
          <a:p>
            <a:pPr lvl="2"/>
            <a:r>
              <a:rPr lang="en-US" sz="2000" dirty="0"/>
              <a:t>Onboarding – Simplified process, alignment with commonly used standards/tooling</a:t>
            </a:r>
            <a:endParaRPr lang="en-US" sz="2400" dirty="0"/>
          </a:p>
          <a:p>
            <a:r>
              <a:rPr lang="en-US" sz="2400" dirty="0"/>
              <a:t>Status</a:t>
            </a:r>
          </a:p>
          <a:p>
            <a:pPr lvl="1"/>
            <a:r>
              <a:rPr lang="en-US" sz="2200" dirty="0"/>
              <a:t>Monthly meetings with the pilot group – reach out to brandon.johnson@ercot.com</a:t>
            </a:r>
          </a:p>
          <a:p>
            <a:pPr lvl="1"/>
            <a:r>
              <a:rPr lang="en-US" sz="2200" dirty="0"/>
              <a:t>Two active projects and a third to follow in 1H’26 that will be delivering APIs aligned with the new API strategy.</a:t>
            </a:r>
          </a:p>
          <a:p>
            <a:pPr lvl="1"/>
            <a:r>
              <a:rPr lang="en-US" sz="2200" dirty="0"/>
              <a:t>Open API Specifications/Sandbox “play” space for new style APIs expected to be available soon.</a:t>
            </a:r>
          </a:p>
          <a:p>
            <a:pPr lvl="1"/>
            <a:r>
              <a:rPr lang="en-US" sz="2200" dirty="0"/>
              <a:t>Details on AuthN/</a:t>
            </a:r>
            <a:r>
              <a:rPr lang="en-US" sz="2200" dirty="0" err="1"/>
              <a:t>AuthZ</a:t>
            </a:r>
            <a:r>
              <a:rPr lang="en-US" sz="2200" dirty="0"/>
              <a:t> as IAM Program </a:t>
            </a:r>
            <a:r>
              <a:rPr lang="en-US" sz="2200"/>
              <a:t>plans solidify.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356499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 v.2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EC7"/>
    </a:accent1>
    <a:accent2>
      <a:srgbClr val="5B6770"/>
    </a:accent2>
    <a:accent3>
      <a:srgbClr val="26D07C"/>
    </a:accent3>
    <a:accent4>
      <a:srgbClr val="003865"/>
    </a:accent4>
    <a:accent5>
      <a:srgbClr val="685BC7"/>
    </a:accent5>
    <a:accent6>
      <a:srgbClr val="890C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  <Year0 xmlns="5aa4d6c3-c158-44c8-841a-c9a1485dc550">2020</Year0>
    <IconOverlay xmlns="http://schemas.microsoft.com/sharepoint/v4" xsi:nil="true"/>
    <Year xmlns="5aa4d6c3-c158-44c8-841a-c9a1485dc550">02/10/2020</Yea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5605FA1C07940811E8DD774EF21BA" ma:contentTypeVersion="7" ma:contentTypeDescription="Create a new document." ma:contentTypeScope="" ma:versionID="b8cabad19ef086b320a61c61415c1c5e">
  <xsd:schema xmlns:xsd="http://www.w3.org/2001/XMLSchema" xmlns:xs="http://www.w3.org/2001/XMLSchema" xmlns:p="http://schemas.microsoft.com/office/2006/metadata/properties" xmlns:ns2="c34af464-7aa1-4edd-9be4-83dffc1cb926" xmlns:ns3="http://schemas.microsoft.com/sharepoint/v4" xmlns:ns4="5aa4d6c3-c158-44c8-841a-c9a1485dc550" targetNamespace="http://schemas.microsoft.com/office/2006/metadata/properties" ma:root="true" ma:fieldsID="327bcb2b973df4f25f5997c10c1f0400" ns2:_="" ns3:_="" ns4:_="">
    <xsd:import namespace="c34af464-7aa1-4edd-9be4-83dffc1cb926"/>
    <xsd:import namespace="http://schemas.microsoft.com/sharepoint/v4"/>
    <xsd:import namespace="5aa4d6c3-c158-44c8-841a-c9a1485dc550"/>
    <xsd:element name="properties">
      <xsd:complexType>
        <xsd:sequence>
          <xsd:element name="documentManagement">
            <xsd:complexType>
              <xsd:all>
                <xsd:element ref="ns2:Information_x0020_Classification"/>
                <xsd:element ref="ns3:IconOverlay" minOccurs="0"/>
                <xsd:element ref="ns4:Year" minOccurs="0"/>
                <xsd:element ref="ns4:Yea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4d6c3-c158-44c8-841a-c9a1485dc550" elementFormDefault="qualified">
    <xsd:import namespace="http://schemas.microsoft.com/office/2006/documentManagement/types"/>
    <xsd:import namespace="http://schemas.microsoft.com/office/infopath/2007/PartnerControls"/>
    <xsd:element name="Year" ma:index="10" nillable="true" ma:displayName="ARB Date" ma:internalName="Year">
      <xsd:simpleType>
        <xsd:restriction base="dms:Text">
          <xsd:maxLength value="255"/>
        </xsd:restriction>
      </xsd:simpleType>
    </xsd:element>
    <xsd:element name="Year0" ma:index="11" nillable="true" ma:displayName="Year" ma:format="Dropdown" ma:internalName="Year0">
      <xsd:simpleType>
        <xsd:restriction base="dms:Choice">
          <xsd:enumeration value="2020"/>
          <xsd:enumeration value="2021"/>
          <xsd:enumeration value="2022"/>
          <xsd:enumeration value="2023"/>
          <xsd:enumeration value="2024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D20F26-CD02-4C37-9BFA-A08EE0436AD7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sharepoint/v4"/>
    <ds:schemaRef ds:uri="c34af464-7aa1-4edd-9be4-83dffc1cb926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aa4d6c3-c158-44c8-841a-c9a1485dc55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E34F519-1667-4493-BA1A-BB1FC6DD62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34D18E-525A-452C-8C87-3071C976C54F}">
  <ds:schemaRefs>
    <ds:schemaRef ds:uri="5aa4d6c3-c158-44c8-841a-c9a1485dc550"/>
    <ds:schemaRef ds:uri="c34af464-7aa1-4edd-9be4-83dffc1cb9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4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164</Words>
  <Application>Microsoft Office PowerPoint</Application>
  <PresentationFormat>Widescreen</PresentationFormat>
  <Paragraphs>22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1_Custom Design</vt:lpstr>
      <vt:lpstr>1_Office Theme</vt:lpstr>
      <vt:lpstr>ERCOT EWS Update/Secure API Strategy</vt:lpstr>
      <vt:lpstr>EWS Update</vt:lpstr>
      <vt:lpstr>Secure API Strategy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 Domondon</dc:creator>
  <cp:lastModifiedBy>Johnson, Brandon</cp:lastModifiedBy>
  <cp:revision>2</cp:revision>
  <dcterms:created xsi:type="dcterms:W3CDTF">2019-09-18T13:06:40Z</dcterms:created>
  <dcterms:modified xsi:type="dcterms:W3CDTF">2025-11-19T12:34:35Z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0x010100B465605FA1C07940811E8DD774EF21BA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2023-05-17T17:11:10Z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04e09ff5-8759-48ff-a2bd-a70ac7b1bf5e</vt:lpwstr>
  </property>
  <property fmtid="{D5CDD505-2E9C-101B-9397-08002B2CF9AE}" pid="9" name="MSIP_Label_c144db1d-993e-40da-980d-6eea152adc50_ContentBits">
    <vt:lpwstr>0</vt:lpwstr>
  </property>
</Properties>
</file>