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3" r:id="rId4"/>
    <p:sldMasterId id="2147483663" r:id="rId5"/>
  </p:sldMasterIdLst>
  <p:notesMasterIdLst>
    <p:notesMasterId r:id="rId11"/>
  </p:notesMasterIdLst>
  <p:handoutMasterIdLst>
    <p:handoutMasterId r:id="rId12"/>
  </p:handoutMasterIdLst>
  <p:sldIdLst>
    <p:sldId id="260" r:id="rId6"/>
    <p:sldId id="3049" r:id="rId7"/>
    <p:sldId id="3050" r:id="rId8"/>
    <p:sldId id="611" r:id="rId9"/>
    <p:sldId id="587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8FD8819A-08DF-43DE-AEA8-2BAF1B2ED933}">
          <p14:sldIdLst>
            <p14:sldId id="260"/>
            <p14:sldId id="3049"/>
            <p14:sldId id="3050"/>
            <p14:sldId id="611"/>
            <p14:sldId id="58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9DD624F-C1A0-818D-DA9E-F189AFCC5EE4}" name="Tirupati, Venkata" initials="VT" userId="S::Venkata.Tirupati@ercot.com::f158bf16-7c33-4cff-afb7-2f4396d4ca51" providerId="AD"/>
  <p188:author id="{6AED60BC-6DC8-9208-15EC-10DB2B0CE731}" name="Mereness, Matt" initials="MM" userId="S::matt.mereness@ercot.com::6db1126a-164e-4475-8d86-5dde160acd3b" providerId="AD"/>
  <p188:author id="{881B48C5-BB53-CDCD-4930-0451197F0D4A}" name="Urquhart, Ike" initials="UI" userId="S::Ike.Urquhart@ercot.com::730980f3-dc09-4cfe-ab83-a3f100637f33" providerId="AD"/>
  <p188:author id="{47B1B2D5-CBCE-C9A6-CDCE-5D057DF5C4EF}" name="Kersulis, Jonas" initials="KJ" userId="S::Jonas.Kersulis@ercot.com::38ec2a83-12fc-4093-8e16-3ee53b6e048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EC7"/>
    <a:srgbClr val="26D07C"/>
    <a:srgbClr val="0076C6"/>
    <a:srgbClr val="E6EBF0"/>
    <a:srgbClr val="093C61"/>
    <a:srgbClr val="98C3FA"/>
    <a:srgbClr val="70CDD9"/>
    <a:srgbClr val="8DC3E5"/>
    <a:srgbClr val="A9E5EA"/>
    <a:srgbClr val="5B67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7B3DE5C-2893-4AC9-B598-7A570F328635}" v="20" dt="2025-11-18T16:16:38.847"/>
  </p1510:revLst>
</p1510:revInfo>
</file>

<file path=ppt/tableStyles.xml><?xml version="1.0" encoding="utf-8"?>
<a:tblStyleLst xmlns:a="http://schemas.openxmlformats.org/drawingml/2006/main" def="{93296810-A885-4BE3-A3E7-6D5BEEA58F35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2004" y="3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dri, Sreenivas" userId="0b43dccd-042e-4be0-871d-afa1d90d6a2e" providerId="ADAL" clId="{DABF9198-C500-4487-8EB0-2BB24EA40567}"/>
    <pc:docChg chg="modSld">
      <pc:chgData name="Badri, Sreenivas" userId="0b43dccd-042e-4be0-871d-afa1d90d6a2e" providerId="ADAL" clId="{DABF9198-C500-4487-8EB0-2BB24EA40567}" dt="2025-09-25T12:24:46.358" v="66" actId="20577"/>
      <pc:docMkLst>
        <pc:docMk/>
      </pc:docMkLst>
      <pc:sldChg chg="modSp mod">
        <pc:chgData name="Badri, Sreenivas" userId="0b43dccd-042e-4be0-871d-afa1d90d6a2e" providerId="ADAL" clId="{DABF9198-C500-4487-8EB0-2BB24EA40567}" dt="2025-09-25T12:24:46.358" v="66" actId="20577"/>
        <pc:sldMkLst>
          <pc:docMk/>
          <pc:sldMk cId="730603795" sldId="260"/>
        </pc:sldMkLst>
      </pc:sldChg>
      <pc:sldChg chg="modSp mod">
        <pc:chgData name="Badri, Sreenivas" userId="0b43dccd-042e-4be0-871d-afa1d90d6a2e" providerId="ADAL" clId="{DABF9198-C500-4487-8EB0-2BB24EA40567}" dt="2025-09-25T12:06:13.677" v="61" actId="6549"/>
        <pc:sldMkLst>
          <pc:docMk/>
          <pc:sldMk cId="4227633977" sldId="3050"/>
        </pc:sldMkLst>
      </pc:sldChg>
    </pc:docChg>
  </pc:docChgLst>
  <pc:docChgLst>
    <pc:chgData name="Badri, Sreenivas" userId="0b43dccd-042e-4be0-871d-afa1d90d6a2e" providerId="ADAL" clId="{04A8EE3D-9165-4B34-AFA8-C212330D2FA6}"/>
    <pc:docChg chg="modSld">
      <pc:chgData name="Badri, Sreenivas" userId="0b43dccd-042e-4be0-871d-afa1d90d6a2e" providerId="ADAL" clId="{04A8EE3D-9165-4B34-AFA8-C212330D2FA6}" dt="2025-10-22T17:47:52.575" v="3" actId="20577"/>
      <pc:docMkLst>
        <pc:docMk/>
      </pc:docMkLst>
      <pc:sldChg chg="modSp mod">
        <pc:chgData name="Badri, Sreenivas" userId="0b43dccd-042e-4be0-871d-afa1d90d6a2e" providerId="ADAL" clId="{04A8EE3D-9165-4B34-AFA8-C212330D2FA6}" dt="2025-10-22T17:47:52.575" v="3" actId="20577"/>
        <pc:sldMkLst>
          <pc:docMk/>
          <pc:sldMk cId="730603795" sldId="260"/>
        </pc:sldMkLst>
        <pc:spChg chg="mod">
          <ac:chgData name="Badri, Sreenivas" userId="0b43dccd-042e-4be0-871d-afa1d90d6a2e" providerId="ADAL" clId="{04A8EE3D-9165-4B34-AFA8-C212330D2FA6}" dt="2025-10-22T17:47:52.575" v="3" actId="20577"/>
          <ac:spMkLst>
            <pc:docMk/>
            <pc:sldMk cId="730603795" sldId="260"/>
            <ac:spMk id="7" creationId="{00000000-0000-0000-0000-000000000000}"/>
          </ac:spMkLst>
        </pc:spChg>
      </pc:sldChg>
    </pc:docChg>
  </pc:docChgLst>
  <pc:docChgLst>
    <pc:chgData name="Badri, Sreenivas" userId="0b43dccd-042e-4be0-871d-afa1d90d6a2e" providerId="ADAL" clId="{FD379FB1-2443-42F0-9F17-0DE504F250DE}"/>
    <pc:docChg chg="undo custSel addSld modSld sldOrd">
      <pc:chgData name="Badri, Sreenivas" userId="0b43dccd-042e-4be0-871d-afa1d90d6a2e" providerId="ADAL" clId="{FD379FB1-2443-42F0-9F17-0DE504F250DE}" dt="2025-10-23T17:39:18.129" v="711" actId="20577"/>
      <pc:docMkLst>
        <pc:docMk/>
      </pc:docMkLst>
      <pc:sldChg chg="modSp mod">
        <pc:chgData name="Badri, Sreenivas" userId="0b43dccd-042e-4be0-871d-afa1d90d6a2e" providerId="ADAL" clId="{FD379FB1-2443-42F0-9F17-0DE504F250DE}" dt="2025-10-23T14:22:00.560" v="12" actId="20577"/>
        <pc:sldMkLst>
          <pc:docMk/>
          <pc:sldMk cId="730603795" sldId="260"/>
        </pc:sldMkLst>
        <pc:spChg chg="mod">
          <ac:chgData name="Badri, Sreenivas" userId="0b43dccd-042e-4be0-871d-afa1d90d6a2e" providerId="ADAL" clId="{FD379FB1-2443-42F0-9F17-0DE504F250DE}" dt="2025-10-23T14:22:00.560" v="12" actId="20577"/>
          <ac:spMkLst>
            <pc:docMk/>
            <pc:sldMk cId="730603795" sldId="260"/>
            <ac:spMk id="7" creationId="{00000000-0000-0000-0000-000000000000}"/>
          </ac:spMkLst>
        </pc:spChg>
      </pc:sldChg>
      <pc:sldChg chg="modSp add mod">
        <pc:chgData name="Badri, Sreenivas" userId="0b43dccd-042e-4be0-871d-afa1d90d6a2e" providerId="ADAL" clId="{FD379FB1-2443-42F0-9F17-0DE504F250DE}" dt="2025-10-23T17:39:18.129" v="711" actId="20577"/>
        <pc:sldMkLst>
          <pc:docMk/>
          <pc:sldMk cId="1091436284" sldId="587"/>
        </pc:sldMkLst>
        <pc:spChg chg="mod">
          <ac:chgData name="Badri, Sreenivas" userId="0b43dccd-042e-4be0-871d-afa1d90d6a2e" providerId="ADAL" clId="{FD379FB1-2443-42F0-9F17-0DE504F250DE}" dt="2025-10-23T17:38:52.819" v="675" actId="20577"/>
          <ac:spMkLst>
            <pc:docMk/>
            <pc:sldMk cId="1091436284" sldId="587"/>
            <ac:spMk id="2" creationId="{0396CBF9-33D4-457C-7B6B-3B0E0C84CACB}"/>
          </ac:spMkLst>
        </pc:spChg>
        <pc:spChg chg="mod">
          <ac:chgData name="Badri, Sreenivas" userId="0b43dccd-042e-4be0-871d-afa1d90d6a2e" providerId="ADAL" clId="{FD379FB1-2443-42F0-9F17-0DE504F250DE}" dt="2025-10-23T17:39:18.129" v="711" actId="20577"/>
          <ac:spMkLst>
            <pc:docMk/>
            <pc:sldMk cId="1091436284" sldId="587"/>
            <ac:spMk id="3" creationId="{A827362F-2C1C-51B9-C5CB-21FFBB63DCD8}"/>
          </ac:spMkLst>
        </pc:spChg>
      </pc:sldChg>
      <pc:sldChg chg="modSp mod">
        <pc:chgData name="Badri, Sreenivas" userId="0b43dccd-042e-4be0-871d-afa1d90d6a2e" providerId="ADAL" clId="{FD379FB1-2443-42F0-9F17-0DE504F250DE}" dt="2025-10-23T17:30:53.937" v="628" actId="113"/>
        <pc:sldMkLst>
          <pc:docMk/>
          <pc:sldMk cId="981559218" sldId="3049"/>
        </pc:sldMkLst>
        <pc:spChg chg="mod">
          <ac:chgData name="Badri, Sreenivas" userId="0b43dccd-042e-4be0-871d-afa1d90d6a2e" providerId="ADAL" clId="{FD379FB1-2443-42F0-9F17-0DE504F250DE}" dt="2025-10-23T16:07:40.704" v="43" actId="20577"/>
          <ac:spMkLst>
            <pc:docMk/>
            <pc:sldMk cId="981559218" sldId="3049"/>
            <ac:spMk id="2" creationId="{B59611D6-D03D-1B11-8BE1-C75AD9517047}"/>
          </ac:spMkLst>
        </pc:spChg>
        <pc:spChg chg="mod">
          <ac:chgData name="Badri, Sreenivas" userId="0b43dccd-042e-4be0-871d-afa1d90d6a2e" providerId="ADAL" clId="{FD379FB1-2443-42F0-9F17-0DE504F250DE}" dt="2025-10-23T17:30:53.937" v="628" actId="113"/>
          <ac:spMkLst>
            <pc:docMk/>
            <pc:sldMk cId="981559218" sldId="3049"/>
            <ac:spMk id="3" creationId="{986E472B-BF39-B5B3-4BA1-6393914097B5}"/>
          </ac:spMkLst>
        </pc:spChg>
      </pc:sldChg>
      <pc:sldChg chg="modSp add mod">
        <pc:chgData name="Badri, Sreenivas" userId="0b43dccd-042e-4be0-871d-afa1d90d6a2e" providerId="ADAL" clId="{FD379FB1-2443-42F0-9F17-0DE504F250DE}" dt="2025-10-23T17:33:29.101" v="643" actId="12"/>
        <pc:sldMkLst>
          <pc:docMk/>
          <pc:sldMk cId="747488056" sldId="3050"/>
        </pc:sldMkLst>
      </pc:sldChg>
      <pc:sldChg chg="modSp add mod ord">
        <pc:chgData name="Badri, Sreenivas" userId="0b43dccd-042e-4be0-871d-afa1d90d6a2e" providerId="ADAL" clId="{FD379FB1-2443-42F0-9F17-0DE504F250DE}" dt="2025-10-23T17:31:48.522" v="642" actId="13926"/>
        <pc:sldMkLst>
          <pc:docMk/>
          <pc:sldMk cId="3065860712" sldId="3051"/>
        </pc:sldMkLst>
      </pc:sldChg>
    </pc:docChg>
  </pc:docChgLst>
  <pc:docChgLst>
    <pc:chgData name="Badri, Sreenivas" userId="0b43dccd-042e-4be0-871d-afa1d90d6a2e" providerId="ADAL" clId="{6AC3041F-50E4-4AF0-AB72-6B5339988428}"/>
    <pc:docChg chg="undo custSel addSld delSld modSld modSection">
      <pc:chgData name="Badri, Sreenivas" userId="0b43dccd-042e-4be0-871d-afa1d90d6a2e" providerId="ADAL" clId="{6AC3041F-50E4-4AF0-AB72-6B5339988428}" dt="2025-10-13T15:13:37.437" v="1529" actId="113"/>
      <pc:docMkLst>
        <pc:docMk/>
      </pc:docMkLst>
      <pc:sldChg chg="modSp mod">
        <pc:chgData name="Badri, Sreenivas" userId="0b43dccd-042e-4be0-871d-afa1d90d6a2e" providerId="ADAL" clId="{6AC3041F-50E4-4AF0-AB72-6B5339988428}" dt="2025-10-13T13:19:17.626" v="113" actId="255"/>
        <pc:sldMkLst>
          <pc:docMk/>
          <pc:sldMk cId="730603795" sldId="260"/>
        </pc:sldMkLst>
      </pc:sldChg>
      <pc:sldChg chg="add del">
        <pc:chgData name="Badri, Sreenivas" userId="0b43dccd-042e-4be0-871d-afa1d90d6a2e" providerId="ADAL" clId="{6AC3041F-50E4-4AF0-AB72-6B5339988428}" dt="2025-10-13T13:41:42.321" v="1053" actId="47"/>
        <pc:sldMkLst>
          <pc:docMk/>
          <pc:sldMk cId="630178800" sldId="615"/>
        </pc:sldMkLst>
      </pc:sldChg>
      <pc:sldChg chg="del">
        <pc:chgData name="Badri, Sreenivas" userId="0b43dccd-042e-4be0-871d-afa1d90d6a2e" providerId="ADAL" clId="{6AC3041F-50E4-4AF0-AB72-6B5339988428}" dt="2025-10-13T13:19:26.771" v="114" actId="47"/>
        <pc:sldMkLst>
          <pc:docMk/>
          <pc:sldMk cId="3471533154" sldId="3047"/>
        </pc:sldMkLst>
      </pc:sldChg>
      <pc:sldChg chg="del">
        <pc:chgData name="Badri, Sreenivas" userId="0b43dccd-042e-4be0-871d-afa1d90d6a2e" providerId="ADAL" clId="{6AC3041F-50E4-4AF0-AB72-6B5339988428}" dt="2025-10-13T13:19:27.135" v="116" actId="47"/>
        <pc:sldMkLst>
          <pc:docMk/>
          <pc:sldMk cId="2661841849" sldId="3048"/>
        </pc:sldMkLst>
      </pc:sldChg>
      <pc:sldChg chg="modSp mod">
        <pc:chgData name="Badri, Sreenivas" userId="0b43dccd-042e-4be0-871d-afa1d90d6a2e" providerId="ADAL" clId="{6AC3041F-50E4-4AF0-AB72-6B5339988428}" dt="2025-10-13T15:13:37.437" v="1529" actId="113"/>
        <pc:sldMkLst>
          <pc:docMk/>
          <pc:sldMk cId="981559218" sldId="3049"/>
        </pc:sldMkLst>
      </pc:sldChg>
      <pc:sldChg chg="del">
        <pc:chgData name="Badri, Sreenivas" userId="0b43dccd-042e-4be0-871d-afa1d90d6a2e" providerId="ADAL" clId="{6AC3041F-50E4-4AF0-AB72-6B5339988428}" dt="2025-10-13T13:19:26.931" v="115" actId="47"/>
        <pc:sldMkLst>
          <pc:docMk/>
          <pc:sldMk cId="4227633977" sldId="3050"/>
        </pc:sldMkLst>
      </pc:sldChg>
      <pc:sldChg chg="del">
        <pc:chgData name="Badri, Sreenivas" userId="0b43dccd-042e-4be0-871d-afa1d90d6a2e" providerId="ADAL" clId="{6AC3041F-50E4-4AF0-AB72-6B5339988428}" dt="2025-10-13T13:41:47.557" v="1054" actId="47"/>
        <pc:sldMkLst>
          <pc:docMk/>
          <pc:sldMk cId="3027355874" sldId="3051"/>
        </pc:sldMkLst>
      </pc:sldChg>
    </pc:docChg>
  </pc:docChgLst>
  <pc:docChgLst>
    <pc:chgData name="Badri, Sreenivas" userId="0b43dccd-042e-4be0-871d-afa1d90d6a2e" providerId="ADAL" clId="{D7B3DE5C-2893-4AC9-B598-7A570F328635}"/>
    <pc:docChg chg="undo custSel addSld delSld modSld sldOrd modSection">
      <pc:chgData name="Badri, Sreenivas" userId="0b43dccd-042e-4be0-871d-afa1d90d6a2e" providerId="ADAL" clId="{D7B3DE5C-2893-4AC9-B598-7A570F328635}" dt="2025-11-18T19:33:50.640" v="1679" actId="20577"/>
      <pc:docMkLst>
        <pc:docMk/>
      </pc:docMkLst>
      <pc:sldChg chg="modSp mod">
        <pc:chgData name="Badri, Sreenivas" userId="0b43dccd-042e-4be0-871d-afa1d90d6a2e" providerId="ADAL" clId="{D7B3DE5C-2893-4AC9-B598-7A570F328635}" dt="2025-11-18T19:33:50.640" v="1679" actId="20577"/>
        <pc:sldMkLst>
          <pc:docMk/>
          <pc:sldMk cId="730603795" sldId="260"/>
        </pc:sldMkLst>
        <pc:spChg chg="mod">
          <ac:chgData name="Badri, Sreenivas" userId="0b43dccd-042e-4be0-871d-afa1d90d6a2e" providerId="ADAL" clId="{D7B3DE5C-2893-4AC9-B598-7A570F328635}" dt="2025-11-18T19:33:50.640" v="1679" actId="20577"/>
          <ac:spMkLst>
            <pc:docMk/>
            <pc:sldMk cId="730603795" sldId="260"/>
            <ac:spMk id="7" creationId="{00000000-0000-0000-0000-000000000000}"/>
          </ac:spMkLst>
        </pc:spChg>
      </pc:sldChg>
      <pc:sldChg chg="modSp mod">
        <pc:chgData name="Badri, Sreenivas" userId="0b43dccd-042e-4be0-871d-afa1d90d6a2e" providerId="ADAL" clId="{D7B3DE5C-2893-4AC9-B598-7A570F328635}" dt="2025-11-17T14:54:16.908" v="811" actId="255"/>
        <pc:sldMkLst>
          <pc:docMk/>
          <pc:sldMk cId="1091436284" sldId="587"/>
        </pc:sldMkLst>
        <pc:spChg chg="mod">
          <ac:chgData name="Badri, Sreenivas" userId="0b43dccd-042e-4be0-871d-afa1d90d6a2e" providerId="ADAL" clId="{D7B3DE5C-2893-4AC9-B598-7A570F328635}" dt="2025-11-17T14:54:16.908" v="811" actId="255"/>
          <ac:spMkLst>
            <pc:docMk/>
            <pc:sldMk cId="1091436284" sldId="587"/>
            <ac:spMk id="2" creationId="{0396CBF9-33D4-457C-7B6B-3B0E0C84CACB}"/>
          </ac:spMkLst>
        </pc:spChg>
      </pc:sldChg>
      <pc:sldChg chg="modSp add mod ord">
        <pc:chgData name="Badri, Sreenivas" userId="0b43dccd-042e-4be0-871d-afa1d90d6a2e" providerId="ADAL" clId="{D7B3DE5C-2893-4AC9-B598-7A570F328635}" dt="2025-11-18T16:18:07.278" v="1675"/>
        <pc:sldMkLst>
          <pc:docMk/>
          <pc:sldMk cId="864687878" sldId="611"/>
        </pc:sldMkLst>
        <pc:spChg chg="mod">
          <ac:chgData name="Badri, Sreenivas" userId="0b43dccd-042e-4be0-871d-afa1d90d6a2e" providerId="ADAL" clId="{D7B3DE5C-2893-4AC9-B598-7A570F328635}" dt="2025-11-18T16:17:31.723" v="1669" actId="20577"/>
          <ac:spMkLst>
            <pc:docMk/>
            <pc:sldMk cId="864687878" sldId="611"/>
            <ac:spMk id="2" creationId="{8A190B3E-D51C-E68F-B076-C14248A5024A}"/>
          </ac:spMkLst>
        </pc:spChg>
      </pc:sldChg>
      <pc:sldChg chg="modSp mod">
        <pc:chgData name="Badri, Sreenivas" userId="0b43dccd-042e-4be0-871d-afa1d90d6a2e" providerId="ADAL" clId="{D7B3DE5C-2893-4AC9-B598-7A570F328635}" dt="2025-11-17T15:41:40.019" v="1512" actId="20577"/>
        <pc:sldMkLst>
          <pc:docMk/>
          <pc:sldMk cId="981559218" sldId="3049"/>
        </pc:sldMkLst>
        <pc:spChg chg="mod">
          <ac:chgData name="Badri, Sreenivas" userId="0b43dccd-042e-4be0-871d-afa1d90d6a2e" providerId="ADAL" clId="{D7B3DE5C-2893-4AC9-B598-7A570F328635}" dt="2025-11-17T14:54:27.636" v="813" actId="255"/>
          <ac:spMkLst>
            <pc:docMk/>
            <pc:sldMk cId="981559218" sldId="3049"/>
            <ac:spMk id="2" creationId="{B59611D6-D03D-1B11-8BE1-C75AD9517047}"/>
          </ac:spMkLst>
        </pc:spChg>
        <pc:spChg chg="mod">
          <ac:chgData name="Badri, Sreenivas" userId="0b43dccd-042e-4be0-871d-afa1d90d6a2e" providerId="ADAL" clId="{D7B3DE5C-2893-4AC9-B598-7A570F328635}" dt="2025-11-17T15:41:40.019" v="1512" actId="20577"/>
          <ac:spMkLst>
            <pc:docMk/>
            <pc:sldMk cId="981559218" sldId="3049"/>
            <ac:spMk id="3" creationId="{986E472B-BF39-B5B3-4BA1-6393914097B5}"/>
          </ac:spMkLst>
        </pc:spChg>
      </pc:sldChg>
      <pc:sldChg chg="del">
        <pc:chgData name="Badri, Sreenivas" userId="0b43dccd-042e-4be0-871d-afa1d90d6a2e" providerId="ADAL" clId="{D7B3DE5C-2893-4AC9-B598-7A570F328635}" dt="2025-11-17T13:47:36.545" v="151" actId="47"/>
        <pc:sldMkLst>
          <pc:docMk/>
          <pc:sldMk cId="747488056" sldId="3050"/>
        </pc:sldMkLst>
      </pc:sldChg>
      <pc:sldChg chg="modSp add mod">
        <pc:chgData name="Badri, Sreenivas" userId="0b43dccd-042e-4be0-871d-afa1d90d6a2e" providerId="ADAL" clId="{D7B3DE5C-2893-4AC9-B598-7A570F328635}" dt="2025-11-17T15:43:26.947" v="1648" actId="1076"/>
        <pc:sldMkLst>
          <pc:docMk/>
          <pc:sldMk cId="1594969647" sldId="3050"/>
        </pc:sldMkLst>
        <pc:spChg chg="mod">
          <ac:chgData name="Badri, Sreenivas" userId="0b43dccd-042e-4be0-871d-afa1d90d6a2e" providerId="ADAL" clId="{D7B3DE5C-2893-4AC9-B598-7A570F328635}" dt="2025-11-17T14:54:22.602" v="812" actId="255"/>
          <ac:spMkLst>
            <pc:docMk/>
            <pc:sldMk cId="1594969647" sldId="3050"/>
            <ac:spMk id="2" creationId="{996B134F-D12E-EDED-7AC0-52FA34F34A02}"/>
          </ac:spMkLst>
        </pc:spChg>
        <pc:spChg chg="mod">
          <ac:chgData name="Badri, Sreenivas" userId="0b43dccd-042e-4be0-871d-afa1d90d6a2e" providerId="ADAL" clId="{D7B3DE5C-2893-4AC9-B598-7A570F328635}" dt="2025-11-17T15:43:26.947" v="1648" actId="1076"/>
          <ac:spMkLst>
            <pc:docMk/>
            <pc:sldMk cId="1594969647" sldId="3050"/>
            <ac:spMk id="3" creationId="{2C25E4EB-4D30-4C65-0293-A9A9242B123E}"/>
          </ac:spMkLst>
        </pc:spChg>
      </pc:sldChg>
      <pc:sldChg chg="add del">
        <pc:chgData name="Badri, Sreenivas" userId="0b43dccd-042e-4be0-871d-afa1d90d6a2e" providerId="ADAL" clId="{D7B3DE5C-2893-4AC9-B598-7A570F328635}" dt="2025-11-18T16:16:20.717" v="1650"/>
        <pc:sldMkLst>
          <pc:docMk/>
          <pc:sldMk cId="2044711808" sldId="3051"/>
        </pc:sldMkLst>
      </pc:sldChg>
      <pc:sldChg chg="del">
        <pc:chgData name="Badri, Sreenivas" userId="0b43dccd-042e-4be0-871d-afa1d90d6a2e" providerId="ADAL" clId="{D7B3DE5C-2893-4AC9-B598-7A570F328635}" dt="2025-11-17T13:47:35.479" v="150" actId="47"/>
        <pc:sldMkLst>
          <pc:docMk/>
          <pc:sldMk cId="3065860712" sldId="3051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E11038-C648-4BF3-8167-6AE1FF3EFDF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20C27A-FD2A-445A-A719-6C03AF8940F3}">
      <dgm:prSet phldrT="[Text]"/>
      <dgm:spPr>
        <a:solidFill>
          <a:srgbClr val="5B6770"/>
        </a:solidFill>
      </dgm:spPr>
      <dgm:t>
        <a:bodyPr/>
        <a:lstStyle/>
        <a:p>
          <a:r>
            <a:rPr lang="en-US"/>
            <a:t>Click to edit Master subtitle style</a:t>
          </a:r>
        </a:p>
      </dgm:t>
    </dgm:pt>
    <dgm:pt modelId="{70D27D20-9B5C-4ACA-A932-25F2CF915F48}" type="parTrans" cxnId="{A5351B5C-9190-4E1A-BDA3-BCFD1EA44514}">
      <dgm:prSet/>
      <dgm:spPr/>
      <dgm:t>
        <a:bodyPr/>
        <a:lstStyle/>
        <a:p>
          <a:endParaRPr lang="en-US"/>
        </a:p>
      </dgm:t>
    </dgm:pt>
    <dgm:pt modelId="{6F8B888A-19D7-43C8-BC5E-9BDE549DF313}" type="sibTrans" cxnId="{A5351B5C-9190-4E1A-BDA3-BCFD1EA44514}">
      <dgm:prSet/>
      <dgm:spPr/>
      <dgm:t>
        <a:bodyPr/>
        <a:lstStyle/>
        <a:p>
          <a:endParaRPr lang="en-US"/>
        </a:p>
      </dgm:t>
    </dgm:pt>
    <dgm:pt modelId="{E0CEC3AC-4F65-405E-9DD2-9D5A494B4AC7}">
      <dgm:prSet phldrT="[Text]"/>
      <dgm:spPr>
        <a:solidFill>
          <a:srgbClr val="00AEC7"/>
        </a:solidFill>
      </dgm:spPr>
      <dgm:t>
        <a:bodyPr/>
        <a:lstStyle/>
        <a:p>
          <a:r>
            <a:rPr lang="en-US"/>
            <a:t>Click to edit Master subtitle style</a:t>
          </a:r>
        </a:p>
      </dgm:t>
    </dgm:pt>
    <dgm:pt modelId="{EAB6D17A-4709-4A18-AFBB-0789B952020D}" type="parTrans" cxnId="{6C928428-284E-4E7D-9683-6F55F36228FB}">
      <dgm:prSet/>
      <dgm:spPr/>
      <dgm:t>
        <a:bodyPr/>
        <a:lstStyle/>
        <a:p>
          <a:endParaRPr lang="en-US"/>
        </a:p>
      </dgm:t>
    </dgm:pt>
    <dgm:pt modelId="{E80F0502-7CC7-44FF-B609-B9414F795B8A}" type="sibTrans" cxnId="{6C928428-284E-4E7D-9683-6F55F36228FB}">
      <dgm:prSet/>
      <dgm:spPr/>
      <dgm:t>
        <a:bodyPr/>
        <a:lstStyle/>
        <a:p>
          <a:endParaRPr lang="en-US"/>
        </a:p>
      </dgm:t>
    </dgm:pt>
    <dgm:pt modelId="{187606C4-A5C3-49B4-8A18-BB38CA4215D5}">
      <dgm:prSet phldrT="[Text]"/>
      <dgm:spPr>
        <a:solidFill>
          <a:srgbClr val="093C61"/>
        </a:solidFill>
      </dgm:spPr>
      <dgm:t>
        <a:bodyPr/>
        <a:lstStyle/>
        <a:p>
          <a:r>
            <a:rPr lang="en-US"/>
            <a:t>Click to edit Master subtitle style</a:t>
          </a:r>
        </a:p>
      </dgm:t>
    </dgm:pt>
    <dgm:pt modelId="{58AE02CB-D91D-41B6-A813-B4F035391B83}" type="parTrans" cxnId="{72D59750-5757-41CF-AF05-6C57B64FB7ED}">
      <dgm:prSet/>
      <dgm:spPr/>
      <dgm:t>
        <a:bodyPr/>
        <a:lstStyle/>
        <a:p>
          <a:endParaRPr lang="en-US"/>
        </a:p>
      </dgm:t>
    </dgm:pt>
    <dgm:pt modelId="{3CFCF34C-096A-4329-BCDD-0A8D1A075934}" type="sibTrans" cxnId="{72D59750-5757-41CF-AF05-6C57B64FB7ED}">
      <dgm:prSet/>
      <dgm:spPr/>
      <dgm:t>
        <a:bodyPr/>
        <a:lstStyle/>
        <a:p>
          <a:endParaRPr lang="en-US"/>
        </a:p>
      </dgm:t>
    </dgm:pt>
    <dgm:pt modelId="{075A3D39-E191-4C23-AF82-FED389D4714A}" type="pres">
      <dgm:prSet presAssocID="{32E11038-C648-4BF3-8167-6AE1FF3EFDF1}" presName="Name0" presStyleCnt="0">
        <dgm:presLayoutVars>
          <dgm:chMax val="7"/>
          <dgm:chPref val="7"/>
          <dgm:dir/>
        </dgm:presLayoutVars>
      </dgm:prSet>
      <dgm:spPr/>
    </dgm:pt>
    <dgm:pt modelId="{80725D32-2ED8-4B1F-81A2-9F7C840C4E0C}" type="pres">
      <dgm:prSet presAssocID="{32E11038-C648-4BF3-8167-6AE1FF3EFDF1}" presName="Name1" presStyleCnt="0"/>
      <dgm:spPr/>
    </dgm:pt>
    <dgm:pt modelId="{B6A82959-4BD9-4D99-A596-9C774D74AB1C}" type="pres">
      <dgm:prSet presAssocID="{32E11038-C648-4BF3-8167-6AE1FF3EFDF1}" presName="cycle" presStyleCnt="0"/>
      <dgm:spPr/>
    </dgm:pt>
    <dgm:pt modelId="{A2FCC776-BF52-47C4-92E4-17467F9AE6E1}" type="pres">
      <dgm:prSet presAssocID="{32E11038-C648-4BF3-8167-6AE1FF3EFDF1}" presName="srcNode" presStyleLbl="node1" presStyleIdx="0" presStyleCnt="3"/>
      <dgm:spPr/>
    </dgm:pt>
    <dgm:pt modelId="{6304DB4F-C21D-43CE-BC19-7FC9FE4143EB}" type="pres">
      <dgm:prSet presAssocID="{32E11038-C648-4BF3-8167-6AE1FF3EFDF1}" presName="conn" presStyleLbl="parChTrans1D2" presStyleIdx="0" presStyleCnt="1"/>
      <dgm:spPr/>
    </dgm:pt>
    <dgm:pt modelId="{0AC5C796-425F-48EC-9CE3-FF43A9E945D1}" type="pres">
      <dgm:prSet presAssocID="{32E11038-C648-4BF3-8167-6AE1FF3EFDF1}" presName="extraNode" presStyleLbl="node1" presStyleIdx="0" presStyleCnt="3"/>
      <dgm:spPr/>
    </dgm:pt>
    <dgm:pt modelId="{FEDB5C55-0F80-4976-AD26-0CEE89BEB7EA}" type="pres">
      <dgm:prSet presAssocID="{32E11038-C648-4BF3-8167-6AE1FF3EFDF1}" presName="dstNode" presStyleLbl="node1" presStyleIdx="0" presStyleCnt="3"/>
      <dgm:spPr/>
    </dgm:pt>
    <dgm:pt modelId="{89592E09-CC88-4904-BF5E-1629C8C5E634}" type="pres">
      <dgm:prSet presAssocID="{BA20C27A-FD2A-445A-A719-6C03AF8940F3}" presName="text_1" presStyleLbl="node1" presStyleIdx="0" presStyleCnt="3">
        <dgm:presLayoutVars>
          <dgm:bulletEnabled val="1"/>
        </dgm:presLayoutVars>
      </dgm:prSet>
      <dgm:spPr/>
    </dgm:pt>
    <dgm:pt modelId="{9A21976F-30D0-4847-9028-5756044BAAC3}" type="pres">
      <dgm:prSet presAssocID="{BA20C27A-FD2A-445A-A719-6C03AF8940F3}" presName="accent_1" presStyleCnt="0"/>
      <dgm:spPr/>
    </dgm:pt>
    <dgm:pt modelId="{36E4D279-9DCF-4996-B9DB-80023277EC34}" type="pres">
      <dgm:prSet presAssocID="{BA20C27A-FD2A-445A-A719-6C03AF8940F3}" presName="accentRepeatNode" presStyleLbl="solidFgAcc1" presStyleIdx="0" presStyleCnt="3"/>
      <dgm:spPr>
        <a:ln w="50800">
          <a:solidFill>
            <a:srgbClr val="5B6770"/>
          </a:solidFill>
        </a:ln>
      </dgm:spPr>
    </dgm:pt>
    <dgm:pt modelId="{FA8E3AD4-7354-43A8-B93D-74F840B6AEF6}" type="pres">
      <dgm:prSet presAssocID="{E0CEC3AC-4F65-405E-9DD2-9D5A494B4AC7}" presName="text_2" presStyleLbl="node1" presStyleIdx="1" presStyleCnt="3">
        <dgm:presLayoutVars>
          <dgm:bulletEnabled val="1"/>
        </dgm:presLayoutVars>
      </dgm:prSet>
      <dgm:spPr/>
    </dgm:pt>
    <dgm:pt modelId="{FDAFDD12-87AE-496F-A9BD-D8FA3C5C588E}" type="pres">
      <dgm:prSet presAssocID="{E0CEC3AC-4F65-405E-9DD2-9D5A494B4AC7}" presName="accent_2" presStyleCnt="0"/>
      <dgm:spPr/>
    </dgm:pt>
    <dgm:pt modelId="{CE0FEE12-C9DD-48AF-B095-635EAD24EB23}" type="pres">
      <dgm:prSet presAssocID="{E0CEC3AC-4F65-405E-9DD2-9D5A494B4AC7}" presName="accentRepeatNode" presStyleLbl="solidFgAcc1" presStyleIdx="1" presStyleCnt="3"/>
      <dgm:spPr>
        <a:ln w="50800">
          <a:solidFill>
            <a:srgbClr val="00AEC7"/>
          </a:solidFill>
        </a:ln>
      </dgm:spPr>
    </dgm:pt>
    <dgm:pt modelId="{30EB52CC-4F02-4C80-AAF8-62BFF5A038EA}" type="pres">
      <dgm:prSet presAssocID="{187606C4-A5C3-49B4-8A18-BB38CA4215D5}" presName="text_3" presStyleLbl="node1" presStyleIdx="2" presStyleCnt="3">
        <dgm:presLayoutVars>
          <dgm:bulletEnabled val="1"/>
        </dgm:presLayoutVars>
      </dgm:prSet>
      <dgm:spPr/>
    </dgm:pt>
    <dgm:pt modelId="{C8B76DD7-65EF-4958-B29D-8E09C2D14548}" type="pres">
      <dgm:prSet presAssocID="{187606C4-A5C3-49B4-8A18-BB38CA4215D5}" presName="accent_3" presStyleCnt="0"/>
      <dgm:spPr/>
    </dgm:pt>
    <dgm:pt modelId="{E96C1AF3-5332-4D40-8E92-7C851D843D9E}" type="pres">
      <dgm:prSet presAssocID="{187606C4-A5C3-49B4-8A18-BB38CA4215D5}" presName="accentRepeatNode" presStyleLbl="solidFgAcc1" presStyleIdx="2" presStyleCnt="3"/>
      <dgm:spPr>
        <a:ln w="50800">
          <a:solidFill>
            <a:srgbClr val="093C61"/>
          </a:solidFill>
        </a:ln>
      </dgm:spPr>
    </dgm:pt>
  </dgm:ptLst>
  <dgm:cxnLst>
    <dgm:cxn modelId="{6C928428-284E-4E7D-9683-6F55F36228FB}" srcId="{32E11038-C648-4BF3-8167-6AE1FF3EFDF1}" destId="{E0CEC3AC-4F65-405E-9DD2-9D5A494B4AC7}" srcOrd="1" destOrd="0" parTransId="{EAB6D17A-4709-4A18-AFBB-0789B952020D}" sibTransId="{E80F0502-7CC7-44FF-B609-B9414F795B8A}"/>
    <dgm:cxn modelId="{57C00C33-A140-4336-BF90-35942F94805A}" type="presOf" srcId="{187606C4-A5C3-49B4-8A18-BB38CA4215D5}" destId="{30EB52CC-4F02-4C80-AAF8-62BFF5A038EA}" srcOrd="0" destOrd="0" presId="urn:microsoft.com/office/officeart/2008/layout/VerticalCurvedList"/>
    <dgm:cxn modelId="{A5351B5C-9190-4E1A-BDA3-BCFD1EA44514}" srcId="{32E11038-C648-4BF3-8167-6AE1FF3EFDF1}" destId="{BA20C27A-FD2A-445A-A719-6C03AF8940F3}" srcOrd="0" destOrd="0" parTransId="{70D27D20-9B5C-4ACA-A932-25F2CF915F48}" sibTransId="{6F8B888A-19D7-43C8-BC5E-9BDE549DF313}"/>
    <dgm:cxn modelId="{53883844-14BD-4351-A151-F1F21DB11AA2}" type="presOf" srcId="{E0CEC3AC-4F65-405E-9DD2-9D5A494B4AC7}" destId="{FA8E3AD4-7354-43A8-B93D-74F840B6AEF6}" srcOrd="0" destOrd="0" presId="urn:microsoft.com/office/officeart/2008/layout/VerticalCurvedList"/>
    <dgm:cxn modelId="{72D59750-5757-41CF-AF05-6C57B64FB7ED}" srcId="{32E11038-C648-4BF3-8167-6AE1FF3EFDF1}" destId="{187606C4-A5C3-49B4-8A18-BB38CA4215D5}" srcOrd="2" destOrd="0" parTransId="{58AE02CB-D91D-41B6-A813-B4F035391B83}" sibTransId="{3CFCF34C-096A-4329-BCDD-0A8D1A075934}"/>
    <dgm:cxn modelId="{EBE72F74-33D1-4060-A3B4-F3A60F68D2DE}" type="presOf" srcId="{BA20C27A-FD2A-445A-A719-6C03AF8940F3}" destId="{89592E09-CC88-4904-BF5E-1629C8C5E634}" srcOrd="0" destOrd="0" presId="urn:microsoft.com/office/officeart/2008/layout/VerticalCurvedList"/>
    <dgm:cxn modelId="{44A009B9-4C6E-4056-A237-21B77C751944}" type="presOf" srcId="{32E11038-C648-4BF3-8167-6AE1FF3EFDF1}" destId="{075A3D39-E191-4C23-AF82-FED389D4714A}" srcOrd="0" destOrd="0" presId="urn:microsoft.com/office/officeart/2008/layout/VerticalCurvedList"/>
    <dgm:cxn modelId="{C12810DE-047C-44F0-893C-5DBF7D150250}" type="presOf" srcId="{6F8B888A-19D7-43C8-BC5E-9BDE549DF313}" destId="{6304DB4F-C21D-43CE-BC19-7FC9FE4143EB}" srcOrd="0" destOrd="0" presId="urn:microsoft.com/office/officeart/2008/layout/VerticalCurvedList"/>
    <dgm:cxn modelId="{C8DF18D6-9728-4B9E-8416-9844D37BED16}" type="presParOf" srcId="{075A3D39-E191-4C23-AF82-FED389D4714A}" destId="{80725D32-2ED8-4B1F-81A2-9F7C840C4E0C}" srcOrd="0" destOrd="0" presId="urn:microsoft.com/office/officeart/2008/layout/VerticalCurvedList"/>
    <dgm:cxn modelId="{E35D8989-C4EB-4877-88F9-278C7A5D79BE}" type="presParOf" srcId="{80725D32-2ED8-4B1F-81A2-9F7C840C4E0C}" destId="{B6A82959-4BD9-4D99-A596-9C774D74AB1C}" srcOrd="0" destOrd="0" presId="urn:microsoft.com/office/officeart/2008/layout/VerticalCurvedList"/>
    <dgm:cxn modelId="{2E10BBB5-BB5F-4213-81D6-299D4ED932F9}" type="presParOf" srcId="{B6A82959-4BD9-4D99-A596-9C774D74AB1C}" destId="{A2FCC776-BF52-47C4-92E4-17467F9AE6E1}" srcOrd="0" destOrd="0" presId="urn:microsoft.com/office/officeart/2008/layout/VerticalCurvedList"/>
    <dgm:cxn modelId="{5B23B201-EE0E-41FD-994F-D36FF4AEDA82}" type="presParOf" srcId="{B6A82959-4BD9-4D99-A596-9C774D74AB1C}" destId="{6304DB4F-C21D-43CE-BC19-7FC9FE4143EB}" srcOrd="1" destOrd="0" presId="urn:microsoft.com/office/officeart/2008/layout/VerticalCurvedList"/>
    <dgm:cxn modelId="{44830F56-0B6E-4957-B591-535E7C4AE88E}" type="presParOf" srcId="{B6A82959-4BD9-4D99-A596-9C774D74AB1C}" destId="{0AC5C796-425F-48EC-9CE3-FF43A9E945D1}" srcOrd="2" destOrd="0" presId="urn:microsoft.com/office/officeart/2008/layout/VerticalCurvedList"/>
    <dgm:cxn modelId="{B512C53B-041E-4F05-874B-6C14137472B2}" type="presParOf" srcId="{B6A82959-4BD9-4D99-A596-9C774D74AB1C}" destId="{FEDB5C55-0F80-4976-AD26-0CEE89BEB7EA}" srcOrd="3" destOrd="0" presId="urn:microsoft.com/office/officeart/2008/layout/VerticalCurvedList"/>
    <dgm:cxn modelId="{B5267D50-E7E0-4BB1-BFA8-A827CCA77309}" type="presParOf" srcId="{80725D32-2ED8-4B1F-81A2-9F7C840C4E0C}" destId="{89592E09-CC88-4904-BF5E-1629C8C5E634}" srcOrd="1" destOrd="0" presId="urn:microsoft.com/office/officeart/2008/layout/VerticalCurvedList"/>
    <dgm:cxn modelId="{B277B9AB-1A22-46B8-AB75-EA271659F9A9}" type="presParOf" srcId="{80725D32-2ED8-4B1F-81A2-9F7C840C4E0C}" destId="{9A21976F-30D0-4847-9028-5756044BAAC3}" srcOrd="2" destOrd="0" presId="urn:microsoft.com/office/officeart/2008/layout/VerticalCurvedList"/>
    <dgm:cxn modelId="{F63A9C37-6ADA-42F7-9567-B5030E7619A5}" type="presParOf" srcId="{9A21976F-30D0-4847-9028-5756044BAAC3}" destId="{36E4D279-9DCF-4996-B9DB-80023277EC34}" srcOrd="0" destOrd="0" presId="urn:microsoft.com/office/officeart/2008/layout/VerticalCurvedList"/>
    <dgm:cxn modelId="{F0AF24C9-085E-4E7F-84AF-44BDBD83C8D6}" type="presParOf" srcId="{80725D32-2ED8-4B1F-81A2-9F7C840C4E0C}" destId="{FA8E3AD4-7354-43A8-B93D-74F840B6AEF6}" srcOrd="3" destOrd="0" presId="urn:microsoft.com/office/officeart/2008/layout/VerticalCurvedList"/>
    <dgm:cxn modelId="{53C3BAA1-3CEB-4E9B-B244-D18A0E21044B}" type="presParOf" srcId="{80725D32-2ED8-4B1F-81A2-9F7C840C4E0C}" destId="{FDAFDD12-87AE-496F-A9BD-D8FA3C5C588E}" srcOrd="4" destOrd="0" presId="urn:microsoft.com/office/officeart/2008/layout/VerticalCurvedList"/>
    <dgm:cxn modelId="{D9AAB689-C278-446B-B50B-F0121693A922}" type="presParOf" srcId="{FDAFDD12-87AE-496F-A9BD-D8FA3C5C588E}" destId="{CE0FEE12-C9DD-48AF-B095-635EAD24EB23}" srcOrd="0" destOrd="0" presId="urn:microsoft.com/office/officeart/2008/layout/VerticalCurvedList"/>
    <dgm:cxn modelId="{6BE5BE6F-02B9-4318-9BB9-B7CD1051F0D2}" type="presParOf" srcId="{80725D32-2ED8-4B1F-81A2-9F7C840C4E0C}" destId="{30EB52CC-4F02-4C80-AAF8-62BFF5A038EA}" srcOrd="5" destOrd="0" presId="urn:microsoft.com/office/officeart/2008/layout/VerticalCurvedList"/>
    <dgm:cxn modelId="{37A2E405-9B83-4313-96A7-0A679F777B18}" type="presParOf" srcId="{80725D32-2ED8-4B1F-81A2-9F7C840C4E0C}" destId="{C8B76DD7-65EF-4958-B29D-8E09C2D14548}" srcOrd="6" destOrd="0" presId="urn:microsoft.com/office/officeart/2008/layout/VerticalCurvedList"/>
    <dgm:cxn modelId="{BA1CF7BF-1B96-48C4-ADB0-9317E5BC7454}" type="presParOf" srcId="{C8B76DD7-65EF-4958-B29D-8E09C2D14548}" destId="{E96C1AF3-5332-4D40-8E92-7C851D843D9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04DB4F-C21D-43CE-BC19-7FC9FE4143EB}">
      <dsp:nvSpPr>
        <dsp:cNvPr id="0" name=""/>
        <dsp:cNvSpPr/>
      </dsp:nvSpPr>
      <dsp:spPr>
        <a:xfrm>
          <a:off x="-6201673" y="-949060"/>
          <a:ext cx="7384521" cy="7384521"/>
        </a:xfrm>
        <a:prstGeom prst="blockArc">
          <a:avLst>
            <a:gd name="adj1" fmla="val 18900000"/>
            <a:gd name="adj2" fmla="val 2700000"/>
            <a:gd name="adj3" fmla="val 293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592E09-CC88-4904-BF5E-1629C8C5E634}">
      <dsp:nvSpPr>
        <dsp:cNvPr id="0" name=""/>
        <dsp:cNvSpPr/>
      </dsp:nvSpPr>
      <dsp:spPr>
        <a:xfrm>
          <a:off x="761512" y="548640"/>
          <a:ext cx="7697175" cy="1097280"/>
        </a:xfrm>
        <a:prstGeom prst="rect">
          <a:avLst/>
        </a:prstGeom>
        <a:solidFill>
          <a:srgbClr val="5B677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Click to edit Master subtitle style</a:t>
          </a:r>
        </a:p>
      </dsp:txBody>
      <dsp:txXfrm>
        <a:off x="761512" y="548640"/>
        <a:ext cx="7697175" cy="1097280"/>
      </dsp:txXfrm>
    </dsp:sp>
    <dsp:sp modelId="{36E4D279-9DCF-4996-B9DB-80023277EC34}">
      <dsp:nvSpPr>
        <dsp:cNvPr id="0" name=""/>
        <dsp:cNvSpPr/>
      </dsp:nvSpPr>
      <dsp:spPr>
        <a:xfrm>
          <a:off x="75712" y="41148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5B677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8E3AD4-7354-43A8-B93D-74F840B6AEF6}">
      <dsp:nvSpPr>
        <dsp:cNvPr id="0" name=""/>
        <dsp:cNvSpPr/>
      </dsp:nvSpPr>
      <dsp:spPr>
        <a:xfrm>
          <a:off x="1160373" y="2194560"/>
          <a:ext cx="7298314" cy="1097280"/>
        </a:xfrm>
        <a:prstGeom prst="rect">
          <a:avLst/>
        </a:prstGeom>
        <a:solidFill>
          <a:srgbClr val="00AEC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Click to edit Master subtitle style</a:t>
          </a:r>
        </a:p>
      </dsp:txBody>
      <dsp:txXfrm>
        <a:off x="1160373" y="2194560"/>
        <a:ext cx="7298314" cy="1097280"/>
      </dsp:txXfrm>
    </dsp:sp>
    <dsp:sp modelId="{CE0FEE12-C9DD-48AF-B095-635EAD24EB23}">
      <dsp:nvSpPr>
        <dsp:cNvPr id="0" name=""/>
        <dsp:cNvSpPr/>
      </dsp:nvSpPr>
      <dsp:spPr>
        <a:xfrm>
          <a:off x="474573" y="205740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0AEC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EB52CC-4F02-4C80-AAF8-62BFF5A038EA}">
      <dsp:nvSpPr>
        <dsp:cNvPr id="0" name=""/>
        <dsp:cNvSpPr/>
      </dsp:nvSpPr>
      <dsp:spPr>
        <a:xfrm>
          <a:off x="761512" y="3840480"/>
          <a:ext cx="7697175" cy="1097280"/>
        </a:xfrm>
        <a:prstGeom prst="rect">
          <a:avLst/>
        </a:prstGeom>
        <a:solidFill>
          <a:srgbClr val="093C6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Click to edit Master subtitle style</a:t>
          </a:r>
        </a:p>
      </dsp:txBody>
      <dsp:txXfrm>
        <a:off x="761512" y="3840480"/>
        <a:ext cx="7697175" cy="1097280"/>
      </dsp:txXfrm>
    </dsp:sp>
    <dsp:sp modelId="{E96C1AF3-5332-4D40-8E92-7C851D843D9E}">
      <dsp:nvSpPr>
        <dsp:cNvPr id="0" name=""/>
        <dsp:cNvSpPr/>
      </dsp:nvSpPr>
      <dsp:spPr>
        <a:xfrm>
          <a:off x="75712" y="370332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93C6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537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5B05C1E4-0ADA-E143-5454-47ACE69FE9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B3C4B1-5703-0FC3-7F3A-467B71334E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51E1165-2D5E-A8BA-AD01-59C2367A01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8534400" cy="22098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1068C6B-C94E-547A-7102-71442E874B5D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04800" y="3124200"/>
            <a:ext cx="8534400" cy="26670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481068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Takeaw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 descr="xdgdfgdfg">
            <a:extLst>
              <a:ext uri="{FF2B5EF4-FFF2-40B4-BE49-F238E27FC236}">
                <a16:creationId xmlns:a16="http://schemas.microsoft.com/office/drawing/2014/main" id="{11BF4596-49BD-5DCB-711C-47030A443E0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304800" y="1058219"/>
            <a:ext cx="8534400" cy="19481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C2FC120C-B1CB-16E5-B00E-55E88FB1592E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304800" y="3524730"/>
            <a:ext cx="8534400" cy="2212106"/>
          </a:xfrm>
          <a:prstGeom prst="rect">
            <a:avLst/>
          </a:prstGeom>
          <a:solidFill>
            <a:schemeClr val="bg2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5B05C1E4-0ADA-E143-5454-47ACE69FE9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B3C4B1-5703-0FC3-7F3A-467B71334E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8573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BDA98D29-CFFC-C296-B023-91A03EEC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12A03F-8D2E-8532-3203-031013FA5A10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FFCD6A5-9B36-D9E5-72F2-FBEA5B672AB9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EFC8874-25EC-5A5F-D57F-0691879F1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54102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D7C7B98-DF84-E7E1-CF67-1DA50AD9067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867400" y="914400"/>
            <a:ext cx="2971800" cy="51816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182880" rIns="274320" bIns="18288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EC87C22B-ECB6-24C9-CA51-802C0CC5A9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902CBC-1565-53AF-76EE-5EA87EAAED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2400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04801" y="1066800"/>
            <a:ext cx="8534400" cy="21913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2" spcCol="54864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  <a:p>
            <a:pPr lvl="2"/>
            <a:endParaRPr lang="en-US"/>
          </a:p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9C95B286-9A86-1DCC-052D-7E695490B198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304801" y="3574374"/>
            <a:ext cx="8534400" cy="2277547"/>
          </a:xfrm>
          <a:prstGeom prst="rect">
            <a:avLst/>
          </a:prstGeom>
          <a:solidFill>
            <a:srgbClr val="093C61"/>
          </a:solidFill>
          <a:ln w="15875" cap="rnd" cmpd="sng">
            <a:solidFill>
              <a:srgbClr val="093C6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3" spcCol="548640">
            <a:sp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0"/>
            <a:endParaRPr lang="en-US"/>
          </a:p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0"/>
            <a:endParaRPr lang="en-US"/>
          </a:p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AF8B1A1-8352-B98E-3C78-48C46BD8F2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40D7F8C-7E87-E617-9858-400C5F8AC2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0293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304800" y="762000"/>
            <a:ext cx="421005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762000"/>
            <a:ext cx="38862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F6FD2C47-F578-2F9E-22DF-DA95B857A3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2ED327A-7496-0E17-F5C8-2E5C3BB961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405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A2E64688-55C6-E357-9586-99D476DEA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240594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5647BB42-DB2F-5A0E-E38E-6058202FE98E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00516" y="1926394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ACFE8832-28AD-B47C-8C26-31B963CA9E5A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3200400" y="1240594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2945EFAC-694A-3BD3-547B-6671ECA14576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219916" y="1926394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559C7A71-BBBF-254C-4D14-5F4DC1F4ED33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6000284" y="1237099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B003D11D-EC33-ECB2-82CF-2D9A887EAC5E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6019800" y="1922899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0B85CC8-6F83-6404-ACAA-F1FA4529A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AE8A331-9F84-084C-7267-CFE65AA777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379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h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F9EE3F64-5084-626C-72A7-533838A69759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536825941"/>
              </p:ext>
            </p:extLst>
          </p:nvPr>
        </p:nvGraphicFramePr>
        <p:xfrm>
          <a:off x="304800" y="762000"/>
          <a:ext cx="85344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440F2B08-EC92-A561-8BE4-EDCE8DB34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1FF5FC3-0BB0-C369-E541-DAB7BF2A7B43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DA8C3691-EDE4-B07C-F114-E502244790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7B83F30-EC1D-F71C-95D7-1B5BC9FD20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3866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70951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48532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324600"/>
            <a:ext cx="6096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299284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8534400" y="6324600"/>
            <a:ext cx="6096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484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130429"/>
            <a:ext cx="8005618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2418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61D9533-CB1D-41E2-A7CA-83FDF6B751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41D418E-9C88-65C3-7644-3BFD9E325C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316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438404"/>
            <a:ext cx="8005618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F378818-BDFE-F884-8C6C-4CCC2735F4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41FCBFE-0DE4-6F22-6E66-AE772DD05E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855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45B7A48-1656-2C3F-0296-FBEF4281AB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866302B-9158-11F4-3B77-9F86EAAEC2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720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1"/>
            <a:ext cx="8534400" cy="5280822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66858FE-C979-8B8E-03D2-C3C16DE57A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C82599C-5AEF-12A9-5E15-1FCCC1DE3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117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04800" y="762000"/>
            <a:ext cx="8534400" cy="2080570"/>
          </a:xfrm>
          <a:prstGeom prst="rect">
            <a:avLst/>
          </a:prstGeom>
          <a:noFill/>
          <a:ln w="15875" cap="rnd" cmpd="sng">
            <a:noFill/>
            <a:miter lim="800000"/>
          </a:ln>
          <a:effectLst/>
        </p:spPr>
        <p:txBody>
          <a:bodyPr wrap="square" lIns="274320" tIns="274320" rIns="274320" bIns="274320" numCol="1" spcCol="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56E5B54-4089-96A7-2D9D-9DE3B556DE6C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304800" y="4283179"/>
            <a:ext cx="8534400" cy="172354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274320" tIns="274320" rIns="274320" bIns="274320" numCol="1" spcCol="0">
            <a:sp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6C41BB5-1EEC-FCDB-01DA-7245FD308E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DE784D3-CB7A-BC89-24C2-BFB1A76006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657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te with Captions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4864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7CE442-37B7-476C-9FE8-E96267B02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D15576-9FF6-A891-FEC4-42E2548A9FC7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556E2A8-9379-D337-6383-63A755F631AD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55758650-6057-27BA-3042-74E6ED3D2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5F3A14D9-11BE-48EC-BFD4-7B66ECAF99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2DD23C-49EE-C657-D737-13CB53F52F7D}"/>
              </a:ext>
            </a:extLst>
          </p:cNvPr>
          <p:cNvSpPr txBox="1"/>
          <p:nvPr userDrawn="1"/>
        </p:nvSpPr>
        <p:spPr>
          <a:xfrm>
            <a:off x="5638800" y="914400"/>
            <a:ext cx="3124200" cy="12926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>
            <a:solidFill>
              <a:srgbClr val="00AE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rtlCol="0">
            <a:spAutoFit/>
          </a:bodyPr>
          <a:lstStyle/>
          <a:p>
            <a:pPr lvl="0"/>
            <a:r>
              <a:rPr lang="en-US" sz="1600">
                <a:solidFill>
                  <a:schemeClr val="tx1"/>
                </a:solidFill>
              </a:rPr>
              <a:t>Click to edit Master text styles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>
                <a:solidFill>
                  <a:schemeClr val="tx1"/>
                </a:solidFill>
              </a:rPr>
              <a:t>Second level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200">
                <a:solidFill>
                  <a:schemeClr val="tx1"/>
                </a:solidFill>
              </a:rPr>
              <a:t>Third level</a:t>
            </a:r>
          </a:p>
          <a:p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3291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318504"/>
          </a:xfrm>
          <a:prstGeom prst="rect">
            <a:avLst/>
          </a:prstGeom>
          <a:solidFill>
            <a:srgbClr val="E6EBF0"/>
          </a:solidFill>
        </p:spPr>
        <p:txBody>
          <a:bodyPr lIns="274320" tIns="1051560" rIns="274320" bIns="7315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2578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CC83710-C64D-1BD2-447D-28FF58823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FF9252-B1FC-9936-53BB-BEE6DD5CEFBE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60D07C2-2A38-B953-E52E-4EBD6A8D19A2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FB953F4-81A3-8A2B-DF43-0A159C2AAB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FF00FF52-E6F1-3C2A-4808-5A12AA3953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322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560A137-FB98-0536-3809-C26CC3FAD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45720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5AB1D34-51BB-4778-251A-21036E98CE5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318504"/>
          </a:xfrm>
          <a:prstGeom prst="rect">
            <a:avLst/>
          </a:prstGeom>
          <a:solidFill>
            <a:srgbClr val="E6EBF0"/>
          </a:solidFill>
        </p:spPr>
        <p:txBody>
          <a:bodyPr lIns="274320" tIns="1005840" rIns="274320" bIns="731520"/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96BAD60-5C45-1A72-0429-2EA7A0968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60EBBE-A2F2-20F7-8FB9-432D577E3F22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30BE998-F70B-DF4E-4F08-F7692DA494DE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8A006D7-B111-59A0-C107-A762902634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25D1E40-D3DE-D4F4-AD78-7AD3CD8F1D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313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6" Type="http://schemas.openxmlformats.org/officeDocument/2006/relationships/slideLayout" Target="../slideLayouts/slideLayout17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657600" y="0"/>
            <a:ext cx="5486400" cy="6858000"/>
          </a:xfrm>
          <a:prstGeom prst="rect">
            <a:avLst/>
          </a:prstGeom>
          <a:solidFill>
            <a:srgbClr val="E6EBF0"/>
          </a:solidFill>
          <a:ln>
            <a:noFill/>
          </a:ln>
          <a:effectLst>
            <a:outerShdw blurRad="50800" dist="50800" dir="11400000" algn="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014" y="2876281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696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164D7AF-E2F5-1599-41AA-3C3E7364C4D0}"/>
              </a:ext>
            </a:extLst>
          </p:cNvPr>
          <p:cNvSpPr/>
          <p:nvPr userDrawn="1"/>
        </p:nvSpPr>
        <p:spPr>
          <a:xfrm>
            <a:off x="8534402" y="6324604"/>
            <a:ext cx="533399" cy="5333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C265F66-6D17-D963-C0E8-D5570992A0F6}"/>
              </a:ext>
            </a:extLst>
          </p:cNvPr>
          <p:cNvSpPr/>
          <p:nvPr userDrawn="1"/>
        </p:nvSpPr>
        <p:spPr>
          <a:xfrm>
            <a:off x="9019630" y="6324600"/>
            <a:ext cx="124369" cy="533396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3246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324604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096000"/>
            <a:ext cx="1181868" cy="457200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15D4E-E4EE-28DF-8C01-159908B931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D58BBB7-4F61-67AB-A4FB-BF4DCCE49743}"/>
              </a:ext>
            </a:extLst>
          </p:cNvPr>
          <p:cNvSpPr txBox="1"/>
          <p:nvPr userDrawn="1"/>
        </p:nvSpPr>
        <p:spPr>
          <a:xfrm>
            <a:off x="54675" y="6324600"/>
            <a:ext cx="28409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sz="1000" b="0" baseline="0">
              <a:solidFill>
                <a:schemeClr val="tx1"/>
              </a:solidFill>
            </a:endParaRPr>
          </a:p>
          <a:p>
            <a:pPr algn="l"/>
            <a:r>
              <a:rPr lang="en-US" sz="1000" b="0" baseline="0">
                <a:solidFill>
                  <a:schemeClr val="tx1"/>
                </a:solidFill>
              </a:rPr>
              <a:t>Public</a:t>
            </a:r>
            <a:endParaRPr lang="en-US" sz="10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641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736" r:id="rId2"/>
    <p:sldLayoutId id="2147483665" r:id="rId3"/>
    <p:sldLayoutId id="2147483738" r:id="rId4"/>
    <p:sldLayoutId id="2147483739" r:id="rId5"/>
    <p:sldLayoutId id="2147483719" r:id="rId6"/>
    <p:sldLayoutId id="2147483713" r:id="rId7"/>
    <p:sldLayoutId id="2147483714" r:id="rId8"/>
    <p:sldLayoutId id="2147483716" r:id="rId9"/>
    <p:sldLayoutId id="2147483740" r:id="rId10"/>
    <p:sldLayoutId id="2147483717" r:id="rId11"/>
    <p:sldLayoutId id="2147483720" r:id="rId12"/>
    <p:sldLayoutId id="2147483666" r:id="rId13"/>
    <p:sldLayoutId id="2147483737" r:id="rId14"/>
    <p:sldLayoutId id="2147483721" r:id="rId15"/>
    <p:sldLayoutId id="2147483755" r:id="rId1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testmisapi.wan.ercot.com/NodalAPI/EWS/" TargetMode="External"/><Relationship Id="rId2" Type="http://schemas.openxmlformats.org/officeDocument/2006/relationships/hyperlink" Target="https://testmisapi.ercot.com/NodalAPI/EWS/" TargetMode="Externa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testmis.ercot.com/osrui/osrui/Summary.action" TargetMode="Externa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testmisapi.wan.ercot.com/NodalAPI/EWS/" TargetMode="External"/><Relationship Id="rId2" Type="http://schemas.openxmlformats.org/officeDocument/2006/relationships/hyperlink" Target="https://testmisapi.ercot.com/NodalAPI/EWS/" TargetMode="Externa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Sreenivas.Badri@ercot.com" TargetMode="Externa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733800" y="1890817"/>
            <a:ext cx="54102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tx2"/>
                </a:solidFill>
              </a:rPr>
              <a:t>Current MOTE Transition to RTC+B</a:t>
            </a:r>
          </a:p>
          <a:p>
            <a:endParaRPr lang="en-US" b="1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Sreenivas Badri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>
                <a:solidFill>
                  <a:schemeClr val="tx2"/>
                </a:solidFill>
              </a:rPr>
              <a:t>November 20, </a:t>
            </a:r>
            <a:r>
              <a:rPr lang="en-US" dirty="0">
                <a:solidFill>
                  <a:schemeClr val="tx2"/>
                </a:solidFill>
              </a:rPr>
              <a:t>2025</a:t>
            </a:r>
          </a:p>
          <a:p>
            <a:endParaRPr lang="en-US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1381C7-8DF5-949D-2DAA-42E6BE5035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9611D6-D03D-1B11-8BE1-C75AD9517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Current MOTE Transition to RTC+B – Cutover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6E472B-BF39-B5B3-4BA1-6393914097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155" y="633813"/>
            <a:ext cx="8534400" cy="5280822"/>
          </a:xfrm>
        </p:spPr>
        <p:txBody>
          <a:bodyPr/>
          <a:lstStyle/>
          <a:p>
            <a:r>
              <a:rPr lang="en-US" sz="1600" dirty="0"/>
              <a:t>Current MOTE (UIs/APIs) will be down from </a:t>
            </a:r>
            <a:r>
              <a:rPr lang="en-US" sz="1600" b="1" u="sng" dirty="0"/>
              <a:t>November 28, 2025, 5:30 PM </a:t>
            </a:r>
            <a:r>
              <a:rPr lang="en-US" sz="1600" dirty="0"/>
              <a:t>in preparation for cutover to RTC+B.</a:t>
            </a:r>
          </a:p>
          <a:p>
            <a:endParaRPr lang="en-US" sz="1600" dirty="0"/>
          </a:p>
          <a:p>
            <a:r>
              <a:rPr lang="en-US" sz="1600" dirty="0"/>
              <a:t>Current MOTE (UIs/APIs) will be updated with RTC+B code and configurations and </a:t>
            </a:r>
            <a:r>
              <a:rPr lang="en-US" sz="1600" b="1" u="sng" dirty="0"/>
              <a:t>will be up with following new API URLs by 12:00 Noon on December 1, 2025</a:t>
            </a:r>
            <a:r>
              <a:rPr lang="en-US" sz="1600" dirty="0"/>
              <a:t>. </a:t>
            </a:r>
          </a:p>
          <a:p>
            <a:endParaRPr lang="en-US" sz="1600" dirty="0"/>
          </a:p>
          <a:p>
            <a:pPr marL="400050" lvl="1" indent="0">
              <a:buNone/>
            </a:pPr>
            <a:r>
              <a:rPr lang="en-US" sz="1600" b="1" u="sng" dirty="0"/>
              <a:t>New MOTE API URLs:</a:t>
            </a:r>
            <a:endParaRPr lang="en-US" sz="1600" b="1" dirty="0"/>
          </a:p>
          <a:p>
            <a:pPr marL="400050" lvl="1" indent="0">
              <a:buNone/>
            </a:pPr>
            <a:r>
              <a:rPr lang="en-US" dirty="0"/>
              <a:t>   </a:t>
            </a:r>
            <a:r>
              <a:rPr lang="en-US" sz="1600" dirty="0"/>
              <a:t>Internet API URL: </a:t>
            </a:r>
            <a:r>
              <a:rPr lang="en-US" sz="1600" dirty="0">
                <a:hlinkClick r:id="rId2"/>
              </a:rPr>
              <a:t>https://testmisapi.ercot.com/NodalAPI/EWS/</a:t>
            </a:r>
            <a:endParaRPr lang="en-US" sz="1600" dirty="0"/>
          </a:p>
          <a:p>
            <a:pPr marL="400050" lvl="1" indent="0">
              <a:buNone/>
            </a:pPr>
            <a:r>
              <a:rPr lang="en-US" sz="1600" dirty="0"/>
              <a:t>   WAN API URL: </a:t>
            </a:r>
            <a:r>
              <a:rPr lang="en-US" sz="1600" dirty="0">
                <a:hlinkClick r:id="rId3"/>
              </a:rPr>
              <a:t>https://testmisapi.wan.ercot.com/NodalAPI/EWS/</a:t>
            </a:r>
            <a:endParaRPr lang="en-US" sz="1600" dirty="0"/>
          </a:p>
          <a:p>
            <a:pPr marL="0" indent="0">
              <a:buNone/>
            </a:pPr>
            <a:r>
              <a:rPr lang="en-US" sz="1600" dirty="0"/>
              <a:t>          *ERCOT is not making any changes to </a:t>
            </a:r>
            <a:r>
              <a:rPr lang="en-US" sz="1400" dirty="0"/>
              <a:t>current MOTE digital certs and API public key</a:t>
            </a:r>
          </a:p>
          <a:p>
            <a:pPr marL="0" indent="0">
              <a:buNone/>
            </a:pPr>
            <a:endParaRPr lang="en-US" sz="1600" dirty="0"/>
          </a:p>
          <a:p>
            <a:r>
              <a:rPr lang="en-US" sz="1600" dirty="0"/>
              <a:t>This means MOTE will be down </a:t>
            </a:r>
            <a:r>
              <a:rPr lang="en-US" sz="1600" b="1" u="sng" dirty="0"/>
              <a:t>from November 28, 2025, 5:30 PM  until December 1,2025 12:00 noon</a:t>
            </a:r>
          </a:p>
          <a:p>
            <a:endParaRPr lang="en-US" sz="1600" b="1" u="sng" dirty="0"/>
          </a:p>
          <a:p>
            <a:r>
              <a:rPr lang="en-US" sz="1600" dirty="0"/>
              <a:t>Market Participants are expected to complete any planned market and outage submissions communication and qualification testing for current system by November 28, 2025, 5:00 PM, as MOTE system will not be available for current production market and outage submissions testing from December 1-4, 2025.</a:t>
            </a:r>
          </a:p>
          <a:p>
            <a:endParaRPr lang="en-US" sz="1600" dirty="0"/>
          </a:p>
          <a:p>
            <a:pPr marL="400050" lvl="1" indent="0">
              <a:buNone/>
            </a:pPr>
            <a:endParaRPr lang="en-US" sz="1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32385F-BC65-A4D0-5CD7-A428E06125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5592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2C1A84-76DA-D5A9-1C56-0461B3065B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B134F-D12E-EDED-7AC0-52FA34F34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Current MOTE Transition to RTC+B – Cutover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25E4EB-4D30-4C65-0293-A9A9242B12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155" y="599630"/>
            <a:ext cx="8534400" cy="5280822"/>
          </a:xfrm>
        </p:spPr>
        <p:txBody>
          <a:bodyPr/>
          <a:lstStyle/>
          <a:p>
            <a:r>
              <a:rPr lang="en-US" sz="1400" dirty="0"/>
              <a:t>MOTE Market Manager UI and Outage Scheduler UI URLs will remain same as current URLs after MOTE transition to RTC+B. </a:t>
            </a:r>
            <a:r>
              <a:rPr lang="en-US" sz="1400" b="1" dirty="0"/>
              <a:t>Below are current MOTE Market Manager UI and Outage Scheduler UI URLs: </a:t>
            </a:r>
          </a:p>
          <a:p>
            <a:pPr marL="0" indent="0">
              <a:buNone/>
            </a:pPr>
            <a:endParaRPr lang="en-US" sz="1600" b="1" dirty="0"/>
          </a:p>
          <a:p>
            <a:pPr marL="400050" lvl="1" indent="0">
              <a:buNone/>
            </a:pPr>
            <a:r>
              <a:rPr lang="en-US" sz="1400" b="1" dirty="0"/>
              <a:t>Market Manager UI: </a:t>
            </a:r>
            <a:r>
              <a:rPr lang="en-US" sz="1400" dirty="0"/>
              <a:t>https://testmis.ercot.com/mmsui/mmsui/displayTradesLanding.action</a:t>
            </a:r>
          </a:p>
          <a:p>
            <a:pPr marL="400050" lvl="1" indent="0">
              <a:buNone/>
            </a:pPr>
            <a:r>
              <a:rPr lang="en-US" sz="1400" b="1" dirty="0"/>
              <a:t>Outage Scheduler (OS) UI:</a:t>
            </a:r>
            <a:r>
              <a:rPr lang="en-US" sz="1400" dirty="0"/>
              <a:t> </a:t>
            </a:r>
            <a:r>
              <a:rPr lang="en-US" sz="1400" dirty="0">
                <a:hlinkClick r:id="rId2"/>
              </a:rPr>
              <a:t>https://testmis.ercot.com/osrui/osrui/Summary.action</a:t>
            </a:r>
            <a:endParaRPr lang="en-US" sz="1600" dirty="0"/>
          </a:p>
          <a:p>
            <a:endParaRPr lang="en-US" sz="1600" dirty="0"/>
          </a:p>
          <a:p>
            <a:r>
              <a:rPr lang="en-US" sz="1400" dirty="0"/>
              <a:t>Same current MOTE system Notification Listener URLs will be used to send notifications to Market Participants after the MOTE transition to RTC+B.</a:t>
            </a:r>
          </a:p>
          <a:p>
            <a:endParaRPr lang="en-US" sz="1600" dirty="0"/>
          </a:p>
          <a:p>
            <a:r>
              <a:rPr lang="en-US" sz="1400" dirty="0"/>
              <a:t>MOTE MPIM is NOT impacted due to RTC+B upgrade, so Market Participants will be using same MPIM applications.</a:t>
            </a:r>
          </a:p>
          <a:p>
            <a:pPr marL="0" indent="0">
              <a:buNone/>
            </a:pPr>
            <a:endParaRPr lang="en-US" sz="1600" dirty="0"/>
          </a:p>
          <a:p>
            <a:r>
              <a:rPr lang="en-US" sz="1400" dirty="0"/>
              <a:t>ERCOT will open a Secure Webex Call </a:t>
            </a:r>
            <a:r>
              <a:rPr lang="en-US" sz="1400" b="1" u="sng" dirty="0"/>
              <a:t>from 1:00 PM till 3:00 PM on December 1,2025 </a:t>
            </a:r>
            <a:r>
              <a:rPr lang="en-US" sz="1400" dirty="0"/>
              <a:t>to support QSEs/TSPs MOTE API URLs transition to new MOTE API URLs.</a:t>
            </a:r>
          </a:p>
          <a:p>
            <a:endParaRPr lang="en-US" sz="1600" dirty="0"/>
          </a:p>
          <a:p>
            <a:r>
              <a:rPr lang="en-US" sz="1400" dirty="0"/>
              <a:t>ERCOT will send out Secure Webex Conference call information this week to QSEs/TSPs AR &amp; BAR.</a:t>
            </a:r>
          </a:p>
          <a:p>
            <a:pPr marL="0" indent="0">
              <a:buNone/>
            </a:pPr>
            <a:endParaRPr lang="en-US" sz="1600" dirty="0"/>
          </a:p>
          <a:p>
            <a:r>
              <a:rPr lang="en-US" sz="1600" dirty="0"/>
              <a:t>Market Notice will be sent out today with details on current MOTE transition to RTC+B.</a:t>
            </a:r>
          </a:p>
          <a:p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endParaRPr lang="en-US"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611AC1-8E76-EE06-3237-F58AF72396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969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90B3E-D51C-E68F-B076-C14248A502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MOTE Cutover Plan - Timelines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0DAFCF-3C04-D517-D306-FF1BDCF125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4070556"/>
            <a:ext cx="8534400" cy="1824784"/>
          </a:xfrm>
        </p:spPr>
        <p:txBody>
          <a:bodyPr/>
          <a:lstStyle/>
          <a:p>
            <a:r>
              <a:rPr lang="en-US" dirty="0"/>
              <a:t>Note - Market Participants are expected to complete any planned market and outage submissions communication and qualification testing for current system by November 28, 2025, 5:00 PM, as MOTE system will not be available for current production market and outage submissions testing from December 1-4, 2025.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88DC30-C17B-8418-85D0-4122E8B367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47051BE-523D-9F07-0AD0-7E5F834776B3}"/>
              </a:ext>
            </a:extLst>
          </p:cNvPr>
          <p:cNvGraphicFramePr>
            <a:graphicFrameLocks noGrp="1"/>
          </p:cNvGraphicFramePr>
          <p:nvPr/>
        </p:nvGraphicFramePr>
        <p:xfrm>
          <a:off x="300129" y="960448"/>
          <a:ext cx="8534400" cy="2911659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58561">
                  <a:extLst>
                    <a:ext uri="{9D8B030D-6E8A-4147-A177-3AD203B41FA5}">
                      <a16:colId xmlns:a16="http://schemas.microsoft.com/office/drawing/2014/main" val="2909460065"/>
                    </a:ext>
                  </a:extLst>
                </a:gridCol>
                <a:gridCol w="1428982">
                  <a:extLst>
                    <a:ext uri="{9D8B030D-6E8A-4147-A177-3AD203B41FA5}">
                      <a16:colId xmlns:a16="http://schemas.microsoft.com/office/drawing/2014/main" val="1648195104"/>
                    </a:ext>
                  </a:extLst>
                </a:gridCol>
                <a:gridCol w="1077913">
                  <a:extLst>
                    <a:ext uri="{9D8B030D-6E8A-4147-A177-3AD203B41FA5}">
                      <a16:colId xmlns:a16="http://schemas.microsoft.com/office/drawing/2014/main" val="3294577722"/>
                    </a:ext>
                  </a:extLst>
                </a:gridCol>
                <a:gridCol w="2017744">
                  <a:extLst>
                    <a:ext uri="{9D8B030D-6E8A-4147-A177-3AD203B41FA5}">
                      <a16:colId xmlns:a16="http://schemas.microsoft.com/office/drawing/2014/main" val="1925719675"/>
                    </a:ext>
                  </a:extLst>
                </a:gridCol>
                <a:gridCol w="3151200">
                  <a:extLst>
                    <a:ext uri="{9D8B030D-6E8A-4147-A177-3AD203B41FA5}">
                      <a16:colId xmlns:a16="http://schemas.microsoft.com/office/drawing/2014/main" val="3089650510"/>
                    </a:ext>
                  </a:extLst>
                </a:gridCol>
              </a:tblGrid>
              <a:tr h="518979">
                <a:tc>
                  <a:txBody>
                    <a:bodyPr/>
                    <a:lstStyle/>
                    <a:p>
                      <a:pPr algn="ctr" fontAlgn="ctr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24" marR="7224" marT="72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Effective</a:t>
                      </a:r>
                    </a:p>
                    <a:p>
                      <a:pPr algn="ctr" fontAlgn="ctr"/>
                      <a:r>
                        <a:rPr lang="en-US" sz="12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Dates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7224" marR="7224" marT="72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Digital </a:t>
                      </a:r>
                    </a:p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Certificate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24" marR="7224" marT="72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MMSUI/</a:t>
                      </a:r>
                    </a:p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OSUI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24" marR="7224" marT="72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API/WAN URL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24" marR="7224" marT="72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9479185"/>
                  </a:ext>
                </a:extLst>
              </a:tr>
              <a:tr h="448982">
                <a:tc>
                  <a:txBody>
                    <a:bodyPr/>
                    <a:lstStyle/>
                    <a:p>
                      <a:pPr lvl="0" algn="ctr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Current MOTE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24" marR="7224" marT="72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Till 11/28/2025 </a:t>
                      </a:r>
                    </a:p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5:30 PM</a:t>
                      </a:r>
                    </a:p>
                  </a:txBody>
                  <a:tcPr marL="7224" marR="7224" marT="72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Current MOTE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24" marR="7224" marT="72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sng" strike="noStrike" kern="1200" dirty="0">
                          <a:solidFill>
                            <a:schemeClr val="accent4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testmis.ercot.com/mmsui</a:t>
                      </a:r>
                      <a:br>
                        <a:rPr lang="en-US" sz="1100" u="sng" strike="noStrike" kern="1200" dirty="0">
                          <a:solidFill>
                            <a:schemeClr val="accent4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100" u="sng" strike="noStrike" kern="1200" dirty="0">
                          <a:solidFill>
                            <a:schemeClr val="accent4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testmis.ercot.com/osui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1" indent="0" algn="l" defTabSz="914400" rtl="0" eaLnBrk="1" fontAlgn="ctr" latinLnBrk="0" hangingPunct="1">
                        <a:buNone/>
                      </a:pPr>
                      <a:r>
                        <a:rPr lang="en-US" sz="1100" u="sng" strike="noStrike" kern="1200" dirty="0">
                          <a:solidFill>
                            <a:schemeClr val="accent4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https://testmisapi.ercot.com /2007-08/Nodal/</a:t>
                      </a:r>
                      <a:r>
                        <a:rPr lang="en-US" sz="1100" u="sng" strike="noStrike" kern="1200" dirty="0" err="1">
                          <a:solidFill>
                            <a:schemeClr val="accent4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eEDS</a:t>
                      </a:r>
                      <a:r>
                        <a:rPr lang="en-US" sz="1100" u="sng" strike="noStrike" kern="1200" dirty="0">
                          <a:solidFill>
                            <a:schemeClr val="accent4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/EWS/</a:t>
                      </a:r>
                      <a:br>
                        <a:rPr lang="en-US" sz="1100" u="sng" strike="noStrike" kern="1200" dirty="0">
                          <a:solidFill>
                            <a:schemeClr val="accent4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en-US" sz="1100" u="sng" strike="noStrike" kern="1200" dirty="0">
                        <a:solidFill>
                          <a:schemeClr val="accent4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1" indent="0" algn="l" defTabSz="914400" rtl="0" eaLnBrk="1" fontAlgn="ctr" latinLnBrk="0" hangingPunct="1">
                        <a:buNone/>
                      </a:pPr>
                      <a:r>
                        <a:rPr lang="en-US" sz="1100" u="sng" strike="noStrike" kern="1200" dirty="0">
                          <a:solidFill>
                            <a:schemeClr val="accent4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https://testmisapi.wan.ercot.com:9443/2007-08/Nodal/eEDS/EWS/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1196995"/>
                  </a:ext>
                </a:extLst>
              </a:tr>
              <a:tr h="651834">
                <a:tc>
                  <a:txBody>
                    <a:bodyPr/>
                    <a:lstStyle/>
                    <a:p>
                      <a:pPr lvl="0" algn="ctr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RTC+B MOTE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24" marR="7224" marT="72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26D07C"/>
                          </a:solidFill>
                          <a:effectLst/>
                          <a:latin typeface="+mn-lt"/>
                        </a:rPr>
                        <a:t>From 12/1/2025 </a:t>
                      </a:r>
                    </a:p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26D07C"/>
                          </a:solidFill>
                          <a:effectLst/>
                          <a:latin typeface="+mn-lt"/>
                        </a:rPr>
                        <a:t>12:00 noon</a:t>
                      </a:r>
                    </a:p>
                  </a:txBody>
                  <a:tcPr marL="7224" marR="7224" marT="72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Current MOTE </a:t>
                      </a:r>
                    </a:p>
                    <a:p>
                      <a:pPr algn="ctr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(no change)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24" marR="7224" marT="72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sng" strike="noStrike" dirty="0">
                          <a:effectLst/>
                          <a:latin typeface="+mn-lt"/>
                        </a:rPr>
                        <a:t>No change: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sng" strike="noStrike" kern="1200" dirty="0">
                          <a:solidFill>
                            <a:schemeClr val="accent4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testmis.ercot.com/mmsui</a:t>
                      </a:r>
                      <a:br>
                        <a:rPr lang="en-US" sz="1100" u="sng" strike="noStrike" kern="1200" dirty="0">
                          <a:solidFill>
                            <a:schemeClr val="accent4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100" u="sng" strike="noStrike" kern="1200" dirty="0">
                          <a:solidFill>
                            <a:schemeClr val="accent4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testmis.ercot.com/osui</a:t>
                      </a:r>
                      <a:endParaRPr lang="en-US" sz="1100" u="sng" strike="noStrike" dirty="0">
                        <a:effectLst/>
                        <a:latin typeface="+mn-lt"/>
                      </a:endParaRPr>
                    </a:p>
                    <a:p>
                      <a:pPr algn="l" fontAlgn="ctr"/>
                      <a:endParaRPr lang="en-US" sz="1100" u="sng" strike="noStrike" kern="1200" dirty="0">
                        <a:solidFill>
                          <a:schemeClr val="accent4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1" indent="0" algn="l" defTabSz="914400" rtl="0" eaLnBrk="1" fontAlgn="ctr" latinLnBrk="0" hangingPunct="1">
                        <a:buNone/>
                      </a:pPr>
                      <a:r>
                        <a:rPr lang="en-US" sz="1100" u="sng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New MOTE URLs:</a:t>
                      </a:r>
                    </a:p>
                    <a:p>
                      <a:pPr marL="0" lvl="1" indent="0" algn="l" defTabSz="914400" rtl="0" eaLnBrk="1" fontAlgn="ctr" latinLnBrk="0" hangingPunct="1">
                        <a:buNone/>
                      </a:pPr>
                      <a:r>
                        <a:rPr lang="en-US" sz="1100" u="sng" strike="noStrike" kern="1200" dirty="0">
                          <a:solidFill>
                            <a:schemeClr val="accent4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https://testmisapi.ercot.com/NodalAPI/EWS/</a:t>
                      </a:r>
                      <a:endParaRPr lang="en-US" sz="1100" u="sng" strike="noStrike" kern="1200" dirty="0">
                        <a:solidFill>
                          <a:schemeClr val="accent4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1" indent="0" algn="l" defTabSz="914400" rtl="0" eaLnBrk="1" fontAlgn="ctr" latinLnBrk="0" hangingPunct="1">
                        <a:buNone/>
                      </a:pPr>
                      <a:endParaRPr lang="en-US" sz="1100" u="sng" strike="noStrike" kern="1200" dirty="0">
                        <a:solidFill>
                          <a:schemeClr val="accent4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1" indent="0" algn="l" defTabSz="914400" rtl="0" eaLnBrk="1" fontAlgn="ctr" latinLnBrk="0" hangingPunct="1">
                        <a:buNone/>
                      </a:pPr>
                      <a:r>
                        <a:rPr lang="en-US" sz="1100" u="sng" strike="noStrike" kern="1200" dirty="0">
                          <a:solidFill>
                            <a:schemeClr val="accent4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https://testmisapi.wan.ercot.com/NodalAPI/EWS/</a:t>
                      </a:r>
                      <a:endParaRPr lang="en-US" sz="1100" u="sng" strike="noStrike" kern="1200" dirty="0">
                        <a:solidFill>
                          <a:schemeClr val="accent4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 fontAlgn="ctr"/>
                      <a:endParaRPr lang="en-US" sz="1100" b="1" u="sng" strike="noStrike" kern="1200" dirty="0">
                        <a:solidFill>
                          <a:schemeClr val="accent4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02346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4687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6CBF9-33D4-457C-7B6B-3B0E0C84C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Current MOTE Transition to RTC+B – Cutover Plan</a:t>
            </a:r>
            <a:br>
              <a:rPr lang="en-US" sz="2000" b="1" dirty="0">
                <a:solidFill>
                  <a:schemeClr val="tx2"/>
                </a:solidFill>
              </a:rPr>
            </a:br>
            <a:r>
              <a:rPr lang="en-US" sz="2000" dirty="0"/>
              <a:t>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27362F-2C1C-51B9-C5CB-21FFBB63DC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002383"/>
            <a:ext cx="8534400" cy="4853233"/>
          </a:xfrm>
        </p:spPr>
        <p:txBody>
          <a:bodyPr/>
          <a:lstStyle/>
          <a:p>
            <a:r>
              <a:rPr lang="en-US" sz="2000" dirty="0"/>
              <a:t>Questions? </a:t>
            </a:r>
          </a:p>
          <a:p>
            <a:pPr marL="457200" lvl="1" indent="0">
              <a:buNone/>
            </a:pPr>
            <a:endParaRPr lang="en-US" sz="2000" dirty="0"/>
          </a:p>
          <a:p>
            <a:pPr marL="457200" lvl="1" indent="0">
              <a:buNone/>
            </a:pPr>
            <a:endParaRPr lang="en-US" sz="2000" dirty="0"/>
          </a:p>
          <a:p>
            <a:r>
              <a:rPr lang="en-US" sz="2000" dirty="0"/>
              <a:t>Any concerns/questions, please contact us at </a:t>
            </a:r>
            <a:r>
              <a:rPr lang="en-US" sz="2000" u="sng" dirty="0">
                <a:solidFill>
                  <a:srgbClr val="00AEC7"/>
                </a:solidFill>
              </a:rPr>
              <a:t>rtcb</a:t>
            </a:r>
            <a:r>
              <a:rPr lang="en-US" sz="2000" u="sng" dirty="0">
                <a:solidFill>
                  <a:srgbClr val="00AEC7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@ercot.com</a:t>
            </a:r>
            <a:r>
              <a:rPr lang="en-US" sz="2000" u="sng" dirty="0">
                <a:solidFill>
                  <a:srgbClr val="00AEC7"/>
                </a:solidFill>
              </a:rPr>
              <a:t> </a:t>
            </a:r>
          </a:p>
          <a:p>
            <a:endParaRPr lang="en-US" sz="2400" dirty="0">
              <a:solidFill>
                <a:srgbClr val="00AEC7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514D95-AAB8-C83F-D9A9-903A9D7F29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1436284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Slide">
  <a:themeElements>
    <a:clrScheme name="Custom 1">
      <a:dk1>
        <a:srgbClr val="2D3338"/>
      </a:dk1>
      <a:lt1>
        <a:srgbClr val="FFFFFF"/>
      </a:lt1>
      <a:dk2>
        <a:srgbClr val="2D3338"/>
      </a:dk2>
      <a:lt2>
        <a:srgbClr val="E6EBF0"/>
      </a:lt2>
      <a:accent1>
        <a:srgbClr val="00AEC7"/>
      </a:accent1>
      <a:accent2>
        <a:srgbClr val="7C858C"/>
      </a:accent2>
      <a:accent3>
        <a:srgbClr val="2BA565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Aqu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orizontal Them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Gra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6EBF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f8c9251-373f-4ee3-86cf-d97122226a81" xsi:nil="true"/>
    <lcf76f155ced4ddcb4097134ff3c332f xmlns="5f527160-b6a2-448e-b210-55bbe2178a90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F51A5998F0944EA03AB587B5B58FD3" ma:contentTypeVersion="14" ma:contentTypeDescription="Create a new document." ma:contentTypeScope="" ma:versionID="5de53c7dd9d5e3dd48e81f15fe9d6d64">
  <xsd:schema xmlns:xsd="http://www.w3.org/2001/XMLSchema" xmlns:xs="http://www.w3.org/2001/XMLSchema" xmlns:p="http://schemas.microsoft.com/office/2006/metadata/properties" xmlns:ns2="5f527160-b6a2-448e-b210-55bbe2178a90" xmlns:ns3="cf8c9251-373f-4ee3-86cf-d97122226a81" targetNamespace="http://schemas.microsoft.com/office/2006/metadata/properties" ma:root="true" ma:fieldsID="b9ed68adcc3693f95084af8a9f0e3281" ns2:_="" ns3:_="">
    <xsd:import namespace="5f527160-b6a2-448e-b210-55bbe2178a90"/>
    <xsd:import namespace="cf8c9251-373f-4ee3-86cf-d97122226a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527160-b6a2-448e-b210-55bbe2178a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a102f585-f336-4ab5-8023-668eed9f00b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8c9251-373f-4ee3-86cf-d97122226a81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87bce286-be28-47de-b9f7-94a506e34291}" ma:internalName="TaxCatchAll" ma:showField="CatchAllData" ma:web="cf8c9251-373f-4ee3-86cf-d97122226a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A526C54-2038-4DDB-9077-84C80FF069E0}">
  <ds:schemaRefs>
    <ds:schemaRef ds:uri="5f527160-b6a2-448e-b210-55bbe2178a90"/>
    <ds:schemaRef ds:uri="8d5ee879-813f-4fb9-b7c2-a59846c21aeb"/>
    <ds:schemaRef ds:uri="c34af464-7aa1-4edd-9be4-83dffc1cb926"/>
    <ds:schemaRef ds:uri="cf8c9251-373f-4ee3-86cf-d97122226a81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B39F2F4-47B2-4966-9217-61E5C243B270}">
  <ds:schemaRefs>
    <ds:schemaRef ds:uri="5f527160-b6a2-448e-b210-55bbe2178a90"/>
    <ds:schemaRef ds:uri="cf8c9251-373f-4ee3-86cf-d97122226a8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9F18ABE5-2C97-4413-ACB0-B3080BAFCAD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8939</TotalTime>
  <Words>632</Words>
  <Application>Microsoft Office PowerPoint</Application>
  <PresentationFormat>On-screen Show (4:3)</PresentationFormat>
  <Paragraphs>70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Cover Slide</vt:lpstr>
      <vt:lpstr>Horizontal Theme</vt:lpstr>
      <vt:lpstr>PowerPoint Presentation</vt:lpstr>
      <vt:lpstr>Current MOTE Transition to RTC+B – Cutover Plan</vt:lpstr>
      <vt:lpstr>Current MOTE Transition to RTC+B – Cutover Plan</vt:lpstr>
      <vt:lpstr>MOTE Cutover Plan - Timelines</vt:lpstr>
      <vt:lpstr>Current MOTE Transition to RTC+B – Cutover Plan  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Badri, Sreenivas</cp:lastModifiedBy>
  <cp:revision>42</cp:revision>
  <cp:lastPrinted>2017-10-10T21:31:05Z</cp:lastPrinted>
  <dcterms:created xsi:type="dcterms:W3CDTF">2016-01-21T15:20:31Z</dcterms:created>
  <dcterms:modified xsi:type="dcterms:W3CDTF">2025-11-18T19:33:53Z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084cbda-52b8-46fb-a7b7-cb5bd465ed85_Enabled">
    <vt:lpwstr>true</vt:lpwstr>
  </property>
  <property fmtid="{D5CDD505-2E9C-101B-9397-08002B2CF9AE}" pid="3" name="MSIP_Label_7084cbda-52b8-46fb-a7b7-cb5bd465ed85_ActionId">
    <vt:lpwstr>c62e7908-7660-43a6-b1c8-5c5c95dc1f11</vt:lpwstr>
  </property>
  <property fmtid="{D5CDD505-2E9C-101B-9397-08002B2CF9AE}" pid="4" name="MSIP_Label_7084cbda-52b8-46fb-a7b7-cb5bd465ed85_SetDate">
    <vt:lpwstr>2023-05-09T20:19:39Z</vt:lpwstr>
  </property>
  <property fmtid="{D5CDD505-2E9C-101B-9397-08002B2CF9AE}" pid="5" name="MSIP_Label_7084cbda-52b8-46fb-a7b7-cb5bd465ed85_Name">
    <vt:lpwstr>Internal</vt:lpwstr>
  </property>
  <property fmtid="{D5CDD505-2E9C-101B-9397-08002B2CF9AE}" pid="6" name="MSIP_Label_7084cbda-52b8-46fb-a7b7-cb5bd465ed85_ContentBits">
    <vt:lpwstr>0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Method">
    <vt:lpwstr>Standard</vt:lpwstr>
  </property>
  <property fmtid="{D5CDD505-2E9C-101B-9397-08002B2CF9AE}" pid="9" name="ContentTypeId">
    <vt:lpwstr>0x0101009AF51A5998F0944EA03AB587B5B58FD3</vt:lpwstr>
  </property>
  <property fmtid="{D5CDD505-2E9C-101B-9397-08002B2CF9AE}" pid="10" name="MediaServiceImageTags">
    <vt:lpwstr/>
  </property>
</Properties>
</file>