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</p:sldMasterIdLst>
  <p:notesMasterIdLst>
    <p:notesMasterId r:id="rId19"/>
  </p:notesMasterIdLst>
  <p:handoutMasterIdLst>
    <p:handoutMasterId r:id="rId20"/>
  </p:handoutMasterIdLst>
  <p:sldIdLst>
    <p:sldId id="260" r:id="rId6"/>
    <p:sldId id="269" r:id="rId7"/>
    <p:sldId id="270" r:id="rId8"/>
    <p:sldId id="267" r:id="rId9"/>
    <p:sldId id="281" r:id="rId10"/>
    <p:sldId id="300" r:id="rId11"/>
    <p:sldId id="297" r:id="rId12"/>
    <p:sldId id="291" r:id="rId13"/>
    <p:sldId id="296" r:id="rId14"/>
    <p:sldId id="301" r:id="rId15"/>
    <p:sldId id="295" r:id="rId16"/>
    <p:sldId id="279" r:id="rId17"/>
    <p:sldId id="280" r:id="rId1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82BA8EE-7AF6-40CB-A159-82216FB5685E}" v="31" dt="2025-11-18T19:28:42.48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97" d="100"/>
          <a:sy n="97" d="100"/>
        </p:scale>
        <p:origin x="2004" y="30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dri, Sreenivas" userId="0b43dccd-042e-4be0-871d-afa1d90d6a2e" providerId="ADAL" clId="{A82BA8EE-7AF6-40CB-A159-82216FB5685E}"/>
    <pc:docChg chg="undo custSel addSld delSld modSld">
      <pc:chgData name="Badri, Sreenivas" userId="0b43dccd-042e-4be0-871d-afa1d90d6a2e" providerId="ADAL" clId="{A82BA8EE-7AF6-40CB-A159-82216FB5685E}" dt="2025-11-19T14:05:22.723" v="1467" actId="20577"/>
      <pc:docMkLst>
        <pc:docMk/>
      </pc:docMkLst>
      <pc:sldChg chg="modSp mod">
        <pc:chgData name="Badri, Sreenivas" userId="0b43dccd-042e-4be0-871d-afa1d90d6a2e" providerId="ADAL" clId="{A82BA8EE-7AF6-40CB-A159-82216FB5685E}" dt="2025-11-19T14:05:12.982" v="1453" actId="20577"/>
        <pc:sldMkLst>
          <pc:docMk/>
          <pc:sldMk cId="3190927396" sldId="267"/>
        </pc:sldMkLst>
        <pc:graphicFrameChg chg="modGraphic">
          <ac:chgData name="Badri, Sreenivas" userId="0b43dccd-042e-4be0-871d-afa1d90d6a2e" providerId="ADAL" clId="{A82BA8EE-7AF6-40CB-A159-82216FB5685E}" dt="2025-11-19T14:05:12.982" v="1453" actId="20577"/>
          <ac:graphicFrameMkLst>
            <pc:docMk/>
            <pc:sldMk cId="3190927396" sldId="267"/>
            <ac:graphicFrameMk id="3" creationId="{6D2BADF5-4FF1-BEFD-C305-4F2F30F58BD0}"/>
          </ac:graphicFrameMkLst>
        </pc:graphicFrameChg>
      </pc:sldChg>
      <pc:sldChg chg="modSp add del mod">
        <pc:chgData name="Badri, Sreenivas" userId="0b43dccd-042e-4be0-871d-afa1d90d6a2e" providerId="ADAL" clId="{A82BA8EE-7AF6-40CB-A159-82216FB5685E}" dt="2025-11-17T13:26:56.374" v="912" actId="20577"/>
        <pc:sldMkLst>
          <pc:docMk/>
          <pc:sldMk cId="4217331288" sldId="295"/>
        </pc:sldMkLst>
        <pc:spChg chg="mod">
          <ac:chgData name="Badri, Sreenivas" userId="0b43dccd-042e-4be0-871d-afa1d90d6a2e" providerId="ADAL" clId="{A82BA8EE-7AF6-40CB-A159-82216FB5685E}" dt="2025-11-17T13:26:56.374" v="912" actId="20577"/>
          <ac:spMkLst>
            <pc:docMk/>
            <pc:sldMk cId="4217331288" sldId="295"/>
            <ac:spMk id="3" creationId="{D8A459F4-C1D6-4330-AD94-F19DB24E8A79}"/>
          </ac:spMkLst>
        </pc:spChg>
      </pc:sldChg>
      <pc:sldChg chg="modSp add del mod">
        <pc:chgData name="Badri, Sreenivas" userId="0b43dccd-042e-4be0-871d-afa1d90d6a2e" providerId="ADAL" clId="{A82BA8EE-7AF6-40CB-A159-82216FB5685E}" dt="2025-11-17T13:29:58.235" v="1029" actId="6549"/>
        <pc:sldMkLst>
          <pc:docMk/>
          <pc:sldMk cId="1420850961" sldId="296"/>
        </pc:sldMkLst>
        <pc:spChg chg="mod">
          <ac:chgData name="Badri, Sreenivas" userId="0b43dccd-042e-4be0-871d-afa1d90d6a2e" providerId="ADAL" clId="{A82BA8EE-7AF6-40CB-A159-82216FB5685E}" dt="2025-11-17T13:28:29.651" v="1001" actId="20577"/>
          <ac:spMkLst>
            <pc:docMk/>
            <pc:sldMk cId="1420850961" sldId="296"/>
            <ac:spMk id="2" creationId="{38F2E53E-B2C6-CE0E-3D73-C875E8E1C639}"/>
          </ac:spMkLst>
        </pc:spChg>
        <pc:spChg chg="mod">
          <ac:chgData name="Badri, Sreenivas" userId="0b43dccd-042e-4be0-871d-afa1d90d6a2e" providerId="ADAL" clId="{A82BA8EE-7AF6-40CB-A159-82216FB5685E}" dt="2025-11-17T13:29:58.235" v="1029" actId="6549"/>
          <ac:spMkLst>
            <pc:docMk/>
            <pc:sldMk cId="1420850961" sldId="296"/>
            <ac:spMk id="3" creationId="{9D69C786-CE98-C6DC-BFC2-F2F283277992}"/>
          </ac:spMkLst>
        </pc:spChg>
      </pc:sldChg>
      <pc:sldChg chg="modSp mod">
        <pc:chgData name="Badri, Sreenivas" userId="0b43dccd-042e-4be0-871d-afa1d90d6a2e" providerId="ADAL" clId="{A82BA8EE-7AF6-40CB-A159-82216FB5685E}" dt="2025-11-19T14:05:22.723" v="1467" actId="20577"/>
        <pc:sldMkLst>
          <pc:docMk/>
          <pc:sldMk cId="4155086298" sldId="297"/>
        </pc:sldMkLst>
        <pc:spChg chg="mod">
          <ac:chgData name="Badri, Sreenivas" userId="0b43dccd-042e-4be0-871d-afa1d90d6a2e" providerId="ADAL" clId="{A82BA8EE-7AF6-40CB-A159-82216FB5685E}" dt="2025-11-19T14:05:22.723" v="1467" actId="20577"/>
          <ac:spMkLst>
            <pc:docMk/>
            <pc:sldMk cId="4155086298" sldId="297"/>
            <ac:spMk id="3" creationId="{8552DC6F-CB03-9A83-E337-C20813C9655D}"/>
          </ac:spMkLst>
        </pc:spChg>
      </pc:sldChg>
      <pc:sldChg chg="del">
        <pc:chgData name="Badri, Sreenivas" userId="0b43dccd-042e-4be0-871d-afa1d90d6a2e" providerId="ADAL" clId="{A82BA8EE-7AF6-40CB-A159-82216FB5685E}" dt="2025-11-17T13:22:56.551" v="851" actId="47"/>
        <pc:sldMkLst>
          <pc:docMk/>
          <pc:sldMk cId="1554441733" sldId="298"/>
        </pc:sldMkLst>
      </pc:sldChg>
      <pc:sldChg chg="del">
        <pc:chgData name="Badri, Sreenivas" userId="0b43dccd-042e-4be0-871d-afa1d90d6a2e" providerId="ADAL" clId="{A82BA8EE-7AF6-40CB-A159-82216FB5685E}" dt="2025-11-17T13:23:01.012" v="852" actId="47"/>
        <pc:sldMkLst>
          <pc:docMk/>
          <pc:sldMk cId="3783660943" sldId="299"/>
        </pc:sldMkLst>
      </pc:sldChg>
      <pc:sldChg chg="modSp add mod">
        <pc:chgData name="Badri, Sreenivas" userId="0b43dccd-042e-4be0-871d-afa1d90d6a2e" providerId="ADAL" clId="{A82BA8EE-7AF6-40CB-A159-82216FB5685E}" dt="2025-11-17T13:31:41.763" v="1062" actId="255"/>
        <pc:sldMkLst>
          <pc:docMk/>
          <pc:sldMk cId="915153104" sldId="300"/>
        </pc:sldMkLst>
        <pc:spChg chg="mod">
          <ac:chgData name="Badri, Sreenivas" userId="0b43dccd-042e-4be0-871d-afa1d90d6a2e" providerId="ADAL" clId="{A82BA8EE-7AF6-40CB-A159-82216FB5685E}" dt="2025-11-17T13:31:41.763" v="1062" actId="255"/>
          <ac:spMkLst>
            <pc:docMk/>
            <pc:sldMk cId="915153104" sldId="300"/>
            <ac:spMk id="3" creationId="{2B817152-AF5F-031C-F5FC-0087DCBB3D61}"/>
          </ac:spMkLst>
        </pc:spChg>
      </pc:sldChg>
      <pc:sldChg chg="modSp add mod">
        <pc:chgData name="Badri, Sreenivas" userId="0b43dccd-042e-4be0-871d-afa1d90d6a2e" providerId="ADAL" clId="{A82BA8EE-7AF6-40CB-A159-82216FB5685E}" dt="2025-11-18T19:29:42.060" v="1277" actId="20577"/>
        <pc:sldMkLst>
          <pc:docMk/>
          <pc:sldMk cId="612084418" sldId="301"/>
        </pc:sldMkLst>
        <pc:spChg chg="mod">
          <ac:chgData name="Badri, Sreenivas" userId="0b43dccd-042e-4be0-871d-afa1d90d6a2e" providerId="ADAL" clId="{A82BA8EE-7AF6-40CB-A159-82216FB5685E}" dt="2025-11-18T19:29:42.060" v="1277" actId="20577"/>
          <ac:spMkLst>
            <pc:docMk/>
            <pc:sldMk cId="612084418" sldId="301"/>
            <ac:spMk id="3" creationId="{D83799EB-5107-DDF7-1EC8-7A826DE1730C}"/>
          </ac:spMkLst>
        </pc:spChg>
      </pc:sldChg>
    </pc:docChg>
  </pc:docChgLst>
  <pc:docChgLst>
    <pc:chgData name="Badri, Sreenivas" userId="0b43dccd-042e-4be0-871d-afa1d90d6a2e" providerId="ADAL" clId="{E61A5BEF-9862-4C12-9791-622751A56D51}"/>
    <pc:docChg chg="undo custSel delSld modSld">
      <pc:chgData name="Badri, Sreenivas" userId="0b43dccd-042e-4be0-871d-afa1d90d6a2e" providerId="ADAL" clId="{E61A5BEF-9862-4C12-9791-622751A56D51}" dt="2024-05-29T16:44:14.724" v="270" actId="20577"/>
      <pc:docMkLst>
        <pc:docMk/>
      </pc:docMkLst>
      <pc:sldChg chg="del">
        <pc:chgData name="Badri, Sreenivas" userId="0b43dccd-042e-4be0-871d-afa1d90d6a2e" providerId="ADAL" clId="{E61A5BEF-9862-4C12-9791-622751A56D51}" dt="2024-05-29T10:32:33.567" v="154" actId="47"/>
        <pc:sldMkLst>
          <pc:docMk/>
          <pc:sldMk cId="3565483746" sldId="274"/>
        </pc:sldMkLst>
      </pc:sldChg>
      <pc:sldChg chg="modSp mod">
        <pc:chgData name="Badri, Sreenivas" userId="0b43dccd-042e-4be0-871d-afa1d90d6a2e" providerId="ADAL" clId="{E61A5BEF-9862-4C12-9791-622751A56D51}" dt="2024-05-29T16:44:14.724" v="270" actId="20577"/>
        <pc:sldMkLst>
          <pc:docMk/>
          <pc:sldMk cId="2358227644" sldId="283"/>
        </pc:sldMkLst>
      </pc:sldChg>
      <pc:sldChg chg="modSp mod">
        <pc:chgData name="Badri, Sreenivas" userId="0b43dccd-042e-4be0-871d-afa1d90d6a2e" providerId="ADAL" clId="{E61A5BEF-9862-4C12-9791-622751A56D51}" dt="2024-05-29T10:35:33.101" v="236" actId="6549"/>
        <pc:sldMkLst>
          <pc:docMk/>
          <pc:sldMk cId="1760428034" sldId="284"/>
        </pc:sldMkLst>
      </pc:sldChg>
      <pc:sldChg chg="modSp mod">
        <pc:chgData name="Badri, Sreenivas" userId="0b43dccd-042e-4be0-871d-afa1d90d6a2e" providerId="ADAL" clId="{E61A5BEF-9862-4C12-9791-622751A56D51}" dt="2024-05-29T10:32:44.375" v="168" actId="20577"/>
        <pc:sldMkLst>
          <pc:docMk/>
          <pc:sldMk cId="2251285242" sldId="285"/>
        </pc:sldMkLst>
      </pc:sldChg>
      <pc:sldChg chg="del">
        <pc:chgData name="Badri, Sreenivas" userId="0b43dccd-042e-4be0-871d-afa1d90d6a2e" providerId="ADAL" clId="{E61A5BEF-9862-4C12-9791-622751A56D51}" dt="2024-05-29T10:33:09.537" v="185" actId="47"/>
        <pc:sldMkLst>
          <pc:docMk/>
          <pc:sldMk cId="2160152009" sldId="286"/>
        </pc:sldMkLst>
      </pc:sldChg>
    </pc:docChg>
  </pc:docChgLst>
  <pc:docChgLst>
    <pc:chgData name="Badri, Sreenivas" userId="0b43dccd-042e-4be0-871d-afa1d90d6a2e" providerId="ADAL" clId="{23BC612D-16F1-43E4-8238-DA9D08CCDB78}"/>
    <pc:docChg chg="custSel addSld modSld">
      <pc:chgData name="Badri, Sreenivas" userId="0b43dccd-042e-4be0-871d-afa1d90d6a2e" providerId="ADAL" clId="{23BC612D-16F1-43E4-8238-DA9D08CCDB78}" dt="2025-02-27T17:04:32.331" v="324" actId="108"/>
      <pc:docMkLst>
        <pc:docMk/>
      </pc:docMkLst>
      <pc:sldChg chg="modSp mod">
        <pc:chgData name="Badri, Sreenivas" userId="0b43dccd-042e-4be0-871d-afa1d90d6a2e" providerId="ADAL" clId="{23BC612D-16F1-43E4-8238-DA9D08CCDB78}" dt="2025-02-25T20:12:50.552" v="243" actId="20577"/>
        <pc:sldMkLst>
          <pc:docMk/>
          <pc:sldMk cId="2366766001" sldId="279"/>
        </pc:sldMkLst>
      </pc:sldChg>
      <pc:sldChg chg="modSp mod">
        <pc:chgData name="Badri, Sreenivas" userId="0b43dccd-042e-4be0-871d-afa1d90d6a2e" providerId="ADAL" clId="{23BC612D-16F1-43E4-8238-DA9D08CCDB78}" dt="2025-02-25T20:09:01.411" v="181" actId="255"/>
        <pc:sldMkLst>
          <pc:docMk/>
          <pc:sldMk cId="1689020956" sldId="281"/>
        </pc:sldMkLst>
      </pc:sldChg>
      <pc:sldChg chg="modSp mod">
        <pc:chgData name="Badri, Sreenivas" userId="0b43dccd-042e-4be0-871d-afa1d90d6a2e" providerId="ADAL" clId="{23BC612D-16F1-43E4-8238-DA9D08CCDB78}" dt="2025-02-25T20:11:47.893" v="228" actId="20577"/>
        <pc:sldMkLst>
          <pc:docMk/>
          <pc:sldMk cId="44312632" sldId="287"/>
        </pc:sldMkLst>
      </pc:sldChg>
      <pc:sldChg chg="modSp mod">
        <pc:chgData name="Badri, Sreenivas" userId="0b43dccd-042e-4be0-871d-afa1d90d6a2e" providerId="ADAL" clId="{23BC612D-16F1-43E4-8238-DA9D08CCDB78}" dt="2025-02-26T20:30:19.718" v="285" actId="20577"/>
        <pc:sldMkLst>
          <pc:docMk/>
          <pc:sldMk cId="3102362417" sldId="289"/>
        </pc:sldMkLst>
      </pc:sldChg>
      <pc:sldChg chg="modSp mod">
        <pc:chgData name="Badri, Sreenivas" userId="0b43dccd-042e-4be0-871d-afa1d90d6a2e" providerId="ADAL" clId="{23BC612D-16F1-43E4-8238-DA9D08CCDB78}" dt="2025-02-25T20:08:44.722" v="179" actId="20577"/>
        <pc:sldMkLst>
          <pc:docMk/>
          <pc:sldMk cId="2364780633" sldId="290"/>
        </pc:sldMkLst>
      </pc:sldChg>
      <pc:sldChg chg="modSp mod">
        <pc:chgData name="Badri, Sreenivas" userId="0b43dccd-042e-4be0-871d-afa1d90d6a2e" providerId="ADAL" clId="{23BC612D-16F1-43E4-8238-DA9D08CCDB78}" dt="2025-02-25T20:11:00.789" v="211" actId="20577"/>
        <pc:sldMkLst>
          <pc:docMk/>
          <pc:sldMk cId="3299860568" sldId="291"/>
        </pc:sldMkLst>
      </pc:sldChg>
      <pc:sldChg chg="add">
        <pc:chgData name="Badri, Sreenivas" userId="0b43dccd-042e-4be0-871d-afa1d90d6a2e" providerId="ADAL" clId="{23BC612D-16F1-43E4-8238-DA9D08CCDB78}" dt="2025-02-25T20:02:32.932" v="42"/>
        <pc:sldMkLst>
          <pc:docMk/>
          <pc:sldMk cId="2900904678" sldId="292"/>
        </pc:sldMkLst>
      </pc:sldChg>
    </pc:docChg>
  </pc:docChgLst>
  <pc:docChgLst>
    <pc:chgData name="Badri, Sreenivas" userId="0b43dccd-042e-4be0-871d-afa1d90d6a2e" providerId="ADAL" clId="{AEABD360-096D-4FA2-B742-F737BEC6EDDD}"/>
    <pc:docChg chg="undo custSel addSld delSld modSld sldOrd">
      <pc:chgData name="Badri, Sreenivas" userId="0b43dccd-042e-4be0-871d-afa1d90d6a2e" providerId="ADAL" clId="{AEABD360-096D-4FA2-B742-F737BEC6EDDD}" dt="2024-04-23T18:03:37.318" v="1136" actId="1076"/>
      <pc:docMkLst>
        <pc:docMk/>
      </pc:docMkLst>
      <pc:sldChg chg="modSp mod">
        <pc:chgData name="Badri, Sreenivas" userId="0b43dccd-042e-4be0-871d-afa1d90d6a2e" providerId="ADAL" clId="{AEABD360-096D-4FA2-B742-F737BEC6EDDD}" dt="2024-04-23T17:46:45.328" v="1074" actId="20577"/>
        <pc:sldMkLst>
          <pc:docMk/>
          <pc:sldMk cId="3565483746" sldId="274"/>
        </pc:sldMkLst>
      </pc:sldChg>
      <pc:sldChg chg="del">
        <pc:chgData name="Badri, Sreenivas" userId="0b43dccd-042e-4be0-871d-afa1d90d6a2e" providerId="ADAL" clId="{AEABD360-096D-4FA2-B742-F737BEC6EDDD}" dt="2024-04-22T20:16:42.621" v="551" actId="47"/>
        <pc:sldMkLst>
          <pc:docMk/>
          <pc:sldMk cId="442438390" sldId="275"/>
        </pc:sldMkLst>
      </pc:sldChg>
      <pc:sldChg chg="ord">
        <pc:chgData name="Badri, Sreenivas" userId="0b43dccd-042e-4be0-871d-afa1d90d6a2e" providerId="ADAL" clId="{AEABD360-096D-4FA2-B742-F737BEC6EDDD}" dt="2024-04-23T15:41:14.127" v="655"/>
        <pc:sldMkLst>
          <pc:docMk/>
          <pc:sldMk cId="266417456" sldId="277"/>
        </pc:sldMkLst>
      </pc:sldChg>
      <pc:sldChg chg="del">
        <pc:chgData name="Badri, Sreenivas" userId="0b43dccd-042e-4be0-871d-afa1d90d6a2e" providerId="ADAL" clId="{AEABD360-096D-4FA2-B742-F737BEC6EDDD}" dt="2024-04-22T20:16:41.961" v="550" actId="47"/>
        <pc:sldMkLst>
          <pc:docMk/>
          <pc:sldMk cId="2071048189" sldId="278"/>
        </pc:sldMkLst>
      </pc:sldChg>
      <pc:sldChg chg="modSp mod">
        <pc:chgData name="Badri, Sreenivas" userId="0b43dccd-042e-4be0-871d-afa1d90d6a2e" providerId="ADAL" clId="{AEABD360-096D-4FA2-B742-F737BEC6EDDD}" dt="2024-04-23T15:40:38.945" v="651" actId="20577"/>
        <pc:sldMkLst>
          <pc:docMk/>
          <pc:sldMk cId="1445162665" sldId="282"/>
        </pc:sldMkLst>
      </pc:sldChg>
      <pc:sldChg chg="modSp mod ord">
        <pc:chgData name="Badri, Sreenivas" userId="0b43dccd-042e-4be0-871d-afa1d90d6a2e" providerId="ADAL" clId="{AEABD360-096D-4FA2-B742-F737BEC6EDDD}" dt="2024-04-23T17:35:57.928" v="1016" actId="20577"/>
        <pc:sldMkLst>
          <pc:docMk/>
          <pc:sldMk cId="2358227644" sldId="283"/>
        </pc:sldMkLst>
      </pc:sldChg>
      <pc:sldChg chg="modSp mod ord">
        <pc:chgData name="Badri, Sreenivas" userId="0b43dccd-042e-4be0-871d-afa1d90d6a2e" providerId="ADAL" clId="{AEABD360-096D-4FA2-B742-F737BEC6EDDD}" dt="2024-04-23T17:59:33.866" v="1113" actId="255"/>
        <pc:sldMkLst>
          <pc:docMk/>
          <pc:sldMk cId="1760428034" sldId="284"/>
        </pc:sldMkLst>
      </pc:sldChg>
      <pc:sldChg chg="add ord">
        <pc:chgData name="Badri, Sreenivas" userId="0b43dccd-042e-4be0-871d-afa1d90d6a2e" providerId="ADAL" clId="{AEABD360-096D-4FA2-B742-F737BEC6EDDD}" dt="2024-04-23T15:41:17.788" v="657"/>
        <pc:sldMkLst>
          <pc:docMk/>
          <pc:sldMk cId="2251285242" sldId="285"/>
        </pc:sldMkLst>
      </pc:sldChg>
      <pc:sldChg chg="modSp add mod">
        <pc:chgData name="Badri, Sreenivas" userId="0b43dccd-042e-4be0-871d-afa1d90d6a2e" providerId="ADAL" clId="{AEABD360-096D-4FA2-B742-F737BEC6EDDD}" dt="2024-04-23T17:16:14.168" v="703" actId="255"/>
        <pc:sldMkLst>
          <pc:docMk/>
          <pc:sldMk cId="2160152009" sldId="286"/>
        </pc:sldMkLst>
      </pc:sldChg>
      <pc:sldChg chg="modSp add mod">
        <pc:chgData name="Badri, Sreenivas" userId="0b43dccd-042e-4be0-871d-afa1d90d6a2e" providerId="ADAL" clId="{AEABD360-096D-4FA2-B742-F737BEC6EDDD}" dt="2024-04-23T17:22:07.109" v="841" actId="255"/>
        <pc:sldMkLst>
          <pc:docMk/>
          <pc:sldMk cId="889960187" sldId="287"/>
        </pc:sldMkLst>
      </pc:sldChg>
    </pc:docChg>
  </pc:docChgLst>
  <pc:docChgLst>
    <pc:chgData name="Badri, Sreenivas" userId="0b43dccd-042e-4be0-871d-afa1d90d6a2e" providerId="ADAL" clId="{3902F261-A405-4B78-B59F-B0E926EBDF2C}"/>
    <pc:docChg chg="custSel addSld modSld">
      <pc:chgData name="Badri, Sreenivas" userId="0b43dccd-042e-4be0-871d-afa1d90d6a2e" providerId="ADAL" clId="{3902F261-A405-4B78-B59F-B0E926EBDF2C}" dt="2025-08-28T21:19:38.151" v="414" actId="20577"/>
      <pc:docMkLst>
        <pc:docMk/>
      </pc:docMkLst>
      <pc:sldChg chg="modSp mod">
        <pc:chgData name="Badri, Sreenivas" userId="0b43dccd-042e-4be0-871d-afa1d90d6a2e" providerId="ADAL" clId="{3902F261-A405-4B78-B59F-B0E926EBDF2C}" dt="2025-08-27T11:47:14.401" v="13" actId="20577"/>
        <pc:sldMkLst>
          <pc:docMk/>
          <pc:sldMk cId="730603795" sldId="260"/>
        </pc:sldMkLst>
      </pc:sldChg>
      <pc:sldChg chg="addSp delSp modSp mod">
        <pc:chgData name="Badri, Sreenivas" userId="0b43dccd-042e-4be0-871d-afa1d90d6a2e" providerId="ADAL" clId="{3902F261-A405-4B78-B59F-B0E926EBDF2C}" dt="2025-08-27T19:49:09.579" v="302" actId="108"/>
        <pc:sldMkLst>
          <pc:docMk/>
          <pc:sldMk cId="3190927396" sldId="267"/>
        </pc:sldMkLst>
      </pc:sldChg>
      <pc:sldChg chg="modSp mod">
        <pc:chgData name="Badri, Sreenivas" userId="0b43dccd-042e-4be0-871d-afa1d90d6a2e" providerId="ADAL" clId="{3902F261-A405-4B78-B59F-B0E926EBDF2C}" dt="2025-08-28T21:19:38.151" v="414" actId="20577"/>
        <pc:sldMkLst>
          <pc:docMk/>
          <pc:sldMk cId="1689020956" sldId="281"/>
        </pc:sldMkLst>
      </pc:sldChg>
      <pc:sldChg chg="modSp mod">
        <pc:chgData name="Badri, Sreenivas" userId="0b43dccd-042e-4be0-871d-afa1d90d6a2e" providerId="ADAL" clId="{3902F261-A405-4B78-B59F-B0E926EBDF2C}" dt="2025-08-27T12:00:05.372" v="72" actId="20577"/>
        <pc:sldMkLst>
          <pc:docMk/>
          <pc:sldMk cId="3299860568" sldId="291"/>
        </pc:sldMkLst>
      </pc:sldChg>
      <pc:sldChg chg="modSp mod">
        <pc:chgData name="Badri, Sreenivas" userId="0b43dccd-042e-4be0-871d-afa1d90d6a2e" providerId="ADAL" clId="{3902F261-A405-4B78-B59F-B0E926EBDF2C}" dt="2025-08-27T12:00:50.945" v="88" actId="20577"/>
        <pc:sldMkLst>
          <pc:docMk/>
          <pc:sldMk cId="4217331288" sldId="295"/>
        </pc:sldMkLst>
      </pc:sldChg>
      <pc:sldChg chg="modSp mod">
        <pc:chgData name="Badri, Sreenivas" userId="0b43dccd-042e-4be0-871d-afa1d90d6a2e" providerId="ADAL" clId="{3902F261-A405-4B78-B59F-B0E926EBDF2C}" dt="2025-08-27T19:50:12.204" v="360" actId="20577"/>
        <pc:sldMkLst>
          <pc:docMk/>
          <pc:sldMk cId="1420850961" sldId="296"/>
        </pc:sldMkLst>
      </pc:sldChg>
      <pc:sldChg chg="add">
        <pc:chgData name="Badri, Sreenivas" userId="0b43dccd-042e-4be0-871d-afa1d90d6a2e" providerId="ADAL" clId="{3902F261-A405-4B78-B59F-B0E926EBDF2C}" dt="2025-08-28T21:17:39.540" v="362"/>
        <pc:sldMkLst>
          <pc:docMk/>
          <pc:sldMk cId="4155086298" sldId="297"/>
        </pc:sldMkLst>
      </pc:sldChg>
    </pc:docChg>
  </pc:docChgLst>
  <pc:docChgLst>
    <pc:chgData name="Badri, Sreenivas" userId="0b43dccd-042e-4be0-871d-afa1d90d6a2e" providerId="ADAL" clId="{53AAE375-0399-4050-87E0-B57E21F78429}"/>
    <pc:docChg chg="undo custSel addSld delSld modSld sldOrd">
      <pc:chgData name="Badri, Sreenivas" userId="0b43dccd-042e-4be0-871d-afa1d90d6a2e" providerId="ADAL" clId="{53AAE375-0399-4050-87E0-B57E21F78429}" dt="2024-08-29T00:18:34.129" v="113" actId="108"/>
      <pc:docMkLst>
        <pc:docMk/>
      </pc:docMkLst>
      <pc:sldChg chg="add ord">
        <pc:chgData name="Badri, Sreenivas" userId="0b43dccd-042e-4be0-871d-afa1d90d6a2e" providerId="ADAL" clId="{53AAE375-0399-4050-87E0-B57E21F78429}" dt="2024-08-29T00:11:10.142" v="14"/>
        <pc:sldMkLst>
          <pc:docMk/>
          <pc:sldMk cId="266417456" sldId="277"/>
        </pc:sldMkLst>
      </pc:sldChg>
      <pc:sldChg chg="addSp modSp mod">
        <pc:chgData name="Badri, Sreenivas" userId="0b43dccd-042e-4be0-871d-afa1d90d6a2e" providerId="ADAL" clId="{53AAE375-0399-4050-87E0-B57E21F78429}" dt="2024-08-29T00:16:17.549" v="79" actId="1076"/>
        <pc:sldMkLst>
          <pc:docMk/>
          <pc:sldMk cId="2358227644" sldId="283"/>
        </pc:sldMkLst>
      </pc:sldChg>
      <pc:sldChg chg="modSp mod">
        <pc:chgData name="Badri, Sreenivas" userId="0b43dccd-042e-4be0-871d-afa1d90d6a2e" providerId="ADAL" clId="{53AAE375-0399-4050-87E0-B57E21F78429}" dt="2024-08-29T00:16:25.647" v="81" actId="20577"/>
        <pc:sldMkLst>
          <pc:docMk/>
          <pc:sldMk cId="1760428034" sldId="284"/>
        </pc:sldMkLst>
      </pc:sldChg>
      <pc:sldChg chg="addSp modSp mod">
        <pc:chgData name="Badri, Sreenivas" userId="0b43dccd-042e-4be0-871d-afa1d90d6a2e" providerId="ADAL" clId="{53AAE375-0399-4050-87E0-B57E21F78429}" dt="2024-08-29T00:13:11.022" v="20" actId="6549"/>
        <pc:sldMkLst>
          <pc:docMk/>
          <pc:sldMk cId="602845273" sldId="286"/>
        </pc:sldMkLst>
      </pc:sldChg>
      <pc:sldChg chg="del">
        <pc:chgData name="Badri, Sreenivas" userId="0b43dccd-042e-4be0-871d-afa1d90d6a2e" providerId="ADAL" clId="{53AAE375-0399-4050-87E0-B57E21F78429}" dt="2024-08-29T00:16:35.714" v="82" actId="47"/>
        <pc:sldMkLst>
          <pc:docMk/>
          <pc:sldMk cId="2325559203" sldId="287"/>
        </pc:sldMkLst>
      </pc:sldChg>
    </pc:docChg>
  </pc:docChgLst>
  <pc:docChgLst>
    <pc:chgData name="Badri, Sreenivas" userId="0b43dccd-042e-4be0-871d-afa1d90d6a2e" providerId="ADAL" clId="{2C952906-59FE-449E-9CCE-C1331B6BD0D0}"/>
    <pc:docChg chg="undo custSel addSld modSld">
      <pc:chgData name="Badri, Sreenivas" userId="0b43dccd-042e-4be0-871d-afa1d90d6a2e" providerId="ADAL" clId="{2C952906-59FE-449E-9CCE-C1331B6BD0D0}" dt="2025-03-26T14:57:12.651" v="192" actId="20577"/>
      <pc:docMkLst>
        <pc:docMk/>
      </pc:docMkLst>
      <pc:sldChg chg="modSp mod">
        <pc:chgData name="Badri, Sreenivas" userId="0b43dccd-042e-4be0-871d-afa1d90d6a2e" providerId="ADAL" clId="{2C952906-59FE-449E-9CCE-C1331B6BD0D0}" dt="2025-03-24T02:46:56.132" v="14" actId="20577"/>
        <pc:sldMkLst>
          <pc:docMk/>
          <pc:sldMk cId="730603795" sldId="260"/>
        </pc:sldMkLst>
      </pc:sldChg>
      <pc:sldChg chg="addSp delSp modSp mod">
        <pc:chgData name="Badri, Sreenivas" userId="0b43dccd-042e-4be0-871d-afa1d90d6a2e" providerId="ADAL" clId="{2C952906-59FE-449E-9CCE-C1331B6BD0D0}" dt="2025-03-25T20:54:33.875" v="143" actId="20577"/>
        <pc:sldMkLst>
          <pc:docMk/>
          <pc:sldMk cId="3190927396" sldId="267"/>
        </pc:sldMkLst>
      </pc:sldChg>
      <pc:sldChg chg="modSp mod">
        <pc:chgData name="Badri, Sreenivas" userId="0b43dccd-042e-4be0-871d-afa1d90d6a2e" providerId="ADAL" clId="{2C952906-59FE-449E-9CCE-C1331B6BD0D0}" dt="2025-03-25T20:02:24.672" v="57" actId="6549"/>
        <pc:sldMkLst>
          <pc:docMk/>
          <pc:sldMk cId="2366766001" sldId="279"/>
        </pc:sldMkLst>
      </pc:sldChg>
      <pc:sldChg chg="modSp mod">
        <pc:chgData name="Badri, Sreenivas" userId="0b43dccd-042e-4be0-871d-afa1d90d6a2e" providerId="ADAL" clId="{2C952906-59FE-449E-9CCE-C1331B6BD0D0}" dt="2025-03-25T20:02:36.866" v="58" actId="6549"/>
        <pc:sldMkLst>
          <pc:docMk/>
          <pc:sldMk cId="3446500615" sldId="280"/>
        </pc:sldMkLst>
      </pc:sldChg>
      <pc:sldChg chg="modSp mod">
        <pc:chgData name="Badri, Sreenivas" userId="0b43dccd-042e-4be0-871d-afa1d90d6a2e" providerId="ADAL" clId="{2C952906-59FE-449E-9CCE-C1331B6BD0D0}" dt="2025-03-25T20:03:58.670" v="120" actId="20577"/>
        <pc:sldMkLst>
          <pc:docMk/>
          <pc:sldMk cId="44312632" sldId="287"/>
        </pc:sldMkLst>
      </pc:sldChg>
      <pc:sldChg chg="modSp mod">
        <pc:chgData name="Badri, Sreenivas" userId="0b43dccd-042e-4be0-871d-afa1d90d6a2e" providerId="ADAL" clId="{2C952906-59FE-449E-9CCE-C1331B6BD0D0}" dt="2025-03-25T20:04:26.731" v="123"/>
        <pc:sldMkLst>
          <pc:docMk/>
          <pc:sldMk cId="3102362417" sldId="289"/>
        </pc:sldMkLst>
      </pc:sldChg>
      <pc:sldChg chg="modSp mod">
        <pc:chgData name="Badri, Sreenivas" userId="0b43dccd-042e-4be0-871d-afa1d90d6a2e" providerId="ADAL" clId="{2C952906-59FE-449E-9CCE-C1331B6BD0D0}" dt="2025-03-26T14:57:12.651" v="192" actId="20577"/>
        <pc:sldMkLst>
          <pc:docMk/>
          <pc:sldMk cId="2364780633" sldId="290"/>
        </pc:sldMkLst>
      </pc:sldChg>
      <pc:sldChg chg="modSp mod">
        <pc:chgData name="Badri, Sreenivas" userId="0b43dccd-042e-4be0-871d-afa1d90d6a2e" providerId="ADAL" clId="{2C952906-59FE-449E-9CCE-C1331B6BD0D0}" dt="2025-03-25T20:04:17.086" v="122" actId="255"/>
        <pc:sldMkLst>
          <pc:docMk/>
          <pc:sldMk cId="3299860568" sldId="291"/>
        </pc:sldMkLst>
      </pc:sldChg>
      <pc:sldChg chg="add">
        <pc:chgData name="Badri, Sreenivas" userId="0b43dccd-042e-4be0-871d-afa1d90d6a2e" providerId="ADAL" clId="{2C952906-59FE-449E-9CCE-C1331B6BD0D0}" dt="2025-03-26T14:56:24.460" v="144"/>
        <pc:sldMkLst>
          <pc:docMk/>
          <pc:sldMk cId="2890371768" sldId="293"/>
        </pc:sldMkLst>
      </pc:sldChg>
    </pc:docChg>
  </pc:docChgLst>
  <pc:docChgLst>
    <pc:chgData name="Sreenivas Badri" userId="0b43dccd-042e-4be0-871d-afa1d90d6a2e" providerId="ADAL" clId="{33C3FAEA-DAC3-4694-AD09-28650E6468C3}"/>
    <pc:docChg chg="undo custSel addSld delSld modSld sldOrd">
      <pc:chgData name="Sreenivas Badri" userId="0b43dccd-042e-4be0-871d-afa1d90d6a2e" providerId="ADAL" clId="{33C3FAEA-DAC3-4694-AD09-28650E6468C3}" dt="2024-02-21T18:10:25.273" v="1088" actId="20577"/>
      <pc:docMkLst>
        <pc:docMk/>
      </pc:docMkLst>
      <pc:sldChg chg="modSp mod">
        <pc:chgData name="Sreenivas Badri" userId="0b43dccd-042e-4be0-871d-afa1d90d6a2e" providerId="ADAL" clId="{33C3FAEA-DAC3-4694-AD09-28650E6468C3}" dt="2024-02-20T13:03:54.378" v="10" actId="6549"/>
        <pc:sldMkLst>
          <pc:docMk/>
          <pc:sldMk cId="1834024318" sldId="269"/>
        </pc:sldMkLst>
      </pc:sldChg>
      <pc:sldChg chg="modSp mod">
        <pc:chgData name="Sreenivas Badri" userId="0b43dccd-042e-4be0-871d-afa1d90d6a2e" providerId="ADAL" clId="{33C3FAEA-DAC3-4694-AD09-28650E6468C3}" dt="2024-02-21T17:46:24.978" v="1023" actId="5793"/>
        <pc:sldMkLst>
          <pc:docMk/>
          <pc:sldMk cId="3980975777" sldId="271"/>
        </pc:sldMkLst>
      </pc:sldChg>
      <pc:sldChg chg="del">
        <pc:chgData name="Sreenivas Badri" userId="0b43dccd-042e-4be0-871d-afa1d90d6a2e" providerId="ADAL" clId="{33C3FAEA-DAC3-4694-AD09-28650E6468C3}" dt="2024-02-21T13:03:27.668" v="148" actId="47"/>
        <pc:sldMkLst>
          <pc:docMk/>
          <pc:sldMk cId="964636123" sldId="273"/>
        </pc:sldMkLst>
      </pc:sldChg>
      <pc:sldChg chg="modSp mod">
        <pc:chgData name="Sreenivas Badri" userId="0b43dccd-042e-4be0-871d-afa1d90d6a2e" providerId="ADAL" clId="{33C3FAEA-DAC3-4694-AD09-28650E6468C3}" dt="2024-02-21T13:02:54.832" v="109" actId="20577"/>
        <pc:sldMkLst>
          <pc:docMk/>
          <pc:sldMk cId="3565483746" sldId="274"/>
        </pc:sldMkLst>
      </pc:sldChg>
      <pc:sldChg chg="modSp mod">
        <pc:chgData name="Sreenivas Badri" userId="0b43dccd-042e-4be0-871d-afa1d90d6a2e" providerId="ADAL" clId="{33C3FAEA-DAC3-4694-AD09-28650E6468C3}" dt="2024-02-21T17:50:09.907" v="1055" actId="20577"/>
        <pc:sldMkLst>
          <pc:docMk/>
          <pc:sldMk cId="442438390" sldId="275"/>
        </pc:sldMkLst>
      </pc:sldChg>
      <pc:sldChg chg="del">
        <pc:chgData name="Sreenivas Badri" userId="0b43dccd-042e-4be0-871d-afa1d90d6a2e" providerId="ADAL" clId="{33C3FAEA-DAC3-4694-AD09-28650E6468C3}" dt="2024-02-21T13:20:34.136" v="633" actId="47"/>
        <pc:sldMkLst>
          <pc:docMk/>
          <pc:sldMk cId="1673649171" sldId="276"/>
        </pc:sldMkLst>
      </pc:sldChg>
      <pc:sldChg chg="modSp mod ord">
        <pc:chgData name="Sreenivas Badri" userId="0b43dccd-042e-4be0-871d-afa1d90d6a2e" providerId="ADAL" clId="{33C3FAEA-DAC3-4694-AD09-28650E6468C3}" dt="2024-02-21T17:49:35.314" v="1054" actId="20577"/>
        <pc:sldMkLst>
          <pc:docMk/>
          <pc:sldMk cId="266417456" sldId="277"/>
        </pc:sldMkLst>
      </pc:sldChg>
      <pc:sldChg chg="modSp mod ord">
        <pc:chgData name="Sreenivas Badri" userId="0b43dccd-042e-4be0-871d-afa1d90d6a2e" providerId="ADAL" clId="{33C3FAEA-DAC3-4694-AD09-28650E6468C3}" dt="2024-02-21T13:26:54.160" v="864" actId="20577"/>
        <pc:sldMkLst>
          <pc:docMk/>
          <pc:sldMk cId="2071048189" sldId="278"/>
        </pc:sldMkLst>
      </pc:sldChg>
      <pc:sldChg chg="modSp mod">
        <pc:chgData name="Sreenivas Badri" userId="0b43dccd-042e-4be0-871d-afa1d90d6a2e" providerId="ADAL" clId="{33C3FAEA-DAC3-4694-AD09-28650E6468C3}" dt="2024-02-21T18:10:25.273" v="1088" actId="20577"/>
        <pc:sldMkLst>
          <pc:docMk/>
          <pc:sldMk cId="2366766001" sldId="279"/>
        </pc:sldMkLst>
      </pc:sldChg>
      <pc:sldChg chg="modSp mod">
        <pc:chgData name="Sreenivas Badri" userId="0b43dccd-042e-4be0-871d-afa1d90d6a2e" providerId="ADAL" clId="{33C3FAEA-DAC3-4694-AD09-28650E6468C3}" dt="2024-02-21T18:09:49.494" v="1078" actId="20577"/>
        <pc:sldMkLst>
          <pc:docMk/>
          <pc:sldMk cId="3446500615" sldId="280"/>
        </pc:sldMkLst>
      </pc:sldChg>
      <pc:sldChg chg="modSp add mod">
        <pc:chgData name="Sreenivas Badri" userId="0b43dccd-042e-4be0-871d-afa1d90d6a2e" providerId="ADAL" clId="{33C3FAEA-DAC3-4694-AD09-28650E6468C3}" dt="2024-02-21T13:06:58.721" v="296" actId="255"/>
        <pc:sldMkLst>
          <pc:docMk/>
          <pc:sldMk cId="1445162665" sldId="282"/>
        </pc:sldMkLst>
      </pc:sldChg>
      <pc:sldChg chg="modSp add mod">
        <pc:chgData name="Sreenivas Badri" userId="0b43dccd-042e-4be0-871d-afa1d90d6a2e" providerId="ADAL" clId="{33C3FAEA-DAC3-4694-AD09-28650E6468C3}" dt="2024-02-21T13:28:46.818" v="953" actId="6549"/>
        <pc:sldMkLst>
          <pc:docMk/>
          <pc:sldMk cId="1760428034" sldId="284"/>
        </pc:sldMkLst>
      </pc:sldChg>
    </pc:docChg>
  </pc:docChgLst>
  <pc:docChgLst>
    <pc:chgData name="Badri, Sreenivas" userId="0b43dccd-042e-4be0-871d-afa1d90d6a2e" providerId="ADAL" clId="{33C3FAEA-DAC3-4694-AD09-28650E6468C3}"/>
    <pc:docChg chg="modSld sldOrd">
      <pc:chgData name="Badri, Sreenivas" userId="0b43dccd-042e-4be0-871d-afa1d90d6a2e" providerId="ADAL" clId="{33C3FAEA-DAC3-4694-AD09-28650E6468C3}" dt="2024-02-22T20:56:57.551" v="1"/>
      <pc:docMkLst>
        <pc:docMk/>
      </pc:docMkLst>
    </pc:docChg>
  </pc:docChgLst>
  <pc:docChgLst>
    <pc:chgData name="Badri, Sreenivas" userId="0b43dccd-042e-4be0-871d-afa1d90d6a2e" providerId="ADAL" clId="{9BF0CD9D-9BD1-4BD0-84AE-A96B309CAD0D}"/>
    <pc:docChg chg="undo custSel modSld">
      <pc:chgData name="Badri, Sreenivas" userId="0b43dccd-042e-4be0-871d-afa1d90d6a2e" providerId="ADAL" clId="{9BF0CD9D-9BD1-4BD0-84AE-A96B309CAD0D}" dt="2025-01-29T01:54:24.505" v="326" actId="20577"/>
      <pc:docMkLst>
        <pc:docMk/>
      </pc:docMkLst>
      <pc:sldChg chg="modSp mod">
        <pc:chgData name="Badri, Sreenivas" userId="0b43dccd-042e-4be0-871d-afa1d90d6a2e" providerId="ADAL" clId="{9BF0CD9D-9BD1-4BD0-84AE-A96B309CAD0D}" dt="2025-01-29T01:43:35.600" v="26" actId="20577"/>
        <pc:sldMkLst>
          <pc:docMk/>
          <pc:sldMk cId="730603795" sldId="260"/>
        </pc:sldMkLst>
      </pc:sldChg>
      <pc:sldChg chg="addSp delSp modSp mod">
        <pc:chgData name="Badri, Sreenivas" userId="0b43dccd-042e-4be0-871d-afa1d90d6a2e" providerId="ADAL" clId="{9BF0CD9D-9BD1-4BD0-84AE-A96B309CAD0D}" dt="2025-01-29T01:54:24.505" v="326" actId="20577"/>
        <pc:sldMkLst>
          <pc:docMk/>
          <pc:sldMk cId="3190927396" sldId="267"/>
        </pc:sldMkLst>
      </pc:sldChg>
      <pc:sldChg chg="modSp mod">
        <pc:chgData name="Badri, Sreenivas" userId="0b43dccd-042e-4be0-871d-afa1d90d6a2e" providerId="ADAL" clId="{9BF0CD9D-9BD1-4BD0-84AE-A96B309CAD0D}" dt="2025-01-29T01:51:40.172" v="281" actId="20577"/>
        <pc:sldMkLst>
          <pc:docMk/>
          <pc:sldMk cId="2366766001" sldId="279"/>
        </pc:sldMkLst>
      </pc:sldChg>
      <pc:sldChg chg="modSp mod">
        <pc:chgData name="Badri, Sreenivas" userId="0b43dccd-042e-4be0-871d-afa1d90d6a2e" providerId="ADAL" clId="{9BF0CD9D-9BD1-4BD0-84AE-A96B309CAD0D}" dt="2025-01-29T01:49:02.754" v="202" actId="20577"/>
        <pc:sldMkLst>
          <pc:docMk/>
          <pc:sldMk cId="1689020956" sldId="281"/>
        </pc:sldMkLst>
      </pc:sldChg>
      <pc:sldChg chg="modSp mod">
        <pc:chgData name="Badri, Sreenivas" userId="0b43dccd-042e-4be0-871d-afa1d90d6a2e" providerId="ADAL" clId="{9BF0CD9D-9BD1-4BD0-84AE-A96B309CAD0D}" dt="2025-01-29T01:51:29.539" v="279" actId="20577"/>
        <pc:sldMkLst>
          <pc:docMk/>
          <pc:sldMk cId="44312632" sldId="287"/>
        </pc:sldMkLst>
      </pc:sldChg>
      <pc:sldChg chg="modSp mod">
        <pc:chgData name="Badri, Sreenivas" userId="0b43dccd-042e-4be0-871d-afa1d90d6a2e" providerId="ADAL" clId="{9BF0CD9D-9BD1-4BD0-84AE-A96B309CAD0D}" dt="2025-01-29T01:50:12.954" v="241" actId="255"/>
        <pc:sldMkLst>
          <pc:docMk/>
          <pc:sldMk cId="3102362417" sldId="289"/>
        </pc:sldMkLst>
      </pc:sldChg>
      <pc:sldChg chg="modSp mod">
        <pc:chgData name="Badri, Sreenivas" userId="0b43dccd-042e-4be0-871d-afa1d90d6a2e" providerId="ADAL" clId="{9BF0CD9D-9BD1-4BD0-84AE-A96B309CAD0D}" dt="2025-01-29T01:50:54.163" v="257" actId="20577"/>
        <pc:sldMkLst>
          <pc:docMk/>
          <pc:sldMk cId="3299860568" sldId="291"/>
        </pc:sldMkLst>
      </pc:sldChg>
    </pc:docChg>
  </pc:docChgLst>
  <pc:docChgLst>
    <pc:chgData name="Badri, Sreenivas" userId="0b43dccd-042e-4be0-871d-afa1d90d6a2e" providerId="ADAL" clId="{71ACE85F-2876-4F78-BFA8-A6C66DD79255}"/>
    <pc:docChg chg="custSel delSld modSld sldOrd">
      <pc:chgData name="Badri, Sreenivas" userId="0b43dccd-042e-4be0-871d-afa1d90d6a2e" providerId="ADAL" clId="{71ACE85F-2876-4F78-BFA8-A6C66DD79255}" dt="2024-03-27T23:09:31.333" v="313" actId="20577"/>
      <pc:docMkLst>
        <pc:docMk/>
      </pc:docMkLst>
      <pc:sldChg chg="modSp mod">
        <pc:chgData name="Badri, Sreenivas" userId="0b43dccd-042e-4be0-871d-afa1d90d6a2e" providerId="ADAL" clId="{71ACE85F-2876-4F78-BFA8-A6C66DD79255}" dt="2024-03-27T22:56:08.664" v="14" actId="20577"/>
        <pc:sldMkLst>
          <pc:docMk/>
          <pc:sldMk cId="730603795" sldId="260"/>
        </pc:sldMkLst>
      </pc:sldChg>
      <pc:sldChg chg="addSp delSp modSp mod">
        <pc:chgData name="Badri, Sreenivas" userId="0b43dccd-042e-4be0-871d-afa1d90d6a2e" providerId="ADAL" clId="{71ACE85F-2876-4F78-BFA8-A6C66DD79255}" dt="2024-03-27T22:58:00.679" v="28" actId="14100"/>
        <pc:sldMkLst>
          <pc:docMk/>
          <pc:sldMk cId="3190927396" sldId="267"/>
        </pc:sldMkLst>
      </pc:sldChg>
      <pc:sldChg chg="del">
        <pc:chgData name="Badri, Sreenivas" userId="0b43dccd-042e-4be0-871d-afa1d90d6a2e" providerId="ADAL" clId="{71ACE85F-2876-4F78-BFA8-A6C66DD79255}" dt="2024-03-27T22:56:23.330" v="15" actId="47"/>
        <pc:sldMkLst>
          <pc:docMk/>
          <pc:sldMk cId="3980975777" sldId="271"/>
        </pc:sldMkLst>
      </pc:sldChg>
      <pc:sldChg chg="del">
        <pc:chgData name="Badri, Sreenivas" userId="0b43dccd-042e-4be0-871d-afa1d90d6a2e" providerId="ADAL" clId="{71ACE85F-2876-4F78-BFA8-A6C66DD79255}" dt="2024-03-27T22:56:26.101" v="16" actId="47"/>
        <pc:sldMkLst>
          <pc:docMk/>
          <pc:sldMk cId="3722342971" sldId="272"/>
        </pc:sldMkLst>
      </pc:sldChg>
      <pc:sldChg chg="modSp mod">
        <pc:chgData name="Badri, Sreenivas" userId="0b43dccd-042e-4be0-871d-afa1d90d6a2e" providerId="ADAL" clId="{71ACE85F-2876-4F78-BFA8-A6C66DD79255}" dt="2024-03-27T23:09:10.437" v="309" actId="20577"/>
        <pc:sldMkLst>
          <pc:docMk/>
          <pc:sldMk cId="442438390" sldId="275"/>
        </pc:sldMkLst>
      </pc:sldChg>
      <pc:sldChg chg="ord">
        <pc:chgData name="Badri, Sreenivas" userId="0b43dccd-042e-4be0-871d-afa1d90d6a2e" providerId="ADAL" clId="{71ACE85F-2876-4F78-BFA8-A6C66DD79255}" dt="2024-03-27T22:56:39.924" v="18"/>
        <pc:sldMkLst>
          <pc:docMk/>
          <pc:sldMk cId="266417456" sldId="277"/>
        </pc:sldMkLst>
      </pc:sldChg>
      <pc:sldChg chg="modSp mod ord">
        <pc:chgData name="Badri, Sreenivas" userId="0b43dccd-042e-4be0-871d-afa1d90d6a2e" providerId="ADAL" clId="{71ACE85F-2876-4F78-BFA8-A6C66DD79255}" dt="2024-03-27T23:09:31.333" v="313" actId="20577"/>
        <pc:sldMkLst>
          <pc:docMk/>
          <pc:sldMk cId="2071048189" sldId="278"/>
        </pc:sldMkLst>
      </pc:sldChg>
      <pc:sldChg chg="modSp mod">
        <pc:chgData name="Badri, Sreenivas" userId="0b43dccd-042e-4be0-871d-afa1d90d6a2e" providerId="ADAL" clId="{71ACE85F-2876-4F78-BFA8-A6C66DD79255}" dt="2024-03-27T22:59:51.086" v="78" actId="20577"/>
        <pc:sldMkLst>
          <pc:docMk/>
          <pc:sldMk cId="1445162665" sldId="282"/>
        </pc:sldMkLst>
      </pc:sldChg>
      <pc:sldChg chg="modSp mod">
        <pc:chgData name="Badri, Sreenivas" userId="0b43dccd-042e-4be0-871d-afa1d90d6a2e" providerId="ADAL" clId="{71ACE85F-2876-4F78-BFA8-A6C66DD79255}" dt="2024-03-27T22:58:58.277" v="39" actId="5793"/>
        <pc:sldMkLst>
          <pc:docMk/>
          <pc:sldMk cId="2358227644" sldId="283"/>
        </pc:sldMkLst>
      </pc:sldChg>
      <pc:sldChg chg="modSp mod ord">
        <pc:chgData name="Badri, Sreenivas" userId="0b43dccd-042e-4be0-871d-afa1d90d6a2e" providerId="ADAL" clId="{71ACE85F-2876-4F78-BFA8-A6C66DD79255}" dt="2024-03-27T23:04:24.338" v="291" actId="20577"/>
        <pc:sldMkLst>
          <pc:docMk/>
          <pc:sldMk cId="1760428034" sldId="284"/>
        </pc:sldMkLst>
      </pc:sldChg>
    </pc:docChg>
  </pc:docChgLst>
  <pc:docChgLst>
    <pc:chgData name="Badri, Sreenivas" userId="0b43dccd-042e-4be0-871d-afa1d90d6a2e" providerId="ADAL" clId="{7CD8AE82-8644-4139-A7A3-7A078408DE50}"/>
    <pc:docChg chg="custSel addSld modSld">
      <pc:chgData name="Badri, Sreenivas" userId="0b43dccd-042e-4be0-871d-afa1d90d6a2e" providerId="ADAL" clId="{7CD8AE82-8644-4139-A7A3-7A078408DE50}" dt="2025-07-30T18:22:57.025" v="400" actId="6549"/>
      <pc:docMkLst>
        <pc:docMk/>
      </pc:docMkLst>
      <pc:sldChg chg="modSp mod">
        <pc:chgData name="Badri, Sreenivas" userId="0b43dccd-042e-4be0-871d-afa1d90d6a2e" providerId="ADAL" clId="{7CD8AE82-8644-4139-A7A3-7A078408DE50}" dt="2025-07-30T18:02:39.216" v="9" actId="20577"/>
        <pc:sldMkLst>
          <pc:docMk/>
          <pc:sldMk cId="730603795" sldId="260"/>
        </pc:sldMkLst>
      </pc:sldChg>
      <pc:sldChg chg="addSp delSp modSp mod">
        <pc:chgData name="Badri, Sreenivas" userId="0b43dccd-042e-4be0-871d-afa1d90d6a2e" providerId="ADAL" clId="{7CD8AE82-8644-4139-A7A3-7A078408DE50}" dt="2025-07-30T18:15:39.852" v="265" actId="6549"/>
        <pc:sldMkLst>
          <pc:docMk/>
          <pc:sldMk cId="3190927396" sldId="267"/>
        </pc:sldMkLst>
      </pc:sldChg>
      <pc:sldChg chg="modSp mod">
        <pc:chgData name="Badri, Sreenivas" userId="0b43dccd-042e-4be0-871d-afa1d90d6a2e" providerId="ADAL" clId="{7CD8AE82-8644-4139-A7A3-7A078408DE50}" dt="2025-07-30T18:19:52.856" v="294" actId="20577"/>
        <pc:sldMkLst>
          <pc:docMk/>
          <pc:sldMk cId="1689020956" sldId="281"/>
        </pc:sldMkLst>
      </pc:sldChg>
      <pc:sldChg chg="addSp modSp mod">
        <pc:chgData name="Badri, Sreenivas" userId="0b43dccd-042e-4be0-871d-afa1d90d6a2e" providerId="ADAL" clId="{7CD8AE82-8644-4139-A7A3-7A078408DE50}" dt="2025-07-30T18:22:05.898" v="342" actId="20577"/>
        <pc:sldMkLst>
          <pc:docMk/>
          <pc:sldMk cId="3299860568" sldId="291"/>
        </pc:sldMkLst>
      </pc:sldChg>
      <pc:sldChg chg="modSp mod">
        <pc:chgData name="Badri, Sreenivas" userId="0b43dccd-042e-4be0-871d-afa1d90d6a2e" providerId="ADAL" clId="{7CD8AE82-8644-4139-A7A3-7A078408DE50}" dt="2025-07-30T18:21:59.230" v="339" actId="6549"/>
        <pc:sldMkLst>
          <pc:docMk/>
          <pc:sldMk cId="4217331288" sldId="295"/>
        </pc:sldMkLst>
      </pc:sldChg>
      <pc:sldChg chg="modSp add mod">
        <pc:chgData name="Badri, Sreenivas" userId="0b43dccd-042e-4be0-871d-afa1d90d6a2e" providerId="ADAL" clId="{7CD8AE82-8644-4139-A7A3-7A078408DE50}" dt="2025-07-30T18:22:57.025" v="400" actId="6549"/>
        <pc:sldMkLst>
          <pc:docMk/>
          <pc:sldMk cId="1420850961" sldId="296"/>
        </pc:sldMkLst>
      </pc:sldChg>
    </pc:docChg>
  </pc:docChgLst>
  <pc:docChgLst>
    <pc:chgData name="Badri, Sreenivas" userId="0b43dccd-042e-4be0-871d-afa1d90d6a2e" providerId="ADAL" clId="{BE24CB49-AF5E-42F5-9900-512576A7A0D3}"/>
    <pc:docChg chg="undo custSel addSld delSld modSld sldOrd">
      <pc:chgData name="Badri, Sreenivas" userId="0b43dccd-042e-4be0-871d-afa1d90d6a2e" providerId="ADAL" clId="{BE24CB49-AF5E-42F5-9900-512576A7A0D3}" dt="2024-07-25T10:25:57.851" v="266" actId="20577"/>
      <pc:docMkLst>
        <pc:docMk/>
      </pc:docMkLst>
      <pc:sldChg chg="del">
        <pc:chgData name="Badri, Sreenivas" userId="0b43dccd-042e-4be0-871d-afa1d90d6a2e" providerId="ADAL" clId="{BE24CB49-AF5E-42F5-9900-512576A7A0D3}" dt="2024-07-25T10:20:34.834" v="16" actId="47"/>
        <pc:sldMkLst>
          <pc:docMk/>
          <pc:sldMk cId="266417456" sldId="277"/>
        </pc:sldMkLst>
      </pc:sldChg>
      <pc:sldChg chg="del">
        <pc:chgData name="Badri, Sreenivas" userId="0b43dccd-042e-4be0-871d-afa1d90d6a2e" providerId="ADAL" clId="{BE24CB49-AF5E-42F5-9900-512576A7A0D3}" dt="2024-07-25T10:20:42.412" v="17" actId="47"/>
        <pc:sldMkLst>
          <pc:docMk/>
          <pc:sldMk cId="1445162665" sldId="282"/>
        </pc:sldMkLst>
      </pc:sldChg>
      <pc:sldChg chg="modSp mod">
        <pc:chgData name="Badri, Sreenivas" userId="0b43dccd-042e-4be0-871d-afa1d90d6a2e" providerId="ADAL" clId="{BE24CB49-AF5E-42F5-9900-512576A7A0D3}" dt="2024-07-25T10:24:01.407" v="214"/>
        <pc:sldMkLst>
          <pc:docMk/>
          <pc:sldMk cId="2358227644" sldId="283"/>
        </pc:sldMkLst>
      </pc:sldChg>
      <pc:sldChg chg="modSp mod ord">
        <pc:chgData name="Badri, Sreenivas" userId="0b43dccd-042e-4be0-871d-afa1d90d6a2e" providerId="ADAL" clId="{BE24CB49-AF5E-42F5-9900-512576A7A0D3}" dt="2024-07-25T10:24:51.975" v="242" actId="20577"/>
        <pc:sldMkLst>
          <pc:docMk/>
          <pc:sldMk cId="1760428034" sldId="284"/>
        </pc:sldMkLst>
      </pc:sldChg>
      <pc:sldChg chg="modSp mod">
        <pc:chgData name="Badri, Sreenivas" userId="0b43dccd-042e-4be0-871d-afa1d90d6a2e" providerId="ADAL" clId="{BE24CB49-AF5E-42F5-9900-512576A7A0D3}" dt="2024-07-25T10:21:50.060" v="96" actId="20577"/>
        <pc:sldMkLst>
          <pc:docMk/>
          <pc:sldMk cId="602845273" sldId="286"/>
        </pc:sldMkLst>
      </pc:sldChg>
      <pc:sldChg chg="modSp add mod">
        <pc:chgData name="Badri, Sreenivas" userId="0b43dccd-042e-4be0-871d-afa1d90d6a2e" providerId="ADAL" clId="{BE24CB49-AF5E-42F5-9900-512576A7A0D3}" dt="2024-07-25T10:25:57.851" v="266" actId="20577"/>
        <pc:sldMkLst>
          <pc:docMk/>
          <pc:sldMk cId="2325559203" sldId="287"/>
        </pc:sldMkLst>
      </pc:sldChg>
    </pc:docChg>
  </pc:docChgLst>
  <pc:docChgLst>
    <pc:chgData name="Badri, Sreenivas" userId="0b43dccd-042e-4be0-871d-afa1d90d6a2e" providerId="ADAL" clId="{5B0A7134-66BE-495D-ADE6-E96995584A4A}"/>
    <pc:docChg chg="undo custSel delSld modSld">
      <pc:chgData name="Badri, Sreenivas" userId="0b43dccd-042e-4be0-871d-afa1d90d6a2e" providerId="ADAL" clId="{5B0A7134-66BE-495D-ADE6-E96995584A4A}" dt="2024-11-20T20:05:48.751" v="183" actId="20577"/>
      <pc:docMkLst>
        <pc:docMk/>
      </pc:docMkLst>
      <pc:sldChg chg="modSp mod">
        <pc:chgData name="Badri, Sreenivas" userId="0b43dccd-042e-4be0-871d-afa1d90d6a2e" providerId="ADAL" clId="{5B0A7134-66BE-495D-ADE6-E96995584A4A}" dt="2024-11-20T18:04:44.147" v="175" actId="20577"/>
        <pc:sldMkLst>
          <pc:docMk/>
          <pc:sldMk cId="2366766001" sldId="279"/>
        </pc:sldMkLst>
      </pc:sldChg>
      <pc:sldChg chg="modSp mod">
        <pc:chgData name="Badri, Sreenivas" userId="0b43dccd-042e-4be0-871d-afa1d90d6a2e" providerId="ADAL" clId="{5B0A7134-66BE-495D-ADE6-E96995584A4A}" dt="2024-11-20T18:00:18.803" v="56" actId="20577"/>
        <pc:sldMkLst>
          <pc:docMk/>
          <pc:sldMk cId="1689020956" sldId="281"/>
        </pc:sldMkLst>
      </pc:sldChg>
      <pc:sldChg chg="modSp mod">
        <pc:chgData name="Badri, Sreenivas" userId="0b43dccd-042e-4be0-871d-afa1d90d6a2e" providerId="ADAL" clId="{5B0A7134-66BE-495D-ADE6-E96995584A4A}" dt="2024-11-20T18:04:31.472" v="159" actId="6549"/>
        <pc:sldMkLst>
          <pc:docMk/>
          <pc:sldMk cId="2358227644" sldId="283"/>
        </pc:sldMkLst>
      </pc:sldChg>
      <pc:sldChg chg="del">
        <pc:chgData name="Badri, Sreenivas" userId="0b43dccd-042e-4be0-871d-afa1d90d6a2e" providerId="ADAL" clId="{5B0A7134-66BE-495D-ADE6-E96995584A4A}" dt="2024-11-20T18:00:08.489" v="41" actId="47"/>
        <pc:sldMkLst>
          <pc:docMk/>
          <pc:sldMk cId="2251285242" sldId="285"/>
        </pc:sldMkLst>
      </pc:sldChg>
      <pc:sldChg chg="del">
        <pc:chgData name="Badri, Sreenivas" userId="0b43dccd-042e-4be0-871d-afa1d90d6a2e" providerId="ADAL" clId="{5B0A7134-66BE-495D-ADE6-E96995584A4A}" dt="2024-11-20T18:01:15.254" v="60" actId="47"/>
        <pc:sldMkLst>
          <pc:docMk/>
          <pc:sldMk cId="602845273" sldId="286"/>
        </pc:sldMkLst>
      </pc:sldChg>
      <pc:sldChg chg="modSp mod">
        <pc:chgData name="Badri, Sreenivas" userId="0b43dccd-042e-4be0-871d-afa1d90d6a2e" providerId="ADAL" clId="{5B0A7134-66BE-495D-ADE6-E96995584A4A}" dt="2024-11-20T20:05:48.751" v="183" actId="20577"/>
        <pc:sldMkLst>
          <pc:docMk/>
          <pc:sldMk cId="44312632" sldId="287"/>
        </pc:sldMkLst>
      </pc:sldChg>
      <pc:sldChg chg="modSp mod">
        <pc:chgData name="Badri, Sreenivas" userId="0b43dccd-042e-4be0-871d-afa1d90d6a2e" providerId="ADAL" clId="{5B0A7134-66BE-495D-ADE6-E96995584A4A}" dt="2024-11-20T18:01:04.825" v="59"/>
        <pc:sldMkLst>
          <pc:docMk/>
          <pc:sldMk cId="3102362417" sldId="289"/>
        </pc:sldMkLst>
      </pc:sldChg>
    </pc:docChg>
  </pc:docChgLst>
  <pc:docChgLst>
    <pc:chgData name="Badri, Sreenivas" userId="0b43dccd-042e-4be0-871d-afa1d90d6a2e" providerId="ADAL" clId="{23284A80-D9D1-4DBF-AAF7-1C64FCDEDEFD}"/>
    <pc:docChg chg="custSel addSld modSld sldOrd">
      <pc:chgData name="Badri, Sreenivas" userId="0b43dccd-042e-4be0-871d-afa1d90d6a2e" providerId="ADAL" clId="{23284A80-D9D1-4DBF-AAF7-1C64FCDEDEFD}" dt="2025-05-28T18:59:33.682" v="713" actId="6549"/>
      <pc:docMkLst>
        <pc:docMk/>
      </pc:docMkLst>
      <pc:sldChg chg="modSp mod">
        <pc:chgData name="Badri, Sreenivas" userId="0b43dccd-042e-4be0-871d-afa1d90d6a2e" providerId="ADAL" clId="{23284A80-D9D1-4DBF-AAF7-1C64FCDEDEFD}" dt="2025-05-27T12:43:00.930" v="9" actId="20577"/>
        <pc:sldMkLst>
          <pc:docMk/>
          <pc:sldMk cId="730603795" sldId="260"/>
        </pc:sldMkLst>
      </pc:sldChg>
      <pc:sldChg chg="addSp delSp modSp mod">
        <pc:chgData name="Badri, Sreenivas" userId="0b43dccd-042e-4be0-871d-afa1d90d6a2e" providerId="ADAL" clId="{23284A80-D9D1-4DBF-AAF7-1C64FCDEDEFD}" dt="2025-05-28T18:59:33.682" v="713" actId="6549"/>
        <pc:sldMkLst>
          <pc:docMk/>
          <pc:sldMk cId="3190927396" sldId="267"/>
        </pc:sldMkLst>
      </pc:sldChg>
      <pc:sldChg chg="modSp mod ord">
        <pc:chgData name="Badri, Sreenivas" userId="0b43dccd-042e-4be0-871d-afa1d90d6a2e" providerId="ADAL" clId="{23284A80-D9D1-4DBF-AAF7-1C64FCDEDEFD}" dt="2025-05-27T12:47:21.069" v="201" actId="20577"/>
        <pc:sldMkLst>
          <pc:docMk/>
          <pc:sldMk cId="3102362417" sldId="289"/>
        </pc:sldMkLst>
      </pc:sldChg>
      <pc:sldChg chg="modSp mod">
        <pc:chgData name="Badri, Sreenivas" userId="0b43dccd-042e-4be0-871d-afa1d90d6a2e" providerId="ADAL" clId="{23284A80-D9D1-4DBF-AAF7-1C64FCDEDEFD}" dt="2025-05-28T18:47:35.602" v="595" actId="20577"/>
        <pc:sldMkLst>
          <pc:docMk/>
          <pc:sldMk cId="3299860568" sldId="291"/>
        </pc:sldMkLst>
      </pc:sldChg>
      <pc:sldChg chg="modSp mod">
        <pc:chgData name="Badri, Sreenivas" userId="0b43dccd-042e-4be0-871d-afa1d90d6a2e" providerId="ADAL" clId="{23284A80-D9D1-4DBF-AAF7-1C64FCDEDEFD}" dt="2025-05-27T12:46:02.821" v="77" actId="20577"/>
        <pc:sldMkLst>
          <pc:docMk/>
          <pc:sldMk cId="2900904678" sldId="292"/>
        </pc:sldMkLst>
      </pc:sldChg>
      <pc:sldChg chg="add">
        <pc:chgData name="Badri, Sreenivas" userId="0b43dccd-042e-4be0-871d-afa1d90d6a2e" providerId="ADAL" clId="{23284A80-D9D1-4DBF-AAF7-1C64FCDEDEFD}" dt="2025-05-27T12:45:23.944" v="22"/>
        <pc:sldMkLst>
          <pc:docMk/>
          <pc:sldMk cId="1016379364" sldId="293"/>
        </pc:sldMkLst>
      </pc:sldChg>
      <pc:sldChg chg="modSp add mod">
        <pc:chgData name="Badri, Sreenivas" userId="0b43dccd-042e-4be0-871d-afa1d90d6a2e" providerId="ADAL" clId="{23284A80-D9D1-4DBF-AAF7-1C64FCDEDEFD}" dt="2025-05-28T18:52:52.458" v="709" actId="20577"/>
        <pc:sldMkLst>
          <pc:docMk/>
          <pc:sldMk cId="1022799332" sldId="294"/>
        </pc:sldMkLst>
      </pc:sldChg>
      <pc:sldChg chg="add">
        <pc:chgData name="Badri, Sreenivas" userId="0b43dccd-042e-4be0-871d-afa1d90d6a2e" providerId="ADAL" clId="{23284A80-D9D1-4DBF-AAF7-1C64FCDEDEFD}" dt="2025-05-27T12:50:31.594" v="426"/>
        <pc:sldMkLst>
          <pc:docMk/>
          <pc:sldMk cId="4217331288" sldId="295"/>
        </pc:sldMkLst>
      </pc:sldChg>
    </pc:docChg>
  </pc:docChgLst>
  <pc:docChgLst>
    <pc:chgData name="Badri, Sreenivas" userId="0b43dccd-042e-4be0-871d-afa1d90d6a2e" providerId="ADAL" clId="{3156D3AF-9FD9-4C96-A77F-FF03C7E6DF78}"/>
    <pc:docChg chg="undo custSel addSld modSld">
      <pc:chgData name="Badri, Sreenivas" userId="0b43dccd-042e-4be0-871d-afa1d90d6a2e" providerId="ADAL" clId="{3156D3AF-9FD9-4C96-A77F-FF03C7E6DF78}" dt="2025-09-25T17:38:38.243" v="929" actId="6549"/>
      <pc:docMkLst>
        <pc:docMk/>
      </pc:docMkLst>
      <pc:sldChg chg="modSp mod">
        <pc:chgData name="Badri, Sreenivas" userId="0b43dccd-042e-4be0-871d-afa1d90d6a2e" providerId="ADAL" clId="{3156D3AF-9FD9-4C96-A77F-FF03C7E6DF78}" dt="2025-09-24T16:52:16.038" v="502" actId="255"/>
        <pc:sldMkLst>
          <pc:docMk/>
          <pc:sldMk cId="1834024318" sldId="269"/>
        </pc:sldMkLst>
      </pc:sldChg>
      <pc:sldChg chg="modSp mod">
        <pc:chgData name="Badri, Sreenivas" userId="0b43dccd-042e-4be0-871d-afa1d90d6a2e" providerId="ADAL" clId="{3156D3AF-9FD9-4C96-A77F-FF03C7E6DF78}" dt="2025-09-24T16:52:02.546" v="500" actId="255"/>
        <pc:sldMkLst>
          <pc:docMk/>
          <pc:sldMk cId="2366766001" sldId="279"/>
        </pc:sldMkLst>
      </pc:sldChg>
      <pc:sldChg chg="modSp mod">
        <pc:chgData name="Badri, Sreenivas" userId="0b43dccd-042e-4be0-871d-afa1d90d6a2e" providerId="ADAL" clId="{3156D3AF-9FD9-4C96-A77F-FF03C7E6DF78}" dt="2025-09-24T16:52:07.311" v="501" actId="255"/>
        <pc:sldMkLst>
          <pc:docMk/>
          <pc:sldMk cId="3446500615" sldId="280"/>
        </pc:sldMkLst>
      </pc:sldChg>
      <pc:sldChg chg="modSp mod">
        <pc:chgData name="Badri, Sreenivas" userId="0b43dccd-042e-4be0-871d-afa1d90d6a2e" providerId="ADAL" clId="{3156D3AF-9FD9-4C96-A77F-FF03C7E6DF78}" dt="2025-09-24T16:47:56.139" v="450" actId="255"/>
        <pc:sldMkLst>
          <pc:docMk/>
          <pc:sldMk cId="4217331288" sldId="295"/>
        </pc:sldMkLst>
      </pc:sldChg>
      <pc:sldChg chg="modSp mod">
        <pc:chgData name="Badri, Sreenivas" userId="0b43dccd-042e-4be0-871d-afa1d90d6a2e" providerId="ADAL" clId="{3156D3AF-9FD9-4C96-A77F-FF03C7E6DF78}" dt="2025-09-24T16:51:37.150" v="498" actId="5793"/>
        <pc:sldMkLst>
          <pc:docMk/>
          <pc:sldMk cId="1420850961" sldId="296"/>
        </pc:sldMkLst>
      </pc:sldChg>
      <pc:sldChg chg="modSp mod">
        <pc:chgData name="Badri, Sreenivas" userId="0b43dccd-042e-4be0-871d-afa1d90d6a2e" providerId="ADAL" clId="{3156D3AF-9FD9-4C96-A77F-FF03C7E6DF78}" dt="2025-09-25T17:38:38.243" v="929" actId="6549"/>
        <pc:sldMkLst>
          <pc:docMk/>
          <pc:sldMk cId="4155086298" sldId="297"/>
        </pc:sldMkLst>
      </pc:sldChg>
      <pc:sldChg chg="add">
        <pc:chgData name="Badri, Sreenivas" userId="0b43dccd-042e-4be0-871d-afa1d90d6a2e" providerId="ADAL" clId="{3156D3AF-9FD9-4C96-A77F-FF03C7E6DF78}" dt="2025-09-24T16:52:40.286" v="505"/>
        <pc:sldMkLst>
          <pc:docMk/>
          <pc:sldMk cId="1554441733" sldId="298"/>
        </pc:sldMkLst>
      </pc:sldChg>
    </pc:docChg>
  </pc:docChgLst>
  <pc:docChgLst>
    <pc:chgData name="Badri, Sreenivas" userId="0b43dccd-042e-4be0-871d-afa1d90d6a2e" providerId="ADAL" clId="{07D5AAA5-7DDE-4561-8C13-244E990660C2}"/>
    <pc:docChg chg="undo custSel addSld delSld modSld sldOrd">
      <pc:chgData name="Badri, Sreenivas" userId="0b43dccd-042e-4be0-871d-afa1d90d6a2e" providerId="ADAL" clId="{07D5AAA5-7DDE-4561-8C13-244E990660C2}" dt="2024-10-25T09:49:56.022" v="470"/>
      <pc:docMkLst>
        <pc:docMk/>
      </pc:docMkLst>
      <pc:sldChg chg="modSp mod">
        <pc:chgData name="Badri, Sreenivas" userId="0b43dccd-042e-4be0-871d-afa1d90d6a2e" providerId="ADAL" clId="{07D5AAA5-7DDE-4561-8C13-244E990660C2}" dt="2024-10-22T16:33:54.012" v="8" actId="20577"/>
        <pc:sldMkLst>
          <pc:docMk/>
          <pc:sldMk cId="730603795" sldId="260"/>
        </pc:sldMkLst>
      </pc:sldChg>
      <pc:sldChg chg="addSp delSp modSp mod">
        <pc:chgData name="Badri, Sreenivas" userId="0b43dccd-042e-4be0-871d-afa1d90d6a2e" providerId="ADAL" clId="{07D5AAA5-7DDE-4561-8C13-244E990660C2}" dt="2024-10-23T20:36:30.705" v="388" actId="20577"/>
        <pc:sldMkLst>
          <pc:docMk/>
          <pc:sldMk cId="3190927396" sldId="267"/>
        </pc:sldMkLst>
      </pc:sldChg>
      <pc:sldChg chg="modSp mod">
        <pc:chgData name="Badri, Sreenivas" userId="0b43dccd-042e-4be0-871d-afa1d90d6a2e" providerId="ADAL" clId="{07D5AAA5-7DDE-4561-8C13-244E990660C2}" dt="2024-10-22T16:55:19.739" v="260" actId="122"/>
        <pc:sldMkLst>
          <pc:docMk/>
          <pc:sldMk cId="1689020956" sldId="281"/>
        </pc:sldMkLst>
      </pc:sldChg>
      <pc:sldChg chg="modSp mod">
        <pc:chgData name="Badri, Sreenivas" userId="0b43dccd-042e-4be0-871d-afa1d90d6a2e" providerId="ADAL" clId="{07D5AAA5-7DDE-4561-8C13-244E990660C2}" dt="2024-10-22T16:56:27.564" v="282" actId="1076"/>
        <pc:sldMkLst>
          <pc:docMk/>
          <pc:sldMk cId="2358227644" sldId="283"/>
        </pc:sldMkLst>
      </pc:sldChg>
      <pc:sldChg chg="del">
        <pc:chgData name="Badri, Sreenivas" userId="0b43dccd-042e-4be0-871d-afa1d90d6a2e" providerId="ADAL" clId="{07D5AAA5-7DDE-4561-8C13-244E990660C2}" dt="2024-10-22T16:57:32.949" v="283" actId="47"/>
        <pc:sldMkLst>
          <pc:docMk/>
          <pc:sldMk cId="1760428034" sldId="284"/>
        </pc:sldMkLst>
      </pc:sldChg>
      <pc:sldChg chg="modSp mod ord">
        <pc:chgData name="Badri, Sreenivas" userId="0b43dccd-042e-4be0-871d-afa1d90d6a2e" providerId="ADAL" clId="{07D5AAA5-7DDE-4561-8C13-244E990660C2}" dt="2024-10-22T16:55:23.661" v="261" actId="122"/>
        <pc:sldMkLst>
          <pc:docMk/>
          <pc:sldMk cId="2251285242" sldId="285"/>
        </pc:sldMkLst>
      </pc:sldChg>
      <pc:sldChg chg="modSp mod">
        <pc:chgData name="Badri, Sreenivas" userId="0b43dccd-042e-4be0-871d-afa1d90d6a2e" providerId="ADAL" clId="{07D5AAA5-7DDE-4561-8C13-244E990660C2}" dt="2024-10-22T16:55:10.952" v="258" actId="122"/>
        <pc:sldMkLst>
          <pc:docMk/>
          <pc:sldMk cId="602845273" sldId="286"/>
        </pc:sldMkLst>
      </pc:sldChg>
      <pc:sldChg chg="modSp mod">
        <pc:chgData name="Badri, Sreenivas" userId="0b43dccd-042e-4be0-871d-afa1d90d6a2e" providerId="ADAL" clId="{07D5AAA5-7DDE-4561-8C13-244E990660C2}" dt="2024-10-22T16:55:04.923" v="256" actId="122"/>
        <pc:sldMkLst>
          <pc:docMk/>
          <pc:sldMk cId="44312632" sldId="287"/>
        </pc:sldMkLst>
      </pc:sldChg>
      <pc:sldChg chg="del">
        <pc:chgData name="Badri, Sreenivas" userId="0b43dccd-042e-4be0-871d-afa1d90d6a2e" providerId="ADAL" clId="{07D5AAA5-7DDE-4561-8C13-244E990660C2}" dt="2024-10-22T16:55:36.332" v="262" actId="47"/>
        <pc:sldMkLst>
          <pc:docMk/>
          <pc:sldMk cId="3294682632" sldId="288"/>
        </pc:sldMkLst>
      </pc:sldChg>
      <pc:sldChg chg="modSp add mod">
        <pc:chgData name="Badri, Sreenivas" userId="0b43dccd-042e-4be0-871d-afa1d90d6a2e" providerId="ADAL" clId="{07D5AAA5-7DDE-4561-8C13-244E990660C2}" dt="2024-10-23T20:37:19.242" v="405" actId="20577"/>
        <pc:sldMkLst>
          <pc:docMk/>
          <pc:sldMk cId="3102362417" sldId="289"/>
        </pc:sldMkLst>
      </pc:sldChg>
      <pc:sldChg chg="modSp add mod ord">
        <pc:chgData name="Badri, Sreenivas" userId="0b43dccd-042e-4be0-871d-afa1d90d6a2e" providerId="ADAL" clId="{07D5AAA5-7DDE-4561-8C13-244E990660C2}" dt="2024-10-25T09:49:56.022" v="470"/>
        <pc:sldMkLst>
          <pc:docMk/>
          <pc:sldMk cId="2364780633" sldId="290"/>
        </pc:sldMkLst>
      </pc:sldChg>
    </pc:docChg>
  </pc:docChgLst>
  <pc:docChgLst>
    <pc:chgData name="Badri, Sreenivas" userId="0b43dccd-042e-4be0-871d-afa1d90d6a2e" providerId="ADAL" clId="{D1C4BDA6-29E0-4F36-86F3-243E3F2BC25B}"/>
    <pc:docChg chg="undo custSel addSld delSld modSld sldOrd">
      <pc:chgData name="Badri, Sreenivas" userId="0b43dccd-042e-4be0-871d-afa1d90d6a2e" providerId="ADAL" clId="{D1C4BDA6-29E0-4F36-86F3-243E3F2BC25B}" dt="2025-10-23T14:14:50.112" v="1021" actId="6549"/>
      <pc:docMkLst>
        <pc:docMk/>
      </pc:docMkLst>
      <pc:sldChg chg="modSp mod">
        <pc:chgData name="Badri, Sreenivas" userId="0b43dccd-042e-4be0-871d-afa1d90d6a2e" providerId="ADAL" clId="{D1C4BDA6-29E0-4F36-86F3-243E3F2BC25B}" dt="2025-10-22T20:42:26.726" v="650" actId="20577"/>
        <pc:sldMkLst>
          <pc:docMk/>
          <pc:sldMk cId="4217331288" sldId="295"/>
        </pc:sldMkLst>
        <pc:spChg chg="mod">
          <ac:chgData name="Badri, Sreenivas" userId="0b43dccd-042e-4be0-871d-afa1d90d6a2e" providerId="ADAL" clId="{D1C4BDA6-29E0-4F36-86F3-243E3F2BC25B}" dt="2025-10-22T20:41:48.166" v="628" actId="6549"/>
          <ac:spMkLst>
            <pc:docMk/>
            <pc:sldMk cId="4217331288" sldId="295"/>
            <ac:spMk id="2" creationId="{46D5ADF2-9599-252E-FD87-207605C04F24}"/>
          </ac:spMkLst>
        </pc:spChg>
        <pc:spChg chg="mod">
          <ac:chgData name="Badri, Sreenivas" userId="0b43dccd-042e-4be0-871d-afa1d90d6a2e" providerId="ADAL" clId="{D1C4BDA6-29E0-4F36-86F3-243E3F2BC25B}" dt="2025-10-22T20:42:26.726" v="650" actId="20577"/>
          <ac:spMkLst>
            <pc:docMk/>
            <pc:sldMk cId="4217331288" sldId="295"/>
            <ac:spMk id="3" creationId="{D8A459F4-C1D6-4330-AD94-F19DB24E8A79}"/>
          </ac:spMkLst>
        </pc:spChg>
      </pc:sldChg>
      <pc:sldChg chg="modSp mod">
        <pc:chgData name="Badri, Sreenivas" userId="0b43dccd-042e-4be0-871d-afa1d90d6a2e" providerId="ADAL" clId="{D1C4BDA6-29E0-4F36-86F3-243E3F2BC25B}" dt="2025-10-22T20:44:33.464" v="669" actId="20577"/>
        <pc:sldMkLst>
          <pc:docMk/>
          <pc:sldMk cId="1420850961" sldId="296"/>
        </pc:sldMkLst>
        <pc:spChg chg="mod">
          <ac:chgData name="Badri, Sreenivas" userId="0b43dccd-042e-4be0-871d-afa1d90d6a2e" providerId="ADAL" clId="{D1C4BDA6-29E0-4F36-86F3-243E3F2BC25B}" dt="2025-10-22T20:44:21.311" v="652" actId="20577"/>
          <ac:spMkLst>
            <pc:docMk/>
            <pc:sldMk cId="1420850961" sldId="296"/>
            <ac:spMk id="2" creationId="{38F2E53E-B2C6-CE0E-3D73-C875E8E1C639}"/>
          </ac:spMkLst>
        </pc:spChg>
        <pc:spChg chg="mod">
          <ac:chgData name="Badri, Sreenivas" userId="0b43dccd-042e-4be0-871d-afa1d90d6a2e" providerId="ADAL" clId="{D1C4BDA6-29E0-4F36-86F3-243E3F2BC25B}" dt="2025-10-22T20:44:33.464" v="669" actId="20577"/>
          <ac:spMkLst>
            <pc:docMk/>
            <pc:sldMk cId="1420850961" sldId="296"/>
            <ac:spMk id="3" creationId="{9D69C786-CE98-C6DC-BFC2-F2F283277992}"/>
          </ac:spMkLst>
        </pc:spChg>
      </pc:sldChg>
      <pc:sldChg chg="modSp mod">
        <pc:chgData name="Badri, Sreenivas" userId="0b43dccd-042e-4be0-871d-afa1d90d6a2e" providerId="ADAL" clId="{D1C4BDA6-29E0-4F36-86F3-243E3F2BC25B}" dt="2025-10-23T14:14:50.112" v="1021" actId="6549"/>
        <pc:sldMkLst>
          <pc:docMk/>
          <pc:sldMk cId="4155086298" sldId="297"/>
        </pc:sldMkLst>
        <pc:spChg chg="mod">
          <ac:chgData name="Badri, Sreenivas" userId="0b43dccd-042e-4be0-871d-afa1d90d6a2e" providerId="ADAL" clId="{D1C4BDA6-29E0-4F36-86F3-243E3F2BC25B}" dt="2025-10-23T14:14:50.112" v="1021" actId="6549"/>
          <ac:spMkLst>
            <pc:docMk/>
            <pc:sldMk cId="4155086298" sldId="297"/>
            <ac:spMk id="3" creationId="{8552DC6F-CB03-9A83-E337-C20813C9655D}"/>
          </ac:spMkLst>
        </pc:spChg>
      </pc:sldChg>
      <pc:sldChg chg="ord">
        <pc:chgData name="Badri, Sreenivas" userId="0b43dccd-042e-4be0-871d-afa1d90d6a2e" providerId="ADAL" clId="{D1C4BDA6-29E0-4F36-86F3-243E3F2BC25B}" dt="2025-10-22T20:40:12.708" v="615"/>
        <pc:sldMkLst>
          <pc:docMk/>
          <pc:sldMk cId="1554441733" sldId="298"/>
        </pc:sldMkLst>
      </pc:sldChg>
      <pc:sldChg chg="modSp add mod">
        <pc:chgData name="Badri, Sreenivas" userId="0b43dccd-042e-4be0-871d-afa1d90d6a2e" providerId="ADAL" clId="{D1C4BDA6-29E0-4F36-86F3-243E3F2BC25B}" dt="2025-10-22T20:45:25.679" v="689" actId="20577"/>
        <pc:sldMkLst>
          <pc:docMk/>
          <pc:sldMk cId="3783660943" sldId="299"/>
        </pc:sldMkLst>
      </pc:sldChg>
    </pc:docChg>
  </pc:docChgLst>
  <pc:docChgLst>
    <pc:chgData name="Badri, Sreenivas" userId="0b43dccd-042e-4be0-871d-afa1d90d6a2e" providerId="ADAL" clId="{D4DD3D66-955C-4E51-9223-944050A8C7CB}"/>
    <pc:docChg chg="undo custSel addSld delSld modSld">
      <pc:chgData name="Badri, Sreenivas" userId="0b43dccd-042e-4be0-871d-afa1d90d6a2e" providerId="ADAL" clId="{D4DD3D66-955C-4E51-9223-944050A8C7CB}" dt="2024-06-25T19:47:11.724" v="474" actId="255"/>
      <pc:docMkLst>
        <pc:docMk/>
      </pc:docMkLst>
      <pc:sldChg chg="modSp mod">
        <pc:chgData name="Badri, Sreenivas" userId="0b43dccd-042e-4be0-871d-afa1d90d6a2e" providerId="ADAL" clId="{D4DD3D66-955C-4E51-9223-944050A8C7CB}" dt="2024-06-25T19:47:11.724" v="474" actId="255"/>
        <pc:sldMkLst>
          <pc:docMk/>
          <pc:sldMk cId="2366766001" sldId="279"/>
        </pc:sldMkLst>
      </pc:sldChg>
      <pc:sldChg chg="modSp mod">
        <pc:chgData name="Badri, Sreenivas" userId="0b43dccd-042e-4be0-871d-afa1d90d6a2e" providerId="ADAL" clId="{D4DD3D66-955C-4E51-9223-944050A8C7CB}" dt="2024-06-25T18:10:45.193" v="334" actId="20577"/>
        <pc:sldMkLst>
          <pc:docMk/>
          <pc:sldMk cId="3446500615" sldId="280"/>
        </pc:sldMkLst>
      </pc:sldChg>
      <pc:sldChg chg="modSp mod">
        <pc:chgData name="Badri, Sreenivas" userId="0b43dccd-042e-4be0-871d-afa1d90d6a2e" providerId="ADAL" clId="{D4DD3D66-955C-4E51-9223-944050A8C7CB}" dt="2024-06-25T17:55:50.202" v="22" actId="20577"/>
        <pc:sldMkLst>
          <pc:docMk/>
          <pc:sldMk cId="1689020956" sldId="281"/>
        </pc:sldMkLst>
      </pc:sldChg>
      <pc:sldChg chg="modSp mod">
        <pc:chgData name="Badri, Sreenivas" userId="0b43dccd-042e-4be0-871d-afa1d90d6a2e" providerId="ADAL" clId="{D4DD3D66-955C-4E51-9223-944050A8C7CB}" dt="2024-06-25T19:46:28.253" v="471" actId="20577"/>
        <pc:sldMkLst>
          <pc:docMk/>
          <pc:sldMk cId="2358227644" sldId="283"/>
        </pc:sldMkLst>
      </pc:sldChg>
      <pc:sldChg chg="modSp mod">
        <pc:chgData name="Badri, Sreenivas" userId="0b43dccd-042e-4be0-871d-afa1d90d6a2e" providerId="ADAL" clId="{D4DD3D66-955C-4E51-9223-944050A8C7CB}" dt="2024-06-25T18:07:15.954" v="259" actId="20577"/>
        <pc:sldMkLst>
          <pc:docMk/>
          <pc:sldMk cId="1760428034" sldId="284"/>
        </pc:sldMkLst>
      </pc:sldChg>
      <pc:sldChg chg="modSp add mod">
        <pc:chgData name="Badri, Sreenivas" userId="0b43dccd-042e-4be0-871d-afa1d90d6a2e" providerId="ADAL" clId="{D4DD3D66-955C-4E51-9223-944050A8C7CB}" dt="2024-06-25T18:08:01.259" v="288" actId="20577"/>
        <pc:sldMkLst>
          <pc:docMk/>
          <pc:sldMk cId="602845273" sldId="286"/>
        </pc:sldMkLst>
      </pc:sldChg>
      <pc:sldChg chg="del">
        <pc:chgData name="Badri, Sreenivas" userId="0b43dccd-042e-4be0-871d-afa1d90d6a2e" providerId="ADAL" clId="{D4DD3D66-955C-4E51-9223-944050A8C7CB}" dt="2024-06-25T17:56:18.805" v="23" actId="47"/>
        <pc:sldMkLst>
          <pc:docMk/>
          <pc:sldMk cId="889960187" sldId="287"/>
        </pc:sldMkLst>
      </pc:sldChg>
    </pc:docChg>
  </pc:docChgLst>
  <pc:docChgLst>
    <pc:chgData name="Badri, Sreenivas" userId="0b43dccd-042e-4be0-871d-afa1d90d6a2e" providerId="ADAL" clId="{42971502-9BCA-4639-904C-E445DC697E6D}"/>
    <pc:docChg chg="addSld delSld modSld">
      <pc:chgData name="Badri, Sreenivas" userId="0b43dccd-042e-4be0-871d-afa1d90d6a2e" providerId="ADAL" clId="{42971502-9BCA-4639-904C-E445DC697E6D}" dt="2024-12-19T13:28:41.481" v="423" actId="255"/>
      <pc:docMkLst>
        <pc:docMk/>
      </pc:docMkLst>
      <pc:sldChg chg="modSp mod">
        <pc:chgData name="Badri, Sreenivas" userId="0b43dccd-042e-4be0-871d-afa1d90d6a2e" providerId="ADAL" clId="{42971502-9BCA-4639-904C-E445DC697E6D}" dt="2024-12-18T21:02:26.875" v="286" actId="5793"/>
        <pc:sldMkLst>
          <pc:docMk/>
          <pc:sldMk cId="2366766001" sldId="279"/>
        </pc:sldMkLst>
      </pc:sldChg>
      <pc:sldChg chg="modSp mod">
        <pc:chgData name="Badri, Sreenivas" userId="0b43dccd-042e-4be0-871d-afa1d90d6a2e" providerId="ADAL" clId="{42971502-9BCA-4639-904C-E445DC697E6D}" dt="2024-12-19T13:28:41.481" v="423" actId="255"/>
        <pc:sldMkLst>
          <pc:docMk/>
          <pc:sldMk cId="1689020956" sldId="281"/>
        </pc:sldMkLst>
      </pc:sldChg>
      <pc:sldChg chg="del">
        <pc:chgData name="Badri, Sreenivas" userId="0b43dccd-042e-4be0-871d-afa1d90d6a2e" providerId="ADAL" clId="{42971502-9BCA-4639-904C-E445DC697E6D}" dt="2024-12-18T21:02:44.634" v="287" actId="47"/>
        <pc:sldMkLst>
          <pc:docMk/>
          <pc:sldMk cId="2358227644" sldId="283"/>
        </pc:sldMkLst>
      </pc:sldChg>
      <pc:sldChg chg="modSp mod">
        <pc:chgData name="Badri, Sreenivas" userId="0b43dccd-042e-4be0-871d-afa1d90d6a2e" providerId="ADAL" clId="{42971502-9BCA-4639-904C-E445DC697E6D}" dt="2024-12-18T21:04:55.987" v="317" actId="255"/>
        <pc:sldMkLst>
          <pc:docMk/>
          <pc:sldMk cId="44312632" sldId="287"/>
        </pc:sldMkLst>
      </pc:sldChg>
      <pc:sldChg chg="modSp mod">
        <pc:chgData name="Badri, Sreenivas" userId="0b43dccd-042e-4be0-871d-afa1d90d6a2e" providerId="ADAL" clId="{42971502-9BCA-4639-904C-E445DC697E6D}" dt="2024-12-18T21:04:23.362" v="312" actId="255"/>
        <pc:sldMkLst>
          <pc:docMk/>
          <pc:sldMk cId="3102362417" sldId="289"/>
        </pc:sldMkLst>
      </pc:sldChg>
      <pc:sldChg chg="modSp add mod">
        <pc:chgData name="Badri, Sreenivas" userId="0b43dccd-042e-4be0-871d-afa1d90d6a2e" providerId="ADAL" clId="{42971502-9BCA-4639-904C-E445DC697E6D}" dt="2024-12-18T21:04:40.909" v="314" actId="255"/>
        <pc:sldMkLst>
          <pc:docMk/>
          <pc:sldMk cId="3299860568" sldId="291"/>
        </pc:sldMkLst>
      </pc:sldChg>
    </pc:docChg>
  </pc:docChgLst>
  <pc:docChgLst>
    <pc:chgData name="Badri, Sreenivas" userId="0b43dccd-042e-4be0-871d-afa1d90d6a2e" providerId="ADAL" clId="{39945FFA-58B9-4609-B37F-C72120006C8B}"/>
    <pc:docChg chg="undo custSel addSld delSld modSld sldOrd">
      <pc:chgData name="Badri, Sreenivas" userId="0b43dccd-042e-4be0-871d-afa1d90d6a2e" providerId="ADAL" clId="{39945FFA-58B9-4609-B37F-C72120006C8B}" dt="2024-09-25T15:49:59.591" v="212" actId="20577"/>
      <pc:docMkLst>
        <pc:docMk/>
      </pc:docMkLst>
      <pc:sldChg chg="del">
        <pc:chgData name="Badri, Sreenivas" userId="0b43dccd-042e-4be0-871d-afa1d90d6a2e" providerId="ADAL" clId="{39945FFA-58B9-4609-B37F-C72120006C8B}" dt="2024-09-25T15:19:49.984" v="23" actId="47"/>
        <pc:sldMkLst>
          <pc:docMk/>
          <pc:sldMk cId="266417456" sldId="277"/>
        </pc:sldMkLst>
      </pc:sldChg>
      <pc:sldChg chg="modSp mod">
        <pc:chgData name="Badri, Sreenivas" userId="0b43dccd-042e-4be0-871d-afa1d90d6a2e" providerId="ADAL" clId="{39945FFA-58B9-4609-B37F-C72120006C8B}" dt="2024-09-25T15:39:56.661" v="55" actId="20577"/>
        <pc:sldMkLst>
          <pc:docMk/>
          <pc:sldMk cId="1760428034" sldId="284"/>
        </pc:sldMkLst>
      </pc:sldChg>
      <pc:sldChg chg="ord">
        <pc:chgData name="Badri, Sreenivas" userId="0b43dccd-042e-4be0-871d-afa1d90d6a2e" providerId="ADAL" clId="{39945FFA-58B9-4609-B37F-C72120006C8B}" dt="2024-09-25T15:19:56.862" v="25"/>
        <pc:sldMkLst>
          <pc:docMk/>
          <pc:sldMk cId="2251285242" sldId="285"/>
        </pc:sldMkLst>
      </pc:sldChg>
      <pc:sldChg chg="modSp mod">
        <pc:chgData name="Badri, Sreenivas" userId="0b43dccd-042e-4be0-871d-afa1d90d6a2e" providerId="ADAL" clId="{39945FFA-58B9-4609-B37F-C72120006C8B}" dt="2024-09-25T15:41:42.727" v="73" actId="255"/>
        <pc:sldMkLst>
          <pc:docMk/>
          <pc:sldMk cId="602845273" sldId="286"/>
        </pc:sldMkLst>
      </pc:sldChg>
      <pc:sldChg chg="modSp add mod">
        <pc:chgData name="Badri, Sreenivas" userId="0b43dccd-042e-4be0-871d-afa1d90d6a2e" providerId="ADAL" clId="{39945FFA-58B9-4609-B37F-C72120006C8B}" dt="2024-09-25T15:42:19.828" v="80"/>
        <pc:sldMkLst>
          <pc:docMk/>
          <pc:sldMk cId="44312632" sldId="287"/>
        </pc:sldMkLst>
      </pc:sldChg>
      <pc:sldChg chg="modSp add mod">
        <pc:chgData name="Badri, Sreenivas" userId="0b43dccd-042e-4be0-871d-afa1d90d6a2e" providerId="ADAL" clId="{39945FFA-58B9-4609-B37F-C72120006C8B}" dt="2024-09-25T15:42:52.167" v="100" actId="6549"/>
        <pc:sldMkLst>
          <pc:docMk/>
          <pc:sldMk cId="3294682632" sldId="288"/>
        </pc:sldMkLst>
      </pc:sldChg>
    </pc:docChg>
  </pc:docChgLst>
  <pc:docChgLst>
    <pc:chgData name="Badri, Sreenivas" userId="0b43dccd-042e-4be0-871d-afa1d90d6a2e" providerId="ADAL" clId="{85A4F1F9-4DD5-4DC7-AC52-5B9D5832E9C6}"/>
    <pc:docChg chg="custSel delSld modSld">
      <pc:chgData name="Badri, Sreenivas" userId="0b43dccd-042e-4be0-871d-afa1d90d6a2e" providerId="ADAL" clId="{85A4F1F9-4DD5-4DC7-AC52-5B9D5832E9C6}" dt="2025-06-26T21:10:08.279" v="100" actId="20577"/>
      <pc:docMkLst>
        <pc:docMk/>
      </pc:docMkLst>
      <pc:sldChg chg="modSp mod">
        <pc:chgData name="Badri, Sreenivas" userId="0b43dccd-042e-4be0-871d-afa1d90d6a2e" providerId="ADAL" clId="{85A4F1F9-4DD5-4DC7-AC52-5B9D5832E9C6}" dt="2025-06-24T12:58:16.297" v="8" actId="20577"/>
        <pc:sldMkLst>
          <pc:docMk/>
          <pc:sldMk cId="730603795" sldId="260"/>
        </pc:sldMkLst>
      </pc:sldChg>
      <pc:sldChg chg="addSp delSp modSp mod">
        <pc:chgData name="Badri, Sreenivas" userId="0b43dccd-042e-4be0-871d-afa1d90d6a2e" providerId="ADAL" clId="{85A4F1F9-4DD5-4DC7-AC52-5B9D5832E9C6}" dt="2025-06-26T21:10:08.279" v="100" actId="20577"/>
        <pc:sldMkLst>
          <pc:docMk/>
          <pc:sldMk cId="3190927396" sldId="267"/>
        </pc:sldMkLst>
      </pc:sldChg>
      <pc:sldChg chg="del">
        <pc:chgData name="Badri, Sreenivas" userId="0b43dccd-042e-4be0-871d-afa1d90d6a2e" providerId="ADAL" clId="{85A4F1F9-4DD5-4DC7-AC52-5B9D5832E9C6}" dt="2025-06-24T14:38:37.508" v="98" actId="47"/>
        <pc:sldMkLst>
          <pc:docMk/>
          <pc:sldMk cId="3102362417" sldId="289"/>
        </pc:sldMkLst>
      </pc:sldChg>
      <pc:sldChg chg="modSp mod">
        <pc:chgData name="Badri, Sreenivas" userId="0b43dccd-042e-4be0-871d-afa1d90d6a2e" providerId="ADAL" clId="{85A4F1F9-4DD5-4DC7-AC52-5B9D5832E9C6}" dt="2025-06-24T14:38:01.869" v="82" actId="108"/>
        <pc:sldMkLst>
          <pc:docMk/>
          <pc:sldMk cId="3299860568" sldId="291"/>
        </pc:sldMkLst>
      </pc:sldChg>
      <pc:sldChg chg="del">
        <pc:chgData name="Badri, Sreenivas" userId="0b43dccd-042e-4be0-871d-afa1d90d6a2e" providerId="ADAL" clId="{85A4F1F9-4DD5-4DC7-AC52-5B9D5832E9C6}" dt="2025-06-24T14:32:58.515" v="43" actId="47"/>
        <pc:sldMkLst>
          <pc:docMk/>
          <pc:sldMk cId="2900904678" sldId="292"/>
        </pc:sldMkLst>
      </pc:sldChg>
      <pc:sldChg chg="del">
        <pc:chgData name="Badri, Sreenivas" userId="0b43dccd-042e-4be0-871d-afa1d90d6a2e" providerId="ADAL" clId="{85A4F1F9-4DD5-4DC7-AC52-5B9D5832E9C6}" dt="2025-06-24T14:33:00.080" v="44" actId="47"/>
        <pc:sldMkLst>
          <pc:docMk/>
          <pc:sldMk cId="1016379364" sldId="293"/>
        </pc:sldMkLst>
      </pc:sldChg>
      <pc:sldChg chg="del">
        <pc:chgData name="Badri, Sreenivas" userId="0b43dccd-042e-4be0-871d-afa1d90d6a2e" providerId="ADAL" clId="{85A4F1F9-4DD5-4DC7-AC52-5B9D5832E9C6}" dt="2025-06-24T14:38:36.742" v="97" actId="47"/>
        <pc:sldMkLst>
          <pc:docMk/>
          <pc:sldMk cId="1022799332" sldId="294"/>
        </pc:sldMkLst>
      </pc:sldChg>
      <pc:sldChg chg="modSp mod">
        <pc:chgData name="Badri, Sreenivas" userId="0b43dccd-042e-4be0-871d-afa1d90d6a2e" providerId="ADAL" clId="{85A4F1F9-4DD5-4DC7-AC52-5B9D5832E9C6}" dt="2025-06-26T21:06:36.058" v="99" actId="6549"/>
        <pc:sldMkLst>
          <pc:docMk/>
          <pc:sldMk cId="4217331288" sldId="295"/>
        </pc:sldMkLst>
      </pc:sldChg>
    </pc:docChg>
  </pc:docChgLst>
  <pc:docChgLst>
    <pc:chgData name="Badri, Sreenivas" userId="0b43dccd-042e-4be0-871d-afa1d90d6a2e" providerId="ADAL" clId="{7BFB4924-055B-47CF-8301-A3C8470A1849}"/>
    <pc:docChg chg="undo custSel delSld modSld">
      <pc:chgData name="Badri, Sreenivas" userId="0b43dccd-042e-4be0-871d-afa1d90d6a2e" providerId="ADAL" clId="{7BFB4924-055B-47CF-8301-A3C8470A1849}" dt="2025-04-22T21:22:57.946" v="200" actId="20577"/>
      <pc:docMkLst>
        <pc:docMk/>
      </pc:docMkLst>
      <pc:sldChg chg="modSp mod">
        <pc:chgData name="Badri, Sreenivas" userId="0b43dccd-042e-4be0-871d-afa1d90d6a2e" providerId="ADAL" clId="{7BFB4924-055B-47CF-8301-A3C8470A1849}" dt="2025-04-22T03:04:54.691" v="11" actId="20577"/>
        <pc:sldMkLst>
          <pc:docMk/>
          <pc:sldMk cId="730603795" sldId="260"/>
        </pc:sldMkLst>
      </pc:sldChg>
      <pc:sldChg chg="addSp delSp modSp mod">
        <pc:chgData name="Badri, Sreenivas" userId="0b43dccd-042e-4be0-871d-afa1d90d6a2e" providerId="ADAL" clId="{7BFB4924-055B-47CF-8301-A3C8470A1849}" dt="2025-04-22T21:22:02.542" v="186" actId="20577"/>
        <pc:sldMkLst>
          <pc:docMk/>
          <pc:sldMk cId="3190927396" sldId="267"/>
        </pc:sldMkLst>
      </pc:sldChg>
      <pc:sldChg chg="modSp mod">
        <pc:chgData name="Badri, Sreenivas" userId="0b43dccd-042e-4be0-871d-afa1d90d6a2e" providerId="ADAL" clId="{7BFB4924-055B-47CF-8301-A3C8470A1849}" dt="2025-04-22T03:13:53.130" v="154" actId="20577"/>
        <pc:sldMkLst>
          <pc:docMk/>
          <pc:sldMk cId="3446500615" sldId="280"/>
        </pc:sldMkLst>
      </pc:sldChg>
      <pc:sldChg chg="modSp mod">
        <pc:chgData name="Badri, Sreenivas" userId="0b43dccd-042e-4be0-871d-afa1d90d6a2e" providerId="ADAL" clId="{7BFB4924-055B-47CF-8301-A3C8470A1849}" dt="2025-04-22T03:07:22.741" v="57" actId="20577"/>
        <pc:sldMkLst>
          <pc:docMk/>
          <pc:sldMk cId="1689020956" sldId="281"/>
        </pc:sldMkLst>
      </pc:sldChg>
      <pc:sldChg chg="del">
        <pc:chgData name="Badri, Sreenivas" userId="0b43dccd-042e-4be0-871d-afa1d90d6a2e" providerId="ADAL" clId="{7BFB4924-055B-47CF-8301-A3C8470A1849}" dt="2025-04-22T03:11:09.714" v="140" actId="47"/>
        <pc:sldMkLst>
          <pc:docMk/>
          <pc:sldMk cId="44312632" sldId="287"/>
        </pc:sldMkLst>
      </pc:sldChg>
      <pc:sldChg chg="modSp mod">
        <pc:chgData name="Badri, Sreenivas" userId="0b43dccd-042e-4be0-871d-afa1d90d6a2e" providerId="ADAL" clId="{7BFB4924-055B-47CF-8301-A3C8470A1849}" dt="2025-04-22T21:22:57.946" v="200" actId="20577"/>
        <pc:sldMkLst>
          <pc:docMk/>
          <pc:sldMk cId="3102362417" sldId="289"/>
        </pc:sldMkLst>
      </pc:sldChg>
      <pc:sldChg chg="del">
        <pc:chgData name="Badri, Sreenivas" userId="0b43dccd-042e-4be0-871d-afa1d90d6a2e" providerId="ADAL" clId="{7BFB4924-055B-47CF-8301-A3C8470A1849}" dt="2025-04-22T03:06:44.084" v="22" actId="47"/>
        <pc:sldMkLst>
          <pc:docMk/>
          <pc:sldMk cId="2364780633" sldId="290"/>
        </pc:sldMkLst>
      </pc:sldChg>
      <pc:sldChg chg="modSp mod">
        <pc:chgData name="Badri, Sreenivas" userId="0b43dccd-042e-4be0-871d-afa1d90d6a2e" providerId="ADAL" clId="{7BFB4924-055B-47CF-8301-A3C8470A1849}" dt="2025-04-22T03:11:06.072" v="139" actId="20577"/>
        <pc:sldMkLst>
          <pc:docMk/>
          <pc:sldMk cId="3299860568" sldId="291"/>
        </pc:sldMkLst>
      </pc:sldChg>
      <pc:sldChg chg="del">
        <pc:chgData name="Badri, Sreenivas" userId="0b43dccd-042e-4be0-871d-afa1d90d6a2e" providerId="ADAL" clId="{7BFB4924-055B-47CF-8301-A3C8470A1849}" dt="2025-04-22T03:06:46.719" v="23" actId="47"/>
        <pc:sldMkLst>
          <pc:docMk/>
          <pc:sldMk cId="2890371768" sldId="293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3434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>
            <a:lvl1pPr>
              <a:defRPr sz="26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200">
                <a:solidFill>
                  <a:schemeClr val="tx2"/>
                </a:solidFill>
              </a:defRPr>
            </a:lvl3pPr>
            <a:lvl4pPr>
              <a:defRPr sz="21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Footer text goes here.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64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Footer text goes here.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tholder@tnsk.com" TargetMode="External"/><Relationship Id="rId2" Type="http://schemas.openxmlformats.org/officeDocument/2006/relationships/hyperlink" Target="mailto:Sreenivas.Badri@ercot.com" TargetMode="Externa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581400" y="2105561"/>
            <a:ext cx="541020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tx2"/>
                </a:solidFill>
              </a:rPr>
              <a:t>ERCOT Technology Working Group (TWG)</a:t>
            </a:r>
          </a:p>
          <a:p>
            <a:endParaRPr lang="en-US" dirty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dirty="0">
                <a:solidFill>
                  <a:schemeClr val="tx2"/>
                </a:solidFill>
              </a:rPr>
              <a:t>November 20, 2025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86A8E8-48E4-7F11-70B6-2FD214A401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17DEA2-A77E-6F3A-8BD1-55E21E250E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534400" cy="518318"/>
          </a:xfrm>
        </p:spPr>
        <p:txBody>
          <a:bodyPr/>
          <a:lstStyle/>
          <a:p>
            <a:r>
              <a:rPr lang="en-US" sz="2000" dirty="0"/>
              <a:t>SCR820</a:t>
            </a:r>
            <a:endParaRPr lang="en-US" sz="2000" dirty="0"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3799EB-5107-DDF7-1EC8-7A826DE173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2000" dirty="0"/>
              <a:t>SCR820 – Real-Time Operator Communication System (RTOC) – </a:t>
            </a:r>
            <a:r>
              <a:rPr lang="en-US" sz="2000"/>
              <a:t>Tool updates and Demo </a:t>
            </a:r>
            <a:r>
              <a:rPr lang="en-US" sz="2000" dirty="0"/>
              <a:t>- Preethi Meher/Christelle Seri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F11FD1-4FD6-966C-939E-7570A33846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0844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42957B-EECD-B305-4F29-4A3752741F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D5ADF2-9599-252E-FD87-207605C04F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534400" cy="518318"/>
          </a:xfrm>
        </p:spPr>
        <p:txBody>
          <a:bodyPr/>
          <a:lstStyle/>
          <a:p>
            <a:r>
              <a:rPr lang="en-US" sz="2400" dirty="0"/>
              <a:t>DPC Process Automation</a:t>
            </a:r>
            <a:br>
              <a:rPr lang="en-US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</a:b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A459F4-C1D6-4330-AD94-F19DB24E8A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2400" dirty="0"/>
              <a:t>DPC Process Automation Project updates – Karthik Gopinath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E20623-EA37-7FDC-CCDB-3A3CBD0AC2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3312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0ABE2-1456-496C-AFCA-827A081F92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ERCOT TWG – Round Table Discussion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26BE09-A511-4A0F-A8A5-224ED66750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r>
              <a:rPr lang="en-US" dirty="0"/>
              <a:t>ERCOT TWG – Round Table Discussion</a:t>
            </a:r>
          </a:p>
          <a:p>
            <a:pPr marL="0" indent="0">
              <a:buNone/>
            </a:pPr>
            <a:endParaRPr lang="en-US" dirty="0"/>
          </a:p>
          <a:p>
            <a:pPr lvl="1"/>
            <a:r>
              <a:rPr lang="en-US" sz="2000" dirty="0"/>
              <a:t>Future Topics of Interest</a:t>
            </a:r>
          </a:p>
          <a:p>
            <a:pPr marL="457200" lvl="1" indent="0">
              <a:buNone/>
            </a:pPr>
            <a:endParaRPr lang="en-US" sz="2000" dirty="0"/>
          </a:p>
          <a:p>
            <a:pPr lvl="1"/>
            <a:r>
              <a:rPr lang="en-US" sz="2000" dirty="0"/>
              <a:t>Topics and presentations from TWG members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51642D-E444-4D69-B195-5043057A61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7660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D5685F-1180-4531-A811-679650ADFC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ERCOT TWG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65348D-3465-46B4-89D9-D0499BC1F3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257800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			</a:t>
            </a:r>
            <a:r>
              <a:rPr lang="en-US" sz="4000" dirty="0"/>
              <a:t>Thank You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You can reach Sreenivas at</a:t>
            </a:r>
          </a:p>
          <a:p>
            <a:pPr marL="0" indent="0" algn="ctr">
              <a:buNone/>
            </a:pPr>
            <a:r>
              <a:rPr lang="en-US" dirty="0">
                <a:hlinkClick r:id="rId2"/>
              </a:rPr>
              <a:t>Sreenivas.Badri@ercot.com</a:t>
            </a:r>
            <a:r>
              <a:rPr lang="en-US" dirty="0"/>
              <a:t> and Tanner at </a:t>
            </a:r>
            <a:r>
              <a:rPr lang="en-US" dirty="0">
                <a:hlinkClick r:id="rId3"/>
              </a:rPr>
              <a:t>tholder@tnsk.com</a:t>
            </a: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A37C10-9C43-4D1E-A853-17126AC6B9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5006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799CEF-EFBC-4636-82B4-BB2BF1DD08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ERCOT TWG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D14D84-59AA-4F5F-96EE-0981A6384C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marL="0" indent="0" algn="ctr">
              <a:buNone/>
            </a:pPr>
            <a:r>
              <a:rPr lang="en-US" sz="4400" b="1" dirty="0"/>
              <a:t>WELCOME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2E5DF2-651A-4AFC-9184-76A95C8F9D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0243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22649-6A95-478D-981B-8845A2B116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ERCOT TWG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21F59095-AD7B-40FF-9AC1-8C680D698B3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7753" y="1295400"/>
            <a:ext cx="8534400" cy="3703862"/>
          </a:xfr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1DCBA0-74E0-4246-82D5-60D3EF9D60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07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sz="2400" b="1" dirty="0">
                <a:solidFill>
                  <a:schemeClr val="accent1"/>
                </a:solidFill>
              </a:rPr>
              <a:t>ERCOT TWG Agenda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6D2BADF5-4FF1-BEFD-C305-4F2F30F58B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0435525"/>
              </p:ext>
            </p:extLst>
          </p:nvPr>
        </p:nvGraphicFramePr>
        <p:xfrm>
          <a:off x="304799" y="914400"/>
          <a:ext cx="8763001" cy="525779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47849">
                  <a:extLst>
                    <a:ext uri="{9D8B030D-6E8A-4147-A177-3AD203B41FA5}">
                      <a16:colId xmlns:a16="http://schemas.microsoft.com/office/drawing/2014/main" val="3584792007"/>
                    </a:ext>
                  </a:extLst>
                </a:gridCol>
                <a:gridCol w="4178621">
                  <a:extLst>
                    <a:ext uri="{9D8B030D-6E8A-4147-A177-3AD203B41FA5}">
                      <a16:colId xmlns:a16="http://schemas.microsoft.com/office/drawing/2014/main" val="2365674709"/>
                    </a:ext>
                  </a:extLst>
                </a:gridCol>
                <a:gridCol w="2163473">
                  <a:extLst>
                    <a:ext uri="{9D8B030D-6E8A-4147-A177-3AD203B41FA5}">
                      <a16:colId xmlns:a16="http://schemas.microsoft.com/office/drawing/2014/main" val="2199797754"/>
                    </a:ext>
                  </a:extLst>
                </a:gridCol>
                <a:gridCol w="1773058">
                  <a:extLst>
                    <a:ext uri="{9D8B030D-6E8A-4147-A177-3AD203B41FA5}">
                      <a16:colId xmlns:a16="http://schemas.microsoft.com/office/drawing/2014/main" val="3392304478"/>
                    </a:ext>
                  </a:extLst>
                </a:gridCol>
              </a:tblGrid>
              <a:tr h="515051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100">
                          <a:effectLst/>
                        </a:rPr>
                        <a:t>Item #</a:t>
                      </a:r>
                      <a:endParaRPr lang="en-US" sz="12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100" dirty="0">
                          <a:effectLst/>
                        </a:rPr>
                        <a:t>Item Description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100" dirty="0">
                          <a:effectLst/>
                        </a:rPr>
                        <a:t>Presenter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100">
                          <a:effectLst/>
                        </a:rPr>
                        <a:t>Start Time</a:t>
                      </a:r>
                      <a:endParaRPr lang="en-US" sz="12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987664687"/>
                  </a:ext>
                </a:extLst>
              </a:tr>
              <a:tr h="318126"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100" b="0" dirty="0">
                          <a:effectLst/>
                        </a:rPr>
                        <a:t>1</a:t>
                      </a:r>
                      <a:endParaRPr lang="en-US" sz="1100" b="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100" dirty="0">
                          <a:effectLst/>
                        </a:rPr>
                        <a:t>Antitrust admonition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100" dirty="0">
                          <a:effectLst/>
                        </a:rPr>
                        <a:t>Sreenivas Badri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100" dirty="0">
                          <a:effectLst/>
                        </a:rPr>
                        <a:t>2:00 PM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805887862"/>
                  </a:ext>
                </a:extLst>
              </a:tr>
              <a:tr h="318126"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100" b="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2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NERC EMS WG Updates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100" dirty="0">
                          <a:effectLst/>
                        </a:rPr>
                        <a:t>Wei Qui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100" dirty="0">
                          <a:effectLst/>
                        </a:rPr>
                        <a:t>2:02 PM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004774763"/>
                  </a:ext>
                </a:extLst>
              </a:tr>
              <a:tr h="318126"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100" b="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100" dirty="0">
                          <a:effectLst/>
                        </a:rPr>
                        <a:t>Project Updates 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100" dirty="0">
                          <a:effectLst/>
                        </a:rPr>
                        <a:t>Troy Anderson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100" dirty="0">
                          <a:effectLst/>
                        </a:rPr>
                        <a:t>2:10 PM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672574436"/>
                  </a:ext>
                </a:extLst>
              </a:tr>
              <a:tr h="1383514"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100" b="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100" dirty="0">
                          <a:effectLst/>
                        </a:rPr>
                        <a:t>RTC+B Updates</a:t>
                      </a:r>
                      <a:endParaRPr lang="en-US" sz="1200" dirty="0">
                        <a:effectLst/>
                      </a:endParaRPr>
                    </a:p>
                    <a:p>
                      <a:pPr marL="628650" marR="0" lvl="1" indent="-171450" algn="l" defTabSz="914400" rtl="0" eaLnBrk="1" latinLnBrk="0" hangingPunct="1">
                        <a:buFont typeface="Courier New" panose="02070309020205020404" pitchFamily="49" charset="0"/>
                        <a:buChar char="o"/>
                      </a:pPr>
                      <a:r>
                        <a:rPr lang="en-US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RTCBTF and Go-Live Transition updates</a:t>
                      </a:r>
                    </a:p>
                    <a:p>
                      <a:pPr marL="628650" marR="0" lvl="1" indent="-171450" algn="l" defTabSz="914400" rtl="0" eaLnBrk="1" latinLnBrk="0" hangingPunct="1">
                        <a:buFont typeface="Courier New" panose="02070309020205020404" pitchFamily="49" charset="0"/>
                        <a:buChar char="o"/>
                      </a:pPr>
                      <a:r>
                        <a:rPr lang="en-US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Dual Market Submissions Requirements and Systems Setup</a:t>
                      </a:r>
                    </a:p>
                    <a:p>
                      <a:pPr marL="628650" marR="0" lvl="1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r>
                        <a:rPr lang="en-US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MOTE Cutover Plan Review</a:t>
                      </a:r>
                    </a:p>
                    <a:p>
                      <a:pPr marL="628650" marR="0" lvl="1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r>
                        <a:rPr lang="en-US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Go-Live Cutover Plan Review</a:t>
                      </a:r>
                    </a:p>
                    <a:p>
                      <a:pPr marL="628650" marR="0" lvl="1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r>
                        <a:rPr lang="en-US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Telemetry and ICCP Handbook updates</a:t>
                      </a:r>
                    </a:p>
                    <a:p>
                      <a:pPr marL="628650" marR="0" lvl="1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r>
                        <a:rPr lang="en-US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CDR Reports EWS XSD changes</a:t>
                      </a:r>
                    </a:p>
                    <a:p>
                      <a:pPr marL="628650" marR="0" lvl="1" indent="-171450" algn="l" defTabSz="914400" rtl="0" eaLnBrk="1" latinLnBrk="0" hangingPunct="1">
                        <a:buFont typeface="Courier New" panose="02070309020205020404" pitchFamily="49" charset="0"/>
                        <a:buChar char="o"/>
                      </a:pPr>
                      <a:r>
                        <a:rPr lang="en-US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PD, CDR and ISM Reports Go-Live Transition updates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100" dirty="0">
                          <a:effectLst/>
                        </a:rPr>
                        <a:t>Matt Mereness/ERCOT Staff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100" dirty="0">
                          <a:effectLst/>
                        </a:rPr>
                        <a:t>2:20 PM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626545014"/>
                  </a:ext>
                </a:extLst>
              </a:tr>
              <a:tr h="559901">
                <a:tc>
                  <a:txBody>
                    <a:bodyPr/>
                    <a:lstStyle/>
                    <a:p>
                      <a:pPr marL="0" marR="0" algn="r" defTabSz="914400" rtl="0" eaLnBrk="1" latinLnBrk="0" hangingPunct="1">
                        <a:buNone/>
                      </a:pP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Aptos" panose="020B0004020202020204" pitchFamily="34" charset="0"/>
                        </a:rPr>
                        <a:t>5</a:t>
                      </a:r>
                    </a:p>
                    <a:p>
                      <a:pPr marL="0" marR="0" algn="r">
                        <a:buNone/>
                      </a:pPr>
                      <a:r>
                        <a:rPr lang="en-US" sz="1100" b="0" dirty="0">
                          <a:effectLst/>
                        </a:rPr>
                        <a:t> </a:t>
                      </a:r>
                      <a:endParaRPr lang="en-US" sz="1100" b="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latinLnBrk="0" hangingPunct="1">
                        <a:buFont typeface="Courier New" panose="02070309020205020404" pitchFamily="49" charset="0"/>
                        <a:buNone/>
                      </a:pPr>
                      <a:r>
                        <a:rPr lang="en-US" sz="1100" dirty="0"/>
                        <a:t>Outage Considerations, TDSP Echo Points, and RTC Models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Sreenivas Badri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 defTabSz="914400" rtl="0" eaLnBrk="1" latinLnBrk="0" hangingPunct="1">
                        <a:buNone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3:15 PM </a:t>
                      </a: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981261646"/>
                  </a:ext>
                </a:extLst>
              </a:tr>
              <a:tr h="572449"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endParaRPr lang="en-US" sz="1100" b="0" dirty="0">
                        <a:effectLst/>
                      </a:endParaRPr>
                    </a:p>
                    <a:p>
                      <a:pPr marL="0" marR="0" algn="r">
                        <a:buNone/>
                      </a:pPr>
                      <a:r>
                        <a:rPr lang="en-US" sz="1100" b="0" dirty="0">
                          <a:effectLst/>
                        </a:rPr>
                        <a:t>6</a:t>
                      </a:r>
                    </a:p>
                    <a:p>
                      <a:pPr marL="0" marR="0" algn="r">
                        <a:buNone/>
                      </a:pPr>
                      <a:endParaRPr lang="en-US" sz="1100" b="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71450" marR="0" indent="-171450" algn="l" defTabSz="914400" rtl="0" eaLnBrk="1" latinLnBrk="0" hangingPunct="1">
                        <a:buFont typeface="Courier New" panose="02070309020205020404" pitchFamily="49" charset="0"/>
                        <a:buChar char="o"/>
                      </a:pPr>
                      <a:r>
                        <a:rPr lang="en-US" sz="1100" dirty="0"/>
                        <a:t>Market and Outage Submissions API Gateway - Additional Security Policies</a:t>
                      </a:r>
                    </a:p>
                    <a:p>
                      <a:pPr marL="171450" marR="0" indent="-171450" algn="l" defTabSz="914400" rtl="0" eaLnBrk="1" latinLnBrk="0" hangingPunct="1">
                        <a:buFont typeface="Courier New" panose="02070309020205020404" pitchFamily="49" charset="0"/>
                        <a:buChar char="o"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Secure Pilot updates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100" dirty="0">
                          <a:effectLst/>
                        </a:rPr>
                        <a:t> Brandon Johnson</a:t>
                      </a:r>
                      <a:endParaRPr lang="en-US" sz="11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 defTabSz="914400" rtl="0" eaLnBrk="1" latinLnBrk="0" hangingPunct="1">
                        <a:buNone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3:25 PM </a:t>
                      </a: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021657507"/>
                  </a:ext>
                </a:extLst>
              </a:tr>
              <a:tr h="318126"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100" b="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100" dirty="0"/>
                        <a:t>SCR820 – Real-Time Operator Messaging Tool updates</a:t>
                      </a:r>
                      <a:endParaRPr lang="en-US" sz="11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Preethi Meher/Christelle Seri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 defTabSz="914400" rtl="0" eaLnBrk="1" latinLnBrk="0" hangingPunct="1">
                        <a:buNone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3:35 PM </a:t>
                      </a: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927587934"/>
                  </a:ext>
                </a:extLst>
              </a:tr>
              <a:tr h="318126"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100" b="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buNone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DPC Process Automation project updates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2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Karthik Gopinath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100" dirty="0">
                          <a:effectLst/>
                        </a:rPr>
                        <a:t>3:40 PM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271898541"/>
                  </a:ext>
                </a:extLst>
              </a:tr>
              <a:tr h="318126"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100" b="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100" dirty="0">
                          <a:effectLst/>
                        </a:rPr>
                        <a:t>Round Table Discussion 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100" dirty="0">
                          <a:effectLst/>
                        </a:rPr>
                        <a:t>Tanner Holder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100" dirty="0">
                          <a:effectLst/>
                        </a:rPr>
                        <a:t>3:50 PM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760328213"/>
                  </a:ext>
                </a:extLst>
              </a:tr>
              <a:tr h="318126"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100" b="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10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100" dirty="0">
                          <a:effectLst/>
                        </a:rPr>
                        <a:t>Adjourn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100">
                          <a:effectLst/>
                        </a:rPr>
                        <a:t>Tanner Holder</a:t>
                      </a:r>
                      <a:endParaRPr lang="en-US" sz="12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100" dirty="0">
                          <a:effectLst/>
                        </a:rPr>
                        <a:t>4:00 PM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838562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909273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9621C7-D855-4944-BD1A-BD735D4ACF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NERC EMS WG Updates </a:t>
            </a:r>
            <a:br>
              <a:rPr lang="en-US" sz="2400" dirty="0"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</a:b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EC09B2-E9BC-44FC-B87A-EBD5536CC3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pPr marL="400050" lvl="1" indent="0" algn="ctr">
              <a:buNone/>
            </a:pPr>
            <a:endParaRPr lang="en-US" sz="2000" dirty="0"/>
          </a:p>
          <a:p>
            <a:pPr marL="400050" lvl="1" indent="0" algn="ctr">
              <a:buNone/>
            </a:pPr>
            <a:endParaRPr lang="en-US" sz="2000" dirty="0"/>
          </a:p>
          <a:p>
            <a:pPr marL="400050" lvl="1" indent="0" algn="ctr">
              <a:buNone/>
            </a:pPr>
            <a:r>
              <a:rPr lang="en-US" dirty="0"/>
              <a:t>NERC EMS WG Updates – Wei Qui</a:t>
            </a:r>
          </a:p>
          <a:p>
            <a:pPr marL="0" indent="0" algn="ctr">
              <a:buNone/>
            </a:pPr>
            <a:endParaRPr lang="en-US" sz="1600" dirty="0"/>
          </a:p>
          <a:p>
            <a:pPr marL="0" indent="0" algn="ctr">
              <a:buNone/>
            </a:pPr>
            <a:endParaRPr lang="en-US" sz="1600" dirty="0"/>
          </a:p>
          <a:p>
            <a:pPr marL="0" indent="0" algn="ctr">
              <a:buNone/>
            </a:pPr>
            <a:endParaRPr lang="en-US" sz="1600" dirty="0"/>
          </a:p>
          <a:p>
            <a:pPr marL="0" indent="0" algn="ctr">
              <a:buNone/>
            </a:pPr>
            <a:endParaRPr lang="en-US" sz="1600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915E3D-64D1-44AA-A229-A8B6A5A9B5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0209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220FA3-72CB-57AD-5459-5EFDC080EC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426789-803E-F20E-3C58-B3FE85FB3F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Updates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817152-AF5F-031C-F5FC-0087DCBB3D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pPr marL="400050" lvl="1" indent="0" algn="ctr">
              <a:buNone/>
            </a:pPr>
            <a:endParaRPr lang="en-US" sz="2000" dirty="0"/>
          </a:p>
          <a:p>
            <a:pPr marL="400050" lvl="1" indent="0" algn="ctr">
              <a:buNone/>
            </a:pPr>
            <a:endParaRPr lang="en-US" sz="2000" dirty="0"/>
          </a:p>
          <a:p>
            <a:pPr marL="400050" lvl="1" indent="0" algn="ctr">
              <a:buNone/>
            </a:pPr>
            <a:r>
              <a:rPr lang="en-US" dirty="0"/>
              <a:t>Project Updates – Troy Anderson                      </a:t>
            </a:r>
          </a:p>
          <a:p>
            <a:pPr marL="0" indent="0" algn="ctr">
              <a:buNone/>
            </a:pPr>
            <a:endParaRPr lang="en-US" sz="1600" dirty="0"/>
          </a:p>
          <a:p>
            <a:pPr marL="0" indent="0" algn="ctr">
              <a:buNone/>
            </a:pPr>
            <a:endParaRPr lang="en-US" sz="1600" dirty="0"/>
          </a:p>
          <a:p>
            <a:pPr marL="0" indent="0" algn="ctr">
              <a:buNone/>
            </a:pPr>
            <a:endParaRPr lang="en-US" sz="1600" dirty="0"/>
          </a:p>
          <a:p>
            <a:pPr marL="0" indent="0" algn="ctr">
              <a:buNone/>
            </a:pPr>
            <a:endParaRPr lang="en-US" sz="1600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D5DCED-CC44-8508-8269-051469CDF5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1531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63213D-C3F8-499A-1A65-F764AF21E1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EB7FC1-6F58-1D23-4E5F-ACCAF10ADC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RTC+B Updates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52DC6F-CB03-9A83-E337-C20813C965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1800" dirty="0"/>
              <a:t> </a:t>
            </a:r>
          </a:p>
          <a:p>
            <a:pPr marL="628650" lvl="1" indent="-171450">
              <a:buFont typeface="Courier New" panose="02070309020205020404" pitchFamily="49" charset="0"/>
              <a:buChar char="o"/>
            </a:pPr>
            <a:r>
              <a:rPr lang="en-US" sz="1800" dirty="0"/>
              <a:t>RTCBTF and Go-Live Transition updates – Matt Mereness</a:t>
            </a:r>
          </a:p>
          <a:p>
            <a:pPr marL="628650" lvl="1" indent="-171450">
              <a:spcBef>
                <a:spcPts val="0"/>
              </a:spcBef>
              <a:buFont typeface="Courier New" panose="02070309020205020404" pitchFamily="49" charset="0"/>
              <a:buChar char="o"/>
              <a:defRPr/>
            </a:pPr>
            <a:r>
              <a:rPr lang="en-US" sz="1800" dirty="0"/>
              <a:t>Go-Live Cutover Plan Review – Sreenivas Badri/Sruthi Hariharan</a:t>
            </a:r>
            <a:endParaRPr lang="en-US" sz="1600" dirty="0"/>
          </a:p>
          <a:p>
            <a:pPr marL="1028700" lvl="2" indent="-171450">
              <a:spcBef>
                <a:spcPts val="0"/>
              </a:spcBef>
              <a:buFont typeface="Courier New" panose="02070309020205020404" pitchFamily="49" charset="0"/>
              <a:buChar char="o"/>
              <a:defRPr/>
            </a:pPr>
            <a:r>
              <a:rPr lang="en-US" sz="1600" dirty="0"/>
              <a:t>Dual Market Submissions Requirements and Systems Setup</a:t>
            </a:r>
          </a:p>
          <a:p>
            <a:pPr marL="1028700" lvl="2" indent="-171450">
              <a:spcBef>
                <a:spcPts val="0"/>
              </a:spcBef>
              <a:buFont typeface="Courier New" panose="02070309020205020404" pitchFamily="49" charset="0"/>
              <a:buChar char="o"/>
              <a:defRPr/>
            </a:pPr>
            <a:r>
              <a:rPr lang="en-US" sz="1600" dirty="0"/>
              <a:t>Cutover Plan Review</a:t>
            </a:r>
          </a:p>
          <a:p>
            <a:pPr marL="628650" lvl="1" indent="-171450">
              <a:spcBef>
                <a:spcPts val="0"/>
              </a:spcBef>
              <a:buFont typeface="Courier New" panose="02070309020205020404" pitchFamily="49" charset="0"/>
              <a:buChar char="o"/>
              <a:defRPr/>
            </a:pPr>
            <a:r>
              <a:rPr lang="en-US" sz="1800" dirty="0"/>
              <a:t>MOTE Cutover Plan Review – Sreenivas Badri</a:t>
            </a:r>
          </a:p>
          <a:p>
            <a:pPr marL="628650" lvl="1" indent="-171450">
              <a:buFont typeface="Courier New" panose="02070309020205020404" pitchFamily="49" charset="0"/>
              <a:buChar char="o"/>
            </a:pPr>
            <a:r>
              <a:rPr lang="en-US" sz="1800" dirty="0"/>
              <a:t>Telemetry and ICCP Handbook Updates – Kevin McGarrahan/Tejaswi Potluri</a:t>
            </a:r>
          </a:p>
          <a:p>
            <a:pPr marL="628650" lvl="1" indent="-171450">
              <a:buFont typeface="Courier New" panose="02070309020205020404" pitchFamily="49" charset="0"/>
              <a:buChar char="o"/>
            </a:pPr>
            <a:r>
              <a:rPr lang="en-US" sz="1800" dirty="0"/>
              <a:t>CDR, PD and ISM Reports Go-Live Transition updates, CDR Reports EWS XSD changes – Jamie Lavas</a:t>
            </a:r>
          </a:p>
          <a:p>
            <a:pPr marL="457200" lvl="1" indent="0">
              <a:buNone/>
            </a:pPr>
            <a:endParaRPr lang="en-US" sz="1600" dirty="0"/>
          </a:p>
          <a:p>
            <a:pPr marL="0" indent="0" algn="ctr">
              <a:buNone/>
            </a:pPr>
            <a:endParaRPr lang="en-US" sz="1600" dirty="0"/>
          </a:p>
          <a:p>
            <a:pPr marL="0" indent="0" algn="ctr">
              <a:buNone/>
            </a:pPr>
            <a:endParaRPr lang="en-US" sz="2000" dirty="0"/>
          </a:p>
          <a:p>
            <a:pPr marL="0" indent="0" algn="ctr">
              <a:buNone/>
            </a:pPr>
            <a:endParaRPr lang="en-US" sz="2000" dirty="0"/>
          </a:p>
          <a:p>
            <a:pPr marL="0" indent="0" algn="ctr">
              <a:buNone/>
            </a:pPr>
            <a:endParaRPr lang="en-US" sz="1600" dirty="0"/>
          </a:p>
          <a:p>
            <a:pPr marL="0" indent="0" algn="ctr">
              <a:buNone/>
            </a:pPr>
            <a:endParaRPr lang="en-US" sz="1600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2C2993-A804-3020-C9A5-50B64C2685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0862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9621C7-D855-4944-BD1A-BD735D4ACF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534400" cy="518318"/>
          </a:xfrm>
        </p:spPr>
        <p:txBody>
          <a:bodyPr/>
          <a:lstStyle/>
          <a:p>
            <a:r>
              <a:rPr lang="en-US" sz="2000" dirty="0"/>
              <a:t>Outage Considerations, TDSP Echo Points, and RTC Models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EC09B2-E9BC-44FC-B87A-EBD5536CC3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sz="2000" dirty="0"/>
          </a:p>
          <a:p>
            <a:pPr marL="0" indent="0" algn="ctr">
              <a:buNone/>
            </a:pPr>
            <a:endParaRPr lang="en-US" sz="1800" dirty="0"/>
          </a:p>
          <a:p>
            <a:pPr marL="0" indent="0" algn="ctr">
              <a:buNone/>
            </a:pPr>
            <a:r>
              <a:rPr lang="en-US" sz="1800" dirty="0"/>
              <a:t>Outage Considerations, TDSP Echo Points, and RTC Models – Sreenivas Badri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915E3D-64D1-44AA-A229-A8B6A5A9B5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8605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154CA8-E402-D2A2-0BA8-0F94134A84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F2E53E-B2C6-CE0E-3D73-C875E8E1C6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534400" cy="518318"/>
          </a:xfrm>
        </p:spPr>
        <p:txBody>
          <a:bodyPr/>
          <a:lstStyle/>
          <a:p>
            <a:r>
              <a:rPr lang="en-US" sz="2000" dirty="0"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EWS API Gateway Additional Security and Secure API Pilot Updates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69C786-CE98-C6DC-BFC2-F2F2832779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sz="2000" dirty="0"/>
              <a:t>Market and Outage Submissions API Gateway - Additional Security Policies – Brandon Johnson</a:t>
            </a:r>
          </a:p>
          <a:p>
            <a:r>
              <a:rPr lang="en-US" sz="2000" dirty="0"/>
              <a:t>Secure Pilot updates  - Brandon Johnson</a:t>
            </a:r>
          </a:p>
          <a:p>
            <a:endParaRPr lang="en-US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3627D0-2CE9-788F-9227-01B56086C8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850961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2" ma:contentTypeDescription="Create a new document." ma:contentTypeScope="" ma:versionID="63b4750df494f1e899998ba0dd64b59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26b17897b0dee42c4ef932dfddf4050e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0E9AA12-8AF9-4AA6-90FE-24669859CDF3}">
  <ds:schemaRefs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purl.org/dc/terms/"/>
    <ds:schemaRef ds:uri="http://schemas.openxmlformats.org/package/2006/metadata/core-properties"/>
    <ds:schemaRef ds:uri="http://purl.org/dc/dcmitype/"/>
    <ds:schemaRef ds:uri="http://www.w3.org/XML/1998/namespace"/>
    <ds:schemaRef ds:uri="http://schemas.microsoft.com/office/infopath/2007/PartnerControls"/>
    <ds:schemaRef ds:uri="c34af464-7aa1-4edd-9be4-83dffc1cb926"/>
  </ds:schemaRefs>
</ds:datastoreItem>
</file>

<file path=customXml/itemProps2.xml><?xml version="1.0" encoding="utf-8"?>
<ds:datastoreItem xmlns:ds="http://schemas.openxmlformats.org/officeDocument/2006/customXml" ds:itemID="{843EB0A4-50A9-4E33-98AC-BC2B61C8A1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8093</TotalTime>
  <Words>413</Words>
  <Application>Microsoft Office PowerPoint</Application>
  <PresentationFormat>On-screen Show (4:3)</PresentationFormat>
  <Paragraphs>149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Aptos</vt:lpstr>
      <vt:lpstr>Arial</vt:lpstr>
      <vt:lpstr>Calibri</vt:lpstr>
      <vt:lpstr>Courier New</vt:lpstr>
      <vt:lpstr>1_Custom Design</vt:lpstr>
      <vt:lpstr>Office Theme</vt:lpstr>
      <vt:lpstr>PowerPoint Presentation</vt:lpstr>
      <vt:lpstr>ERCOT TWG</vt:lpstr>
      <vt:lpstr>ERCOT TWG</vt:lpstr>
      <vt:lpstr>ERCOT TWG Agenda</vt:lpstr>
      <vt:lpstr>NERC EMS WG Updates  </vt:lpstr>
      <vt:lpstr>Project Updates</vt:lpstr>
      <vt:lpstr>RTC+B Updates</vt:lpstr>
      <vt:lpstr>Outage Considerations, TDSP Echo Points, and RTC Models</vt:lpstr>
      <vt:lpstr>EWS API Gateway Additional Security and Secure API Pilot Updates</vt:lpstr>
      <vt:lpstr>SCR820</vt:lpstr>
      <vt:lpstr>DPC Process Automation </vt:lpstr>
      <vt:lpstr>ERCOT TWG – Round Table Discussion</vt:lpstr>
      <vt:lpstr>ERCOT TWG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Badri, Sreenivas</cp:lastModifiedBy>
  <cp:revision>63</cp:revision>
  <cp:lastPrinted>2016-01-21T20:53:15Z</cp:lastPrinted>
  <dcterms:created xsi:type="dcterms:W3CDTF">2016-01-21T15:20:31Z</dcterms:created>
  <dcterms:modified xsi:type="dcterms:W3CDTF">2025-11-19T14:05:27Z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2024-02-20T13:03:33Z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6e019d9d-d939-4c70-8667-61352cf99a06</vt:lpwstr>
  </property>
  <property fmtid="{D5CDD505-2E9C-101B-9397-08002B2CF9AE}" pid="9" name="MSIP_Label_7084cbda-52b8-46fb-a7b7-cb5bd465ed85_ContentBits">
    <vt:lpwstr>0</vt:lpwstr>
  </property>
</Properties>
</file>