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11"/>
  </p:notesMasterIdLst>
  <p:sldIdLst>
    <p:sldId id="1135" r:id="rId3"/>
    <p:sldId id="1134" r:id="rId4"/>
    <p:sldId id="1136" r:id="rId5"/>
    <p:sldId id="256" r:id="rId6"/>
    <p:sldId id="1132" r:id="rId7"/>
    <p:sldId id="1133" r:id="rId8"/>
    <p:sldId id="1172" r:id="rId9"/>
    <p:sldId id="114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CA8944-95DF-4273-81A4-FC4C6607DC2E}" v="3" dt="2025-11-17T15:08:12.3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6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Loretto" userId="68dfab32-c708-438b-8156-3af45edf2714" providerId="ADAL" clId="{FCCA8944-95DF-4273-81A4-FC4C6607DC2E}"/>
    <pc:docChg chg="custSel modSld">
      <pc:chgData name="Martin, Loretto" userId="68dfab32-c708-438b-8156-3af45edf2714" providerId="ADAL" clId="{FCCA8944-95DF-4273-81A4-FC4C6607DC2E}" dt="2025-11-17T15:09:00.155" v="597" actId="6549"/>
      <pc:docMkLst>
        <pc:docMk/>
      </pc:docMkLst>
      <pc:sldChg chg="modSp mod">
        <pc:chgData name="Martin, Loretto" userId="68dfab32-c708-438b-8156-3af45edf2714" providerId="ADAL" clId="{FCCA8944-95DF-4273-81A4-FC4C6607DC2E}" dt="2025-11-17T15:06:18.589" v="550" actId="20577"/>
        <pc:sldMkLst>
          <pc:docMk/>
          <pc:sldMk cId="473303827" sldId="256"/>
        </pc:sldMkLst>
        <pc:spChg chg="mod">
          <ac:chgData name="Martin, Loretto" userId="68dfab32-c708-438b-8156-3af45edf2714" providerId="ADAL" clId="{FCCA8944-95DF-4273-81A4-FC4C6607DC2E}" dt="2025-11-17T15:02:52.674" v="299" actId="20577"/>
          <ac:spMkLst>
            <pc:docMk/>
            <pc:sldMk cId="473303827" sldId="256"/>
            <ac:spMk id="2" creationId="{11ED38AC-05D9-4176-BBDB-E15B79F14695}"/>
          </ac:spMkLst>
        </pc:spChg>
        <pc:spChg chg="mod">
          <ac:chgData name="Martin, Loretto" userId="68dfab32-c708-438b-8156-3af45edf2714" providerId="ADAL" clId="{FCCA8944-95DF-4273-81A4-FC4C6607DC2E}" dt="2025-11-17T15:06:18.589" v="550" actId="20577"/>
          <ac:spMkLst>
            <pc:docMk/>
            <pc:sldMk cId="473303827" sldId="256"/>
            <ac:spMk id="5" creationId="{CDCFF607-9103-4ED4-B8CA-ADCE0DAAEF4F}"/>
          </ac:spMkLst>
        </pc:spChg>
      </pc:sldChg>
      <pc:sldChg chg="addSp delSp modSp mod">
        <pc:chgData name="Martin, Loretto" userId="68dfab32-c708-438b-8156-3af45edf2714" providerId="ADAL" clId="{FCCA8944-95DF-4273-81A4-FC4C6607DC2E}" dt="2025-11-17T15:07:28.253" v="566" actId="20577"/>
        <pc:sldMkLst>
          <pc:docMk/>
          <pc:sldMk cId="1744205016" sldId="1132"/>
        </pc:sldMkLst>
        <pc:spChg chg="mod">
          <ac:chgData name="Martin, Loretto" userId="68dfab32-c708-438b-8156-3af45edf2714" providerId="ADAL" clId="{FCCA8944-95DF-4273-81A4-FC4C6607DC2E}" dt="2025-11-17T15:07:28.253" v="566" actId="20577"/>
          <ac:spMkLst>
            <pc:docMk/>
            <pc:sldMk cId="1744205016" sldId="1132"/>
            <ac:spMk id="2" creationId="{A00C2AA3-8A92-4E93-826D-4991323BFA0B}"/>
          </ac:spMkLst>
        </pc:spChg>
        <pc:spChg chg="add mod">
          <ac:chgData name="Martin, Loretto" userId="68dfab32-c708-438b-8156-3af45edf2714" providerId="ADAL" clId="{FCCA8944-95DF-4273-81A4-FC4C6607DC2E}" dt="2025-11-17T15:06:32.976" v="551" actId="478"/>
          <ac:spMkLst>
            <pc:docMk/>
            <pc:sldMk cId="1744205016" sldId="1132"/>
            <ac:spMk id="5" creationId="{C44A3DA9-A9ED-A754-95FB-B3D8223C96E2}"/>
          </ac:spMkLst>
        </pc:spChg>
        <pc:picChg chg="del">
          <ac:chgData name="Martin, Loretto" userId="68dfab32-c708-438b-8156-3af45edf2714" providerId="ADAL" clId="{FCCA8944-95DF-4273-81A4-FC4C6607DC2E}" dt="2025-11-17T15:06:32.976" v="551" actId="478"/>
          <ac:picMkLst>
            <pc:docMk/>
            <pc:sldMk cId="1744205016" sldId="1132"/>
            <ac:picMk id="3" creationId="{1104D8CA-F843-75BD-F831-7E3D91839C43}"/>
          </ac:picMkLst>
        </pc:picChg>
        <pc:picChg chg="add mod">
          <ac:chgData name="Martin, Loretto" userId="68dfab32-c708-438b-8156-3af45edf2714" providerId="ADAL" clId="{FCCA8944-95DF-4273-81A4-FC4C6607DC2E}" dt="2025-11-17T15:07:03.488" v="554" actId="1076"/>
          <ac:picMkLst>
            <pc:docMk/>
            <pc:sldMk cId="1744205016" sldId="1132"/>
            <ac:picMk id="6" creationId="{1555512B-BA14-4069-AFCB-84ABE6C99000}"/>
          </ac:picMkLst>
        </pc:picChg>
      </pc:sldChg>
      <pc:sldChg chg="addSp delSp modSp mod">
        <pc:chgData name="Martin, Loretto" userId="68dfab32-c708-438b-8156-3af45edf2714" providerId="ADAL" clId="{FCCA8944-95DF-4273-81A4-FC4C6607DC2E}" dt="2025-11-17T15:07:56.437" v="587" actId="20577"/>
        <pc:sldMkLst>
          <pc:docMk/>
          <pc:sldMk cId="1994485191" sldId="1133"/>
        </pc:sldMkLst>
        <pc:spChg chg="mod">
          <ac:chgData name="Martin, Loretto" userId="68dfab32-c708-438b-8156-3af45edf2714" providerId="ADAL" clId="{FCCA8944-95DF-4273-81A4-FC4C6607DC2E}" dt="2025-11-17T15:07:56.437" v="587" actId="20577"/>
          <ac:spMkLst>
            <pc:docMk/>
            <pc:sldMk cId="1994485191" sldId="1133"/>
            <ac:spMk id="2" creationId="{99463115-A32D-4B9A-B2FF-012E96271313}"/>
          </ac:spMkLst>
        </pc:spChg>
        <pc:picChg chg="add mod">
          <ac:chgData name="Martin, Loretto" userId="68dfab32-c708-438b-8156-3af45edf2714" providerId="ADAL" clId="{FCCA8944-95DF-4273-81A4-FC4C6607DC2E}" dt="2025-11-17T15:07:42.196" v="568"/>
          <ac:picMkLst>
            <pc:docMk/>
            <pc:sldMk cId="1994485191" sldId="1133"/>
            <ac:picMk id="3" creationId="{86E1CE43-84EE-92D5-270C-C437310DCD15}"/>
          </ac:picMkLst>
        </pc:picChg>
        <pc:picChg chg="del">
          <ac:chgData name="Martin, Loretto" userId="68dfab32-c708-438b-8156-3af45edf2714" providerId="ADAL" clId="{FCCA8944-95DF-4273-81A4-FC4C6607DC2E}" dt="2025-11-17T15:07:41.643" v="567" actId="478"/>
          <ac:picMkLst>
            <pc:docMk/>
            <pc:sldMk cId="1994485191" sldId="1133"/>
            <ac:picMk id="4" creationId="{D46403C5-2703-7488-B91A-B5509D9E795B}"/>
          </ac:picMkLst>
        </pc:picChg>
      </pc:sldChg>
      <pc:sldChg chg="modSp mod">
        <pc:chgData name="Martin, Loretto" userId="68dfab32-c708-438b-8156-3af45edf2714" providerId="ADAL" clId="{FCCA8944-95DF-4273-81A4-FC4C6607DC2E}" dt="2025-11-17T15:09:00.155" v="597" actId="6549"/>
        <pc:sldMkLst>
          <pc:docMk/>
          <pc:sldMk cId="2712649147" sldId="1134"/>
        </pc:sldMkLst>
        <pc:spChg chg="mod">
          <ac:chgData name="Martin, Loretto" userId="68dfab32-c708-438b-8156-3af45edf2714" providerId="ADAL" clId="{FCCA8944-95DF-4273-81A4-FC4C6607DC2E}" dt="2025-11-17T15:09:00.155" v="597" actId="6549"/>
          <ac:spMkLst>
            <pc:docMk/>
            <pc:sldMk cId="2712649147" sldId="1134"/>
            <ac:spMk id="3" creationId="{3FFE9BD2-307A-4E7D-A5B1-8A2D4D3A467B}"/>
          </ac:spMkLst>
        </pc:spChg>
      </pc:sldChg>
      <pc:sldChg chg="modSp mod">
        <pc:chgData name="Martin, Loretto" userId="68dfab32-c708-438b-8156-3af45edf2714" providerId="ADAL" clId="{FCCA8944-95DF-4273-81A4-FC4C6607DC2E}" dt="2025-11-17T14:55:11.442" v="8" actId="20577"/>
        <pc:sldMkLst>
          <pc:docMk/>
          <pc:sldMk cId="3329429921" sldId="1135"/>
        </pc:sldMkLst>
        <pc:spChg chg="mod">
          <ac:chgData name="Martin, Loretto" userId="68dfab32-c708-438b-8156-3af45edf2714" providerId="ADAL" clId="{FCCA8944-95DF-4273-81A4-FC4C6607DC2E}" dt="2025-11-17T14:55:11.442" v="8" actId="20577"/>
          <ac:spMkLst>
            <pc:docMk/>
            <pc:sldMk cId="3329429921" sldId="1135"/>
            <ac:spMk id="3" creationId="{00000000-0000-0000-0000-000000000000}"/>
          </ac:spMkLst>
        </pc:spChg>
      </pc:sldChg>
      <pc:sldChg chg="modSp mod">
        <pc:chgData name="Martin, Loretto" userId="68dfab32-c708-438b-8156-3af45edf2714" providerId="ADAL" clId="{FCCA8944-95DF-4273-81A4-FC4C6607DC2E}" dt="2025-11-17T15:02:29.506" v="277" actId="27636"/>
        <pc:sldMkLst>
          <pc:docMk/>
          <pc:sldMk cId="2360931214" sldId="1136"/>
        </pc:sldMkLst>
        <pc:spChg chg="mod">
          <ac:chgData name="Martin, Loretto" userId="68dfab32-c708-438b-8156-3af45edf2714" providerId="ADAL" clId="{FCCA8944-95DF-4273-81A4-FC4C6607DC2E}" dt="2025-11-17T15:02:29.506" v="277" actId="27636"/>
          <ac:spMkLst>
            <pc:docMk/>
            <pc:sldMk cId="2360931214" sldId="1136"/>
            <ac:spMk id="3" creationId="{4E2942D8-46C5-494A-A41B-18E9D3AF7D30}"/>
          </ac:spMkLst>
        </pc:spChg>
      </pc:sldChg>
      <pc:sldChg chg="addSp delSp modSp mod">
        <pc:chgData name="Martin, Loretto" userId="68dfab32-c708-438b-8156-3af45edf2714" providerId="ADAL" clId="{FCCA8944-95DF-4273-81A4-FC4C6607DC2E}" dt="2025-11-17T15:08:31.377" v="596" actId="20577"/>
        <pc:sldMkLst>
          <pc:docMk/>
          <pc:sldMk cId="1463771511" sldId="1172"/>
        </pc:sldMkLst>
        <pc:spChg chg="mod">
          <ac:chgData name="Martin, Loretto" userId="68dfab32-c708-438b-8156-3af45edf2714" providerId="ADAL" clId="{FCCA8944-95DF-4273-81A4-FC4C6607DC2E}" dt="2025-11-17T15:08:31.377" v="596" actId="20577"/>
          <ac:spMkLst>
            <pc:docMk/>
            <pc:sldMk cId="1463771511" sldId="1172"/>
            <ac:spMk id="2" creationId="{24B53CCC-6A3A-0D96-DF93-7C9BFCC002C8}"/>
          </ac:spMkLst>
        </pc:spChg>
        <pc:picChg chg="add mod">
          <ac:chgData name="Martin, Loretto" userId="68dfab32-c708-438b-8156-3af45edf2714" providerId="ADAL" clId="{FCCA8944-95DF-4273-81A4-FC4C6607DC2E}" dt="2025-11-17T15:08:22.818" v="592" actId="14100"/>
          <ac:picMkLst>
            <pc:docMk/>
            <pc:sldMk cId="1463771511" sldId="1172"/>
            <ac:picMk id="3" creationId="{1696E38A-DA7F-E6A0-24D2-B3DF66331163}"/>
          </ac:picMkLst>
        </pc:picChg>
        <pc:picChg chg="del">
          <ac:chgData name="Martin, Loretto" userId="68dfab32-c708-438b-8156-3af45edf2714" providerId="ADAL" clId="{FCCA8944-95DF-4273-81A4-FC4C6607DC2E}" dt="2025-11-17T15:08:10.547" v="588" actId="478"/>
          <ac:picMkLst>
            <pc:docMk/>
            <pc:sldMk cId="1463771511" sldId="1172"/>
            <ac:picMk id="6" creationId="{7BD91B8C-C600-A0A5-103B-1D3FA9EEB6EC}"/>
          </ac:picMkLst>
        </pc:picChg>
      </pc:sldChg>
    </pc:docChg>
  </pc:docChgLst>
  <pc:docChgLst>
    <pc:chgData name="Martin, Loretto" userId="68dfab32-c708-438b-8156-3af45edf2714" providerId="ADAL" clId="{4916CFE8-32CE-4B80-8F63-191D4301A86E}"/>
    <pc:docChg chg="custSel delSld modSld delMainMaster">
      <pc:chgData name="Martin, Loretto" userId="68dfab32-c708-438b-8156-3af45edf2714" providerId="ADAL" clId="{4916CFE8-32CE-4B80-8F63-191D4301A86E}" dt="2025-10-20T18:29:10.186" v="1113" actId="20577"/>
      <pc:docMkLst>
        <pc:docMk/>
      </pc:docMkLst>
      <pc:sldChg chg="modSp mod">
        <pc:chgData name="Martin, Loretto" userId="68dfab32-c708-438b-8156-3af45edf2714" providerId="ADAL" clId="{4916CFE8-32CE-4B80-8F63-191D4301A86E}" dt="2025-10-20T18:24:26.584" v="1034" actId="20577"/>
        <pc:sldMkLst>
          <pc:docMk/>
          <pc:sldMk cId="473303827" sldId="256"/>
        </pc:sldMkLst>
        <pc:spChg chg="mod">
          <ac:chgData name="Martin, Loretto" userId="68dfab32-c708-438b-8156-3af45edf2714" providerId="ADAL" clId="{4916CFE8-32CE-4B80-8F63-191D4301A86E}" dt="2025-10-20T18:18:39.806" v="861" actId="20577"/>
          <ac:spMkLst>
            <pc:docMk/>
            <pc:sldMk cId="473303827" sldId="256"/>
            <ac:spMk id="2" creationId="{11ED38AC-05D9-4176-BBDB-E15B79F14695}"/>
          </ac:spMkLst>
        </pc:spChg>
        <pc:spChg chg="mod">
          <ac:chgData name="Martin, Loretto" userId="68dfab32-c708-438b-8156-3af45edf2714" providerId="ADAL" clId="{4916CFE8-32CE-4B80-8F63-191D4301A86E}" dt="2025-10-20T18:24:26.584" v="1034" actId="20577"/>
          <ac:spMkLst>
            <pc:docMk/>
            <pc:sldMk cId="473303827" sldId="256"/>
            <ac:spMk id="5" creationId="{CDCFF607-9103-4ED4-B8CA-ADCE0DAAEF4F}"/>
          </ac:spMkLst>
        </pc:spChg>
      </pc:sldChg>
      <pc:sldChg chg="del">
        <pc:chgData name="Martin, Loretto" userId="68dfab32-c708-438b-8156-3af45edf2714" providerId="ADAL" clId="{4916CFE8-32CE-4B80-8F63-191D4301A86E}" dt="2025-10-20T18:15:12.136" v="846" actId="2696"/>
        <pc:sldMkLst>
          <pc:docMk/>
          <pc:sldMk cId="1933800832" sldId="509"/>
        </pc:sldMkLst>
      </pc:sldChg>
      <pc:sldChg chg="del">
        <pc:chgData name="Martin, Loretto" userId="68dfab32-c708-438b-8156-3af45edf2714" providerId="ADAL" clId="{4916CFE8-32CE-4B80-8F63-191D4301A86E}" dt="2025-10-20T18:15:16.490" v="847" actId="2696"/>
        <pc:sldMkLst>
          <pc:docMk/>
          <pc:sldMk cId="2399909492" sldId="515"/>
        </pc:sldMkLst>
      </pc:sldChg>
      <pc:sldChg chg="del">
        <pc:chgData name="Martin, Loretto" userId="68dfab32-c708-438b-8156-3af45edf2714" providerId="ADAL" clId="{4916CFE8-32CE-4B80-8F63-191D4301A86E}" dt="2025-10-20T18:15:19.924" v="848" actId="2696"/>
        <pc:sldMkLst>
          <pc:docMk/>
          <pc:sldMk cId="1142785838" sldId="517"/>
        </pc:sldMkLst>
      </pc:sldChg>
      <pc:sldChg chg="addSp delSp modSp mod">
        <pc:chgData name="Martin, Loretto" userId="68dfab32-c708-438b-8156-3af45edf2714" providerId="ADAL" clId="{4916CFE8-32CE-4B80-8F63-191D4301A86E}" dt="2025-10-20T18:25:48.741" v="1065" actId="1076"/>
        <pc:sldMkLst>
          <pc:docMk/>
          <pc:sldMk cId="1744205016" sldId="1132"/>
        </pc:sldMkLst>
        <pc:spChg chg="mod">
          <ac:chgData name="Martin, Loretto" userId="68dfab32-c708-438b-8156-3af45edf2714" providerId="ADAL" clId="{4916CFE8-32CE-4B80-8F63-191D4301A86E}" dt="2025-10-20T18:25:11.481" v="1062" actId="20577"/>
          <ac:spMkLst>
            <pc:docMk/>
            <pc:sldMk cId="1744205016" sldId="1132"/>
            <ac:spMk id="2" creationId="{A00C2AA3-8A92-4E93-826D-4991323BFA0B}"/>
          </ac:spMkLst>
        </pc:spChg>
        <pc:picChg chg="add mod">
          <ac:chgData name="Martin, Loretto" userId="68dfab32-c708-438b-8156-3af45edf2714" providerId="ADAL" clId="{4916CFE8-32CE-4B80-8F63-191D4301A86E}" dt="2025-10-20T18:25:48.741" v="1065" actId="1076"/>
          <ac:picMkLst>
            <pc:docMk/>
            <pc:sldMk cId="1744205016" sldId="1132"/>
            <ac:picMk id="3" creationId="{1104D8CA-F843-75BD-F831-7E3D91839C43}"/>
          </ac:picMkLst>
        </pc:picChg>
      </pc:sldChg>
      <pc:sldChg chg="addSp delSp modSp mod">
        <pc:chgData name="Martin, Loretto" userId="68dfab32-c708-438b-8156-3af45edf2714" providerId="ADAL" clId="{4916CFE8-32CE-4B80-8F63-191D4301A86E}" dt="2025-10-20T18:26:17.225" v="1087"/>
        <pc:sldMkLst>
          <pc:docMk/>
          <pc:sldMk cId="1994485191" sldId="1133"/>
        </pc:sldMkLst>
        <pc:spChg chg="mod">
          <ac:chgData name="Martin, Loretto" userId="68dfab32-c708-438b-8156-3af45edf2714" providerId="ADAL" clId="{4916CFE8-32CE-4B80-8F63-191D4301A86E}" dt="2025-10-20T18:26:07.994" v="1084" actId="20577"/>
          <ac:spMkLst>
            <pc:docMk/>
            <pc:sldMk cId="1994485191" sldId="1133"/>
            <ac:spMk id="2" creationId="{99463115-A32D-4B9A-B2FF-012E96271313}"/>
          </ac:spMkLst>
        </pc:spChg>
        <pc:picChg chg="add mod">
          <ac:chgData name="Martin, Loretto" userId="68dfab32-c708-438b-8156-3af45edf2714" providerId="ADAL" clId="{4916CFE8-32CE-4B80-8F63-191D4301A86E}" dt="2025-10-20T18:26:17.225" v="1087"/>
          <ac:picMkLst>
            <pc:docMk/>
            <pc:sldMk cId="1994485191" sldId="1133"/>
            <ac:picMk id="4" creationId="{D46403C5-2703-7488-B91A-B5509D9E795B}"/>
          </ac:picMkLst>
        </pc:picChg>
      </pc:sldChg>
      <pc:sldChg chg="modSp mod">
        <pc:chgData name="Martin, Loretto" userId="68dfab32-c708-438b-8156-3af45edf2714" providerId="ADAL" clId="{4916CFE8-32CE-4B80-8F63-191D4301A86E}" dt="2025-10-20T18:27:36.638" v="1111" actId="20577"/>
        <pc:sldMkLst>
          <pc:docMk/>
          <pc:sldMk cId="2712649147" sldId="1134"/>
        </pc:sldMkLst>
        <pc:spChg chg="mod">
          <ac:chgData name="Martin, Loretto" userId="68dfab32-c708-438b-8156-3af45edf2714" providerId="ADAL" clId="{4916CFE8-32CE-4B80-8F63-191D4301A86E}" dt="2025-10-20T18:27:36.638" v="1111" actId="20577"/>
          <ac:spMkLst>
            <pc:docMk/>
            <pc:sldMk cId="2712649147" sldId="1134"/>
            <ac:spMk id="3" creationId="{3FFE9BD2-307A-4E7D-A5B1-8A2D4D3A467B}"/>
          </ac:spMkLst>
        </pc:spChg>
      </pc:sldChg>
      <pc:sldChg chg="modSp mod">
        <pc:chgData name="Martin, Loretto" userId="68dfab32-c708-438b-8156-3af45edf2714" providerId="ADAL" clId="{4916CFE8-32CE-4B80-8F63-191D4301A86E}" dt="2025-10-20T18:05:13.176" v="16" actId="20577"/>
        <pc:sldMkLst>
          <pc:docMk/>
          <pc:sldMk cId="3329429921" sldId="1135"/>
        </pc:sldMkLst>
        <pc:spChg chg="mod">
          <ac:chgData name="Martin, Loretto" userId="68dfab32-c708-438b-8156-3af45edf2714" providerId="ADAL" clId="{4916CFE8-32CE-4B80-8F63-191D4301A86E}" dt="2025-10-20T18:05:13.176" v="16" actId="20577"/>
          <ac:spMkLst>
            <pc:docMk/>
            <pc:sldMk cId="3329429921" sldId="1135"/>
            <ac:spMk id="3" creationId="{00000000-0000-0000-0000-000000000000}"/>
          </ac:spMkLst>
        </pc:spChg>
      </pc:sldChg>
      <pc:sldChg chg="modSp mod">
        <pc:chgData name="Martin, Loretto" userId="68dfab32-c708-438b-8156-3af45edf2714" providerId="ADAL" clId="{4916CFE8-32CE-4B80-8F63-191D4301A86E}" dt="2025-10-20T18:29:10.186" v="1113" actId="20577"/>
        <pc:sldMkLst>
          <pc:docMk/>
          <pc:sldMk cId="2360931214" sldId="1136"/>
        </pc:sldMkLst>
        <pc:spChg chg="mod">
          <ac:chgData name="Martin, Loretto" userId="68dfab32-c708-438b-8156-3af45edf2714" providerId="ADAL" clId="{4916CFE8-32CE-4B80-8F63-191D4301A86E}" dt="2025-10-20T18:29:10.186" v="1113" actId="20577"/>
          <ac:spMkLst>
            <pc:docMk/>
            <pc:sldMk cId="2360931214" sldId="1136"/>
            <ac:spMk id="3" creationId="{4E2942D8-46C5-494A-A41B-18E9D3AF7D30}"/>
          </ac:spMkLst>
        </pc:spChg>
      </pc:sldChg>
      <pc:sldChg chg="addSp delSp modSp mod">
        <pc:chgData name="Martin, Loretto" userId="68dfab32-c708-438b-8156-3af45edf2714" providerId="ADAL" clId="{4916CFE8-32CE-4B80-8F63-191D4301A86E}" dt="2025-10-20T18:26:53.825" v="1104" actId="1076"/>
        <pc:sldMkLst>
          <pc:docMk/>
          <pc:sldMk cId="1463771511" sldId="1172"/>
        </pc:sldMkLst>
        <pc:spChg chg="mod">
          <ac:chgData name="Martin, Loretto" userId="68dfab32-c708-438b-8156-3af45edf2714" providerId="ADAL" clId="{4916CFE8-32CE-4B80-8F63-191D4301A86E}" dt="2025-10-20T18:26:34.282" v="1100" actId="20577"/>
          <ac:spMkLst>
            <pc:docMk/>
            <pc:sldMk cId="1463771511" sldId="1172"/>
            <ac:spMk id="2" creationId="{24B53CCC-6A3A-0D96-DF93-7C9BFCC002C8}"/>
          </ac:spMkLst>
        </pc:spChg>
        <pc:spChg chg="add mod">
          <ac:chgData name="Martin, Loretto" userId="68dfab32-c708-438b-8156-3af45edf2714" providerId="ADAL" clId="{4916CFE8-32CE-4B80-8F63-191D4301A86E}" dt="2025-10-20T18:26:37.869" v="1101" actId="478"/>
          <ac:spMkLst>
            <pc:docMk/>
            <pc:sldMk cId="1463771511" sldId="1172"/>
            <ac:spMk id="4" creationId="{7D377BFA-3CF0-DCDE-C026-920A73BD0086}"/>
          </ac:spMkLst>
        </pc:spChg>
        <pc:picChg chg="add mod">
          <ac:chgData name="Martin, Loretto" userId="68dfab32-c708-438b-8156-3af45edf2714" providerId="ADAL" clId="{4916CFE8-32CE-4B80-8F63-191D4301A86E}" dt="2025-10-20T18:26:53.825" v="1104" actId="1076"/>
          <ac:picMkLst>
            <pc:docMk/>
            <pc:sldMk cId="1463771511" sldId="1172"/>
            <ac:picMk id="6" creationId="{7BD91B8C-C600-A0A5-103B-1D3FA9EEB6EC}"/>
          </ac:picMkLst>
        </pc:picChg>
      </pc:sldChg>
      <pc:sldMasterChg chg="del delSldLayout">
        <pc:chgData name="Martin, Loretto" userId="68dfab32-c708-438b-8156-3af45edf2714" providerId="ADAL" clId="{4916CFE8-32CE-4B80-8F63-191D4301A86E}" dt="2025-10-20T18:15:19.924" v="848" actId="2696"/>
        <pc:sldMasterMkLst>
          <pc:docMk/>
          <pc:sldMasterMk cId="583984028" sldId="2147483660"/>
        </pc:sldMasterMkLst>
        <pc:sldLayoutChg chg="del">
          <pc:chgData name="Martin, Loretto" userId="68dfab32-c708-438b-8156-3af45edf2714" providerId="ADAL" clId="{4916CFE8-32CE-4B80-8F63-191D4301A86E}" dt="2025-10-20T18:15:19.924" v="848" actId="2696"/>
          <pc:sldLayoutMkLst>
            <pc:docMk/>
            <pc:sldMasterMk cId="583984028" sldId="2147483660"/>
            <pc:sldLayoutMk cId="856362542" sldId="2147483661"/>
          </pc:sldLayoutMkLst>
        </pc:sldLayoutChg>
        <pc:sldLayoutChg chg="del">
          <pc:chgData name="Martin, Loretto" userId="68dfab32-c708-438b-8156-3af45edf2714" providerId="ADAL" clId="{4916CFE8-32CE-4B80-8F63-191D4301A86E}" dt="2025-10-20T18:15:19.924" v="848" actId="2696"/>
          <pc:sldLayoutMkLst>
            <pc:docMk/>
            <pc:sldMasterMk cId="583984028" sldId="2147483660"/>
            <pc:sldLayoutMk cId="2452631861" sldId="2147483662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C4710B-2A8D-4608-B15A-1620BC8A888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5A3A-9FC9-44A2-9465-F34739611F4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491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5C47D-1CE2-413C-A42F-8013714F2F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F07C4D-CD50-4CA7-9D6D-C74188DC9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C129DF-DA0A-40DD-8EDE-43AD685CB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05FF23-8721-4E50-9DB4-20ED06D5A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DB3B2-2A1F-44BC-9111-A1D27F52F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6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61E69-42CD-471D-A39A-834B27B9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33CD8B-8404-4BB7-96C6-40E36052F9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A3DC2-DB8D-4909-A2E2-74461866D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C78D-DAB0-4909-8606-E3266B8E0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DC8A75-AFEC-4D12-AE5F-9D8A48AAC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02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4276F8D-2037-47E3-A74E-9F58D57FA9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CD6158-56FA-4493-85BC-EDAE355B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6CF1E7-CAA8-45D4-9B3A-CA9237B6E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1CAD08-FCEF-4563-88A3-581A8F5C65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26FC-3564-4B0B-8D72-A68AF20C3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048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1656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92DCE-F78D-4EC9-ABAB-28F5A10ABE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1100DF-D0D1-4870-8CC2-79C1063762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716D3A-2552-4982-87E0-6AC0BE19A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EE84A-E2E9-40A8-9FDB-90A5D9F0F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7B279D-5085-42A1-856E-63D32778F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040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CF7CC-4CD2-4B1C-8453-7BEE19D197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56FC-1A31-4323-8F73-C89060302D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BD6E0-1DFB-4B60-A053-A170DF8B7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A3AD3E-67D1-455F-BAD9-D7DA783A0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0BC51-D5C9-4B30-95CA-EAA0499CB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6335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F7D2C-6F0C-4A8F-8CD6-1C89C10E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46E5BE-69D6-4DBC-A6B8-4D26A3214B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72FF47-CC70-454A-9EEB-76C9F6F48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112FC-912B-47EE-AB68-C65BADCC4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EF5D72-9E90-4871-B27B-DB93FD2A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1BC402-678A-4537-B63D-33B3B3EF5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1010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F06BDB-20CF-41C9-8C2E-E7984E47F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4CBE24-03BD-401E-AF3A-0EE17F030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9F3812-3F85-42D9-B48C-860D5CE524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F3F69C-BC30-4D1A-BD5F-A02331E566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B5E5BE-B11C-4EF7-BF12-344BE0C116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312F1B-DDB6-47D7-9555-F899EA1B0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DB4BD-54B7-414D-8D5D-4C6F1482C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3657D-6647-4119-B3E0-ED7719D0B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345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6D78-0C5D-436E-8219-CDECD9AA9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BE3232-DE48-4131-9CF3-F43D8AFBF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7B1F46-0693-49A5-804C-09C59CF84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6DF0D1-E545-41C5-A2AA-1DCE3FCC6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3150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335D95-6F31-416C-B0E4-CFEB563D36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F940D4-DA7E-4AC1-93C7-03A3C963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B732E-5E4D-41F4-A80A-60C86E08D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907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D0511-6355-491A-9294-E83850FAB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296-91D3-4B69-9911-4CA851AC6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57B1D9-CB14-4619-9781-70C316F9EB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3FE32-930F-4B4E-8BFC-F7857599B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F6187B-0564-4277-9C02-75884F059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48283-9961-4E4A-91E5-99EA941C3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791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F3C3FF-D6EE-4B9F-8657-B9AB324AA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446719-2938-426F-AE45-7A3751F3EA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0DB69C-35A0-4C97-A518-A33EA665E4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BC9F4C-0612-4E19-BE76-9BADA7BF75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AB30CC-324D-4DAF-97B6-3F518EFD77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118BE4-61DF-44F6-8ABC-FE001CAEED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962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35C4691-FAB5-44C7-991C-E554C5C1B8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C4B742-645D-46C5-A3C8-66AD51BDF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A9D426-6B3B-4947-A9ED-9A343CBB7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D4F99-19F7-4184-8A3F-7D883BAD107F}" type="datetimeFigureOut">
              <a:rPr lang="en-US" smtClean="0"/>
              <a:t>11/17/2025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DEB096-3D66-4D48-8EF0-DDBFA0C522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052A1-BA78-4A43-BE55-81E1FB45D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BDD67-18CD-4D29-9232-B4C42101E4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98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81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1600200"/>
            <a:ext cx="7772400" cy="16764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+mn-lt"/>
              </a:rPr>
              <a:t>Credit Finance Sub Group Update to the Technical Advisory Committee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09404" y="5181600"/>
            <a:ext cx="6400800" cy="685800"/>
          </a:xfrm>
        </p:spPr>
        <p:txBody>
          <a:bodyPr>
            <a:normAutofit/>
          </a:bodyPr>
          <a:lstStyle/>
          <a:p>
            <a:r>
              <a:rPr lang="en-US" dirty="0"/>
              <a:t>November 19, 2025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397541" y="3962401"/>
            <a:ext cx="56554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</a:t>
            </a:r>
            <a:r>
              <a:rPr lang="en-US" b="1" dirty="0"/>
              <a:t>Loretto Martin, Reliant, Chair</a:t>
            </a:r>
          </a:p>
          <a:p>
            <a:pPr algn="ctr"/>
            <a:r>
              <a:rPr lang="en-US" b="1" dirty="0"/>
              <a:t>Jett Price, Golden Spread Electric Cooperative, Vice Chair</a:t>
            </a:r>
          </a:p>
        </p:txBody>
      </p:sp>
    </p:spTree>
    <p:extLst>
      <p:ext uri="{BB962C8B-B14F-4D97-AF65-F5344CB8AC3E}">
        <p14:creationId xmlns:p14="http://schemas.microsoft.com/office/powerpoint/2010/main" val="3329429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BAEC8F-2D4F-4A40-B1DE-C737D9B7B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1" dirty="0"/>
              <a:t>General Update</a:t>
            </a:r>
            <a:br>
              <a:rPr lang="en-US" sz="4400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FE9BD2-307A-4E7D-A5B1-8A2D4D3A4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7476"/>
            <a:ext cx="10515600" cy="3710468"/>
          </a:xfrm>
        </p:spPr>
        <p:txBody>
          <a:bodyPr>
            <a:noAutofit/>
          </a:bodyPr>
          <a:lstStyle/>
          <a:p>
            <a:pPr lvl="1">
              <a:spcBef>
                <a:spcPts val="0"/>
              </a:spcBef>
              <a:defRPr/>
            </a:pPr>
            <a:r>
              <a:rPr lang="en-US" sz="3200" dirty="0"/>
              <a:t>November 14</a:t>
            </a:r>
            <a:r>
              <a:rPr lang="en-US" sz="3200" baseline="30000" dirty="0"/>
              <a:t>th</a:t>
            </a:r>
            <a:r>
              <a:rPr lang="en-US" sz="3200" dirty="0"/>
              <a:t> </a:t>
            </a:r>
            <a:r>
              <a:rPr lang="en-US" sz="3200"/>
              <a:t>CFSG meeting</a:t>
            </a:r>
            <a:endParaRPr lang="en-US" sz="3200" dirty="0"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Voting matters: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NPRRs</a:t>
            </a:r>
          </a:p>
          <a:p>
            <a:pPr lvl="2">
              <a:spcBef>
                <a:spcPts val="0"/>
              </a:spcBef>
              <a:defRPr/>
            </a:pPr>
            <a:r>
              <a:rPr lang="en-US" sz="2800" dirty="0"/>
              <a:t>Approval of minutes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Reviewed the Credit Changes for RTC+B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Regular credit exposure updates</a:t>
            </a:r>
          </a:p>
          <a:p>
            <a:pPr lvl="1">
              <a:spcBef>
                <a:spcPts val="0"/>
              </a:spcBef>
              <a:defRPr/>
            </a:pPr>
            <a:r>
              <a:rPr lang="en-US" sz="3200" dirty="0"/>
              <a:t>New Applicant – Darice Ridge, Tenaska Power Services Co., backup  </a:t>
            </a:r>
          </a:p>
          <a:p>
            <a:pPr lvl="1">
              <a:spcBef>
                <a:spcPts val="0"/>
              </a:spcBef>
              <a:defRPr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126491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D3362-1899-4EC3-9D1B-D87355DB9F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057"/>
          </a:xfrm>
        </p:spPr>
        <p:txBody>
          <a:bodyPr/>
          <a:lstStyle/>
          <a:p>
            <a:pPr algn="ctr"/>
            <a:r>
              <a:rPr lang="en-US" b="1" dirty="0"/>
              <a:t>NPRR’s Reviewed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2942D8-46C5-494A-A41B-18E9D3AF7D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7406"/>
            <a:ext cx="10515600" cy="4809557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NPRR1304, Move OBD to Section 22 – Procedure for Identifying Resource Nodes.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NPRR1305, Move OBD to Section 23 – Counter-Party Credit Application Form. 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000" u="sng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0931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38AC-05D9-4176-BBDB-E15B79F146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3457" y="655639"/>
            <a:ext cx="9644543" cy="735012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latin typeface="+mn-lt"/>
                <a:cs typeface="Times New Roman" panose="02020603050405020304" pitchFamily="18" charset="0"/>
              </a:rPr>
              <a:t>Monthly Highlights: September 2025 – October 2025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DCFF607-9103-4ED4-B8CA-ADCE0DAAEF4F}"/>
              </a:ext>
            </a:extLst>
          </p:cNvPr>
          <p:cNvSpPr txBox="1"/>
          <p:nvPr/>
        </p:nvSpPr>
        <p:spPr>
          <a:xfrm>
            <a:off x="563417" y="1638300"/>
            <a:ext cx="1125912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Market-wide average Total Potential Exposure (TPE) was flat at $1.57 billion in both September and October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Forward adjustment factors and real-time process were mostly flat during the month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Discretionary Collateral is defined as Secured Collateral in excess of TPE,CRR Locked ACL and DAM Exposure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Average Discretionary Collateral decreased from $ 4.04 billion in September 2025 to $3.97 billion in October 2025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cs typeface="Times New Roman" panose="02020603050405020304" pitchFamily="18" charset="0"/>
              </a:rPr>
              <a:t>No unusual collateral call activity</a:t>
            </a:r>
          </a:p>
        </p:txBody>
      </p:sp>
    </p:spTree>
    <p:extLst>
      <p:ext uri="{BB962C8B-B14F-4D97-AF65-F5344CB8AC3E}">
        <p14:creationId xmlns:p14="http://schemas.microsoft.com/office/powerpoint/2010/main" val="473303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C2AA3-8A92-4E93-826D-4991323BF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554" y="365125"/>
            <a:ext cx="11736280" cy="549275"/>
          </a:xfrm>
        </p:spPr>
        <p:txBody>
          <a:bodyPr>
            <a:normAutofit fontScale="90000"/>
          </a:bodyPr>
          <a:lstStyle/>
          <a:p>
            <a:r>
              <a:rPr lang="en-US" sz="2400" b="1" dirty="0"/>
              <a:t>Available Credit by Type Compared to Total Potential Exposure (TPE): October 2024 to October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6ECFC8-AA70-44EE-BDF1-EA9AD9F28BAE}"/>
              </a:ext>
            </a:extLst>
          </p:cNvPr>
          <p:cNvSpPr txBox="1"/>
          <p:nvPr/>
        </p:nvSpPr>
        <p:spPr>
          <a:xfrm>
            <a:off x="1250977" y="5694083"/>
            <a:ext cx="101507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B6770"/>
                </a:solidFill>
              </a:rPr>
              <a:t>Numbers are as of month-end except for Max TPE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5B6770"/>
                </a:solidFill>
              </a:rPr>
              <a:t>Max TPE is the highest TPE for the corresponding month</a:t>
            </a: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44A3DA9-A9ED-A754-95FB-B3D8223C96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55512B-BA14-4069-AFCB-84ABE6C99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089315"/>
            <a:ext cx="9310991" cy="434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205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63115-A32D-4B9A-B2FF-012E96271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923166" cy="1325563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cs typeface="Times New Roman" panose="02020603050405020304" pitchFamily="18" charset="0"/>
              </a:rPr>
              <a:t>Discretionary Collateral September 2025 – October 2025</a:t>
            </a:r>
            <a:endParaRPr lang="en-US" sz="28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E1CE43-84EE-92D5-270C-C437310DC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4784" y="1747314"/>
            <a:ext cx="8702431" cy="336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485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53CCC-6A3A-0D96-DF93-7C9BFCC00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Issuer Credit Limits vs Total LC Amounts Per Issuer: EOM-October 2025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77BFA-3CF0-DCDE-C026-920A73BD00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96E38A-DA7F-E6A0-24D2-B3DF66331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54200"/>
            <a:ext cx="11050380" cy="399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77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4" descr="Question marks in a line and one question mark is lit">
            <a:extLst>
              <a:ext uri="{FF2B5EF4-FFF2-40B4-BE49-F238E27FC236}">
                <a16:creationId xmlns:a16="http://schemas.microsoft.com/office/drawing/2014/main" id="{6B2C015A-608E-460E-AEF9-3985F55107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80" r="23298" b="7112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29" name="Rectangle 2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E6D4A7F-F05A-475E-92CE-D3F0E16C2A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981" y="1122363"/>
            <a:ext cx="4023360" cy="320413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Questions?</a:t>
            </a:r>
          </a:p>
        </p:txBody>
      </p:sp>
      <p:sp>
        <p:nvSpPr>
          <p:cNvPr id="30" name="Rectangle 2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3749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487ff0d5-859f-4698-9b9b-079befd22fd5}" enabled="1" method="Standard" siteId="{482dc10d-9180-4c99-816e-70ee2557afd5}" removed="0"/>
  <clbl:label id="{f7f7157e-03dd-4df4-a10b-f59d8fe642d0}" enabled="0" method="" siteId="{f7f7157e-03dd-4df4-a10b-f59d8fe642d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2892</TotalTime>
  <Words>236</Words>
  <Application>Microsoft Office PowerPoint</Application>
  <PresentationFormat>Widescreen</PresentationFormat>
  <Paragraphs>28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</vt:lpstr>
      <vt:lpstr>Arial</vt:lpstr>
      <vt:lpstr>Calibri</vt:lpstr>
      <vt:lpstr>Calibri Light</vt:lpstr>
      <vt:lpstr>Times New Roman</vt:lpstr>
      <vt:lpstr>Office Theme</vt:lpstr>
      <vt:lpstr>1_Custom Design</vt:lpstr>
      <vt:lpstr>Credit Finance Sub Group Update to the Technical Advisory Committee</vt:lpstr>
      <vt:lpstr>General Update </vt:lpstr>
      <vt:lpstr>NPRR’s Reviewed</vt:lpstr>
      <vt:lpstr>Monthly Highlights: September 2025 – October 2025</vt:lpstr>
      <vt:lpstr>Available Credit by Type Compared to Total Potential Exposure (TPE): October 2024 to October 2025</vt:lpstr>
      <vt:lpstr>Discretionary Collateral September 2025 – October 2025</vt:lpstr>
      <vt:lpstr>Issuer Credit Limits vs Total LC Amounts Per Issuer: EOM-October 2025</vt:lpstr>
      <vt:lpstr>Questions?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Another credit calculation adjustment proposal</dc:title>
  <dc:creator>Sager, Brenden</dc:creator>
  <cp:lastModifiedBy>Martin, Loretto</cp:lastModifiedBy>
  <cp:revision>76</cp:revision>
  <dcterms:created xsi:type="dcterms:W3CDTF">2022-08-01T15:23:51Z</dcterms:created>
  <dcterms:modified xsi:type="dcterms:W3CDTF">2025-11-17T15:09:08Z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084cbda-52b8-46fb-a7b7-cb5bd465ed85_Enabled">
    <vt:lpwstr>true</vt:lpwstr>
  </property>
  <property fmtid="{D5CDD505-2E9C-101B-9397-08002B2CF9AE}" pid="3" name="MSIP_Label_7084cbda-52b8-46fb-a7b7-cb5bd465ed85_SetDate">
    <vt:lpwstr>2024-09-18T20:41:41Z</vt:lpwstr>
  </property>
  <property fmtid="{D5CDD505-2E9C-101B-9397-08002B2CF9AE}" pid="4" name="MSIP_Label_7084cbda-52b8-46fb-a7b7-cb5bd465ed85_Method">
    <vt:lpwstr>Standard</vt:lpwstr>
  </property>
  <property fmtid="{D5CDD505-2E9C-101B-9397-08002B2CF9AE}" pid="5" name="MSIP_Label_7084cbda-52b8-46fb-a7b7-cb5bd465ed85_Name">
    <vt:lpwstr>Internal</vt:lpwstr>
  </property>
  <property fmtid="{D5CDD505-2E9C-101B-9397-08002B2CF9AE}" pid="6" name="MSIP_Label_7084cbda-52b8-46fb-a7b7-cb5bd465ed85_SiteId">
    <vt:lpwstr>0afb747d-bff7-4596-a9fc-950ef9e0ec45</vt:lpwstr>
  </property>
  <property fmtid="{D5CDD505-2E9C-101B-9397-08002B2CF9AE}" pid="7" name="MSIP_Label_7084cbda-52b8-46fb-a7b7-cb5bd465ed85_ActionId">
    <vt:lpwstr>fb0cf853-2bb6-46bc-b0a5-93f16a1c1c2c</vt:lpwstr>
  </property>
  <property fmtid="{D5CDD505-2E9C-101B-9397-08002B2CF9AE}" pid="8" name="MSIP_Label_7084cbda-52b8-46fb-a7b7-cb5bd465ed85_ContentBits">
    <vt:lpwstr>0</vt:lpwstr>
  </property>
</Properties>
</file>