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1"/>
  </p:notesMasterIdLst>
  <p:handoutMasterIdLst>
    <p:handoutMasterId r:id="rId12"/>
  </p:handoutMasterIdLst>
  <p:sldIdLst>
    <p:sldId id="260" r:id="rId6"/>
    <p:sldId id="3049" r:id="rId7"/>
    <p:sldId id="3051" r:id="rId8"/>
    <p:sldId id="3050" r:id="rId9"/>
    <p:sldId id="5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FD8819A-08DF-43DE-AEA8-2BAF1B2ED933}">
          <p14:sldIdLst>
            <p14:sldId id="260"/>
            <p14:sldId id="3049"/>
            <p14:sldId id="3051"/>
            <p14:sldId id="3050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DD624F-C1A0-818D-DA9E-F189AFCC5EE4}" name="Tirupati, Venkata" initials="VT" userId="S::Venkata.Tirupati@ercot.com::f158bf16-7c33-4cff-afb7-2f4396d4ca51" providerId="AD"/>
  <p188:author id="{6AED60BC-6DC8-9208-15EC-10DB2B0CE731}" name="Mereness, Matt" initials="MM" userId="S::matt.mereness@ercot.com::6db1126a-164e-4475-8d86-5dde160acd3b" providerId="AD"/>
  <p188:author id="{881B48C5-BB53-CDCD-4930-0451197F0D4A}" name="Urquhart, Ike" initials="UI" userId="S::Ike.Urquhart@ercot.com::730980f3-dc09-4cfe-ab83-a3f100637f33" providerId="AD"/>
  <p188:author id="{47B1B2D5-CBCE-C9A6-CDCE-5D057DF5C4EF}" name="Kersulis, Jonas" initials="KJ" userId="S::Jonas.Kersulis@ercot.com::38ec2a83-12fc-4093-8e16-3ee53b6e04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6D07C"/>
    <a:srgbClr val="0076C6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046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8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5/02/14/Single-Model-ESR-Names_01Oct2025-as-of-10-3-25-1545.xlsx" TargetMode="External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i.wan.ercot.com/NodalAPI/EWS/" TargetMode="External"/><Relationship Id="rId2" Type="http://schemas.openxmlformats.org/officeDocument/2006/relationships/hyperlink" Target="https://misapi.ercot.com/NodalAPI/EWS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markettrialsapi.wan.ercot.com/NodalAPI/EWS/" TargetMode="External"/><Relationship Id="rId5" Type="http://schemas.openxmlformats.org/officeDocument/2006/relationships/hyperlink" Target="https://markettrialsapi.ercot.com/NodalAPI/EWS/" TargetMode="External"/><Relationship Id="rId4" Type="http://schemas.openxmlformats.org/officeDocument/2006/relationships/hyperlink" Target="https://www.ercot.com/services/mdt/webservic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4/06/24/External_Web_Services_XSD_RTC_Bv1.0.zip" TargetMode="External"/><Relationship Id="rId2" Type="http://schemas.openxmlformats.org/officeDocument/2006/relationships/hyperlink" Target="https://www.ercot.com/services/mdt/xsds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890817"/>
            <a:ext cx="5410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RTC+B  - TSP Impacts</a:t>
            </a:r>
          </a:p>
          <a:p>
            <a:endParaRPr lang="en-US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Sreenivas Badri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October 23, 2025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381C7-8DF5-949D-2DAA-42E6BE503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11D6-D03D-1B11-8BE1-C75AD951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TSP Impacts -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E472B-BF39-B5B3-4BA1-63939140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6" y="608176"/>
            <a:ext cx="8534400" cy="5280822"/>
          </a:xfrm>
        </p:spPr>
        <p:txBody>
          <a:bodyPr/>
          <a:lstStyle/>
          <a:p>
            <a:r>
              <a:rPr lang="en-US" sz="1600" dirty="0"/>
              <a:t>Outage Scheduler API URL changes during RTC+B Go Live.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Full RTC+B CIM model containing Single Model ESRs is posted in the NMMS Citrix Postings in the </a:t>
            </a:r>
            <a:r>
              <a:rPr lang="en-US" sz="1600" dirty="0" err="1"/>
              <a:t>ECEII_NMMS_RTC_Preview</a:t>
            </a:r>
            <a:r>
              <a:rPr lang="en-US" sz="1600" dirty="0"/>
              <a:t> location.  TSPs can import this model and test out their tools/real-time applications.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ESR Telemetry changes due to current ESR Combo Model to RTC+B Single Model transition.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b="1" dirty="0"/>
              <a:t>If TSPs are getting telemetry currently from ERCOT for ESR combo model (Gen and Load), telemetry should be switched to ESR single model telemetry in real-time applications (SCADA, State Estimator, CA etc.) with RTC+B Go-Live.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The Single Model ESR names are posted on the </a:t>
            </a:r>
            <a:r>
              <a:rPr lang="en-US" sz="1400" u="sng" dirty="0">
                <a:hlinkClick r:id="rId2"/>
              </a:rPr>
              <a:t>RTCBTF homepage</a:t>
            </a:r>
            <a:r>
              <a:rPr lang="en-US" sz="1400" dirty="0"/>
              <a:t>:  </a:t>
            </a:r>
            <a:r>
              <a:rPr lang="en-US" sz="1400" u="sng" dirty="0">
                <a:hlinkClick r:id="rId3" tooltip="https://www.ercot.com/files/docs/2025/02/14/single-model-esr-names_01oct2025-as-of-10-3-25-1545.xlsx"/>
              </a:rPr>
              <a:t>Single Model ESR Names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r>
              <a:rPr lang="en-US" sz="1600" b="1" dirty="0"/>
              <a:t>RTC+B SOTE is available for TSPs to test power flow studies on RTC+B 60-day and 90-day outage study cases.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RTC+B SOTE Testing period 10/6 – 11/07</a:t>
            </a:r>
          </a:p>
          <a:p>
            <a:pPr lvl="1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ERCOT will start  approving 60 day/90 day ahead outages based on ESR single model starting from November 7th. These cases will be available in RTC+B SOTE</a:t>
            </a:r>
            <a:r>
              <a:rPr lang="en-US" sz="1400" b="1" i="1" dirty="0">
                <a:solidFill>
                  <a:prstClr val="black"/>
                </a:solidFill>
              </a:rPr>
              <a:t>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Current SOTE will still be available till end of December to support current real time cases for studies.</a:t>
            </a:r>
          </a:p>
          <a:p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2385F-BC65-A4D0-5CD7-A428E0612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5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B578-6F5A-0A3F-E92C-EF418A371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2D862-3A5E-D004-B58A-DBE8B6C1F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RTC+B Outage Scheduler API URL changes during Go-Live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0EEB-F2DA-37C3-2BA3-C6BCA88A9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5301" y="601164"/>
            <a:ext cx="8534400" cy="528082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During RTC+B Go-Live on the night of 12/04/2025, Outage Scheduler EWS API URLs for current Production will be changed to following. TSPs who submit outages to ERCOT using APIs should change their API URLs to following during RTC+B Go-Live on the night of 12/04/2025.</a:t>
            </a:r>
          </a:p>
          <a:p>
            <a:pPr marL="800100" lvl="2" indent="0">
              <a:buNone/>
            </a:pPr>
            <a:endParaRPr lang="en-US" sz="1200" dirty="0"/>
          </a:p>
          <a:p>
            <a:pPr marL="800100" lvl="2" indent="0">
              <a:buNone/>
            </a:pPr>
            <a:r>
              <a:rPr lang="en-US" sz="1200" dirty="0"/>
              <a:t>Internet API URL: </a:t>
            </a:r>
            <a:r>
              <a:rPr lang="en-US" sz="1200" u="sng" dirty="0">
                <a:hlinkClick r:id="rId2"/>
              </a:rPr>
              <a:t>https://misapi.ercot.com/NodalAPI/EWS/</a:t>
            </a:r>
            <a:br>
              <a:rPr lang="en-US" sz="1200" dirty="0"/>
            </a:br>
            <a:r>
              <a:rPr lang="en-US" sz="1200" dirty="0"/>
              <a:t>WAN API URL:  </a:t>
            </a:r>
            <a:r>
              <a:rPr lang="en-US" sz="1200" u="sng" dirty="0">
                <a:hlinkClick r:id="rId3"/>
              </a:rPr>
              <a:t>https://api.wan.ercot.com/NodalAPI/EWS/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Meanwhile ERCOT is requesting TSPs to test out their outage submissions APIs against RTC+B Market Trials environment to assess the impacts of this change </a:t>
            </a:r>
            <a:r>
              <a:rPr lang="en-US" sz="1400" b="1" u="sng" dirty="0">
                <a:highlight>
                  <a:srgbClr val="FFFF00"/>
                </a:highlight>
              </a:rPr>
              <a:t>by performing below steps by 10/31/2025</a:t>
            </a:r>
            <a:r>
              <a:rPr lang="en-US" sz="1400" b="1" u="sng" dirty="0"/>
              <a:t>.</a:t>
            </a:r>
            <a:r>
              <a:rPr lang="en-US" sz="1400" dirty="0"/>
              <a:t> It is ERCOT’s understanding that TSPs will have to make configuration changes only and does not require their outage API submissions software change.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TSPs to utilize their lower environment (MOTE or QA etc.) for this testing.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Update this environment with current production digital certificate.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Download RTC+B Market Trials Public Keys from </a:t>
            </a:r>
            <a:r>
              <a:rPr lang="en-US" sz="1200" u="sng" dirty="0">
                <a:hlinkClick r:id="rId4"/>
              </a:rPr>
              <a:t>https://www.ercot.com/services/mdt/webservices</a:t>
            </a:r>
            <a:r>
              <a:rPr lang="en-US" sz="1200" dirty="0"/>
              <a:t> into this environment.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Update the API URLs to following RTC+B Market Trials Environment.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200" b="1" dirty="0"/>
              <a:t>Internet API URL:  </a:t>
            </a:r>
            <a:r>
              <a:rPr lang="en-US" sz="1200" u="sng" dirty="0">
                <a:hlinkClick r:id="rId5"/>
              </a:rPr>
              <a:t>https://markettrialsapi.ercot.com/NodalAPI/EWS/</a:t>
            </a:r>
            <a:endParaRPr lang="en-US" sz="1200" dirty="0"/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200" b="1" dirty="0"/>
              <a:t>WAN API URL:  </a:t>
            </a:r>
            <a:r>
              <a:rPr lang="en-US" sz="1200" u="sng" dirty="0">
                <a:hlinkClick r:id="rId6"/>
              </a:rPr>
              <a:t>https://markettrialsapi.wan.ercot.com/NodalAPI/EWS/</a:t>
            </a:r>
            <a:endParaRPr lang="en-US" sz="12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Test the connectivity and submit one or two outages and query the outages as well to validate the API URLs changes are working as expected.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Report status and any issues to ERCOT using this email thread.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Once testing is completed, TSPs to revert the API URLs in this lower environment.</a:t>
            </a:r>
          </a:p>
          <a:p>
            <a:pPr marL="457200" lvl="1" indent="0">
              <a:buNone/>
            </a:pPr>
            <a:endParaRPr lang="en-US" sz="1200" b="1" dirty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0B24C-CEBB-A72E-F799-F74ABB78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6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DAE66-9D8C-057E-B68C-404E2729E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7DFFB-D391-EC89-4945-4E75A0EA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RTC+B Outage Scheduler API URL changes during Go-Live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0EC77-B66B-2EEF-B4F2-0BBE6EA45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22" y="625268"/>
            <a:ext cx="8534400" cy="52808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Please note that Actual API URL changes will occur in production during RTC+B Go Live the night of 12/4/2025.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600" b="1" dirty="0"/>
              <a:t>ErcotOutagetypes.xsd file change</a:t>
            </a:r>
            <a:r>
              <a:rPr lang="en-US" sz="1600" dirty="0"/>
              <a:t> – ERCOT updated this XSD to add “ESR” device type enumeration for RTC+B. LCRA team thinks this would not impact their Outage submissions API calls but will confirm using this email thread. RTC+B XSD changes can be found at </a:t>
            </a:r>
            <a:r>
              <a:rPr lang="en-US" sz="1600" u="sng" dirty="0">
                <a:hlinkClick r:id="rId2"/>
              </a:rPr>
              <a:t>https://www.ercot.com/services/mdt/xsds</a:t>
            </a:r>
            <a:r>
              <a:rPr lang="en-US" sz="1600" dirty="0"/>
              <a:t> file name “</a:t>
            </a:r>
            <a:r>
              <a:rPr lang="en-US" sz="1600" u="sng" dirty="0">
                <a:hlinkClick r:id="rId3"/>
              </a:rPr>
              <a:t>External_Web_Services_XSD_RTC_Bv1.0.zip</a:t>
            </a:r>
            <a:r>
              <a:rPr lang="en-US" sz="1600" dirty="0"/>
              <a:t>”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ERCOT will conduct TSPs Outage submissions API URLs specific workshops in November and go over the detailed go-live plan in those workshops.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A40A1-641A-7547-A653-EBFB04FCC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8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CBF9-33D4-457C-7B6B-3B0E0C84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RTC+B – TSP Impacts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362F-2C1C-51B9-C5CB-21FFBB63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r>
              <a:rPr lang="en-US" sz="2000" dirty="0"/>
              <a:t>Questions? 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Any concerns/questions, </a:t>
            </a:r>
            <a:r>
              <a:rPr lang="en-US" sz="2000"/>
              <a:t>please contact us </a:t>
            </a:r>
            <a:r>
              <a:rPr lang="en-US" sz="2000" dirty="0"/>
              <a:t>at </a:t>
            </a:r>
            <a:r>
              <a:rPr lang="en-US" sz="2000" u="sng" dirty="0">
                <a:solidFill>
                  <a:srgbClr val="00AEC7"/>
                </a:solidFill>
              </a:rPr>
              <a:t>rtcb</a:t>
            </a:r>
            <a:r>
              <a:rPr lang="en-US" sz="2000" u="sng" dirty="0">
                <a:solidFill>
                  <a:srgbClr val="00AEC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@ercot.com</a:t>
            </a:r>
            <a:r>
              <a:rPr lang="en-US" sz="2000" u="sng" dirty="0">
                <a:solidFill>
                  <a:srgbClr val="00AEC7"/>
                </a:solidFill>
              </a:rPr>
              <a:t> </a:t>
            </a:r>
          </a:p>
          <a:p>
            <a:endParaRPr lang="en-US" sz="2400" dirty="0">
              <a:solidFill>
                <a:srgbClr val="00AEC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14D95-AAB8-C83F-D9A9-903A9D7F2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362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39F2F4-47B2-4966-9217-61E5C243B270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5f527160-b6a2-448e-b210-55bbe2178a90"/>
    <ds:schemaRef ds:uri="8d5ee879-813f-4fb9-b7c2-a59846c21aeb"/>
    <ds:schemaRef ds:uri="c34af464-7aa1-4edd-9be4-83dffc1cb926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8875</TotalTime>
  <Words>704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Cover Slide</vt:lpstr>
      <vt:lpstr>Horizontal Theme</vt:lpstr>
      <vt:lpstr>PowerPoint Presentation</vt:lpstr>
      <vt:lpstr>RTC+B TSP Impacts - Summary</vt:lpstr>
      <vt:lpstr>RTC+B Outage Scheduler API URL changes during Go-Live</vt:lpstr>
      <vt:lpstr>RTC+B Outage Scheduler API URL changes during Go-Live</vt:lpstr>
      <vt:lpstr>RTC+B – TSP Impacts 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Potluri, Tejaswi</cp:lastModifiedBy>
  <cp:revision>43</cp:revision>
  <cp:lastPrinted>2017-10-10T21:31:05Z</cp:lastPrinted>
  <dcterms:created xsi:type="dcterms:W3CDTF">2016-01-21T15:20:31Z</dcterms:created>
  <dcterms:modified xsi:type="dcterms:W3CDTF">2025-11-13T19:06:35Z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ActionId">
    <vt:lpwstr>c62e7908-7660-43a6-b1c8-5c5c95dc1f11</vt:lpwstr>
  </property>
  <property fmtid="{D5CDD505-2E9C-101B-9397-08002B2CF9AE}" pid="4" name="MSIP_Label_7084cbda-52b8-46fb-a7b7-cb5bd465ed85_SetDate">
    <vt:lpwstr>2023-05-09T20:19:39Z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ContentBits">
    <vt:lpwstr>0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ContentTypeId">
    <vt:lpwstr>0x0101009AF51A5998F0944EA03AB587B5B58FD3</vt:lpwstr>
  </property>
  <property fmtid="{D5CDD505-2E9C-101B-9397-08002B2CF9AE}" pid="10" name="MediaServiceImageTags">
    <vt:lpwstr/>
  </property>
</Properties>
</file>