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 snapToGrid="0">
      <p:cViewPr varScale="1">
        <p:scale>
          <a:sx n="66" d="100"/>
          <a:sy n="66" d="100"/>
        </p:scale>
        <p:origin x="5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328B7-A891-4976-9F2A-1E0E39EBF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282506-8347-435C-8A53-36DF0CC0AB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36495-3A30-452D-8119-C70097F69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238CE-0AD2-43FC-853C-692903B27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D08D2-0B5A-4963-90AD-C2705B6D0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6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FD14D-4082-4DC6-A9E2-F72C19009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46DA94-DB2E-4D77-B96A-5DF229A15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D514B-FAB6-484C-A902-CD27347A5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13D1A-8D4D-4AD7-9275-35B1C3573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2BA39-36A9-4DAF-93FB-F6775A7D5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3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47CB00-624F-44EF-A92F-AC68D6B99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83B472-6DD0-4739-8F5D-8EC5AC1BD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D3210-BAB2-4262-9E86-76134D8FF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FFDA1-E7B7-4AC7-A694-5F3074E90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97451-D293-469E-9416-81360E999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6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18C1F-3CAC-4B39-84BF-0B2016A68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9EA41-7EA3-40C6-BC50-711CF74B8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B1F0E-065E-43E7-8161-D18E91DCC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ACD6A-6409-4101-81EB-F5DD67D96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405A6-3BD1-413F-9D0A-98323ECBC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8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4C29F-3BAD-4CEE-BF36-AD5A8C3FE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C0335-EE82-421E-8453-52625DADB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6E7E0-86FC-4756-9020-1DA0F6E8D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8A302-B3E2-4E5F-B0EB-F35EA8F8A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43024-0C4C-49D2-8E64-D53F47FE8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2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E4DCF-69A3-4892-A2CC-5E6BB56B1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E89C1-E79D-4EB5-A8CA-E0ACE698BE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44E00-8AE4-499C-9183-23C136B85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D5BAE5-F5B2-4F60-A95D-6964ACD61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063DB7-F055-4346-8C84-88E49DE0F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F2AFD-F2F7-4EA1-B93B-87BDB8172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61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A5E12-6878-4460-A27E-431EF652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732698-DF1D-49A9-A187-A6CC98B24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1B0283-7FC7-445B-9F94-6DBB25E02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B05241-0C04-4339-87CC-089261175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94A418-7174-423A-8865-04389FCAE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55B4F9-B155-464F-B748-DA1BF1DF1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971F32-B48E-4D46-A731-0DC65A3A5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3B34B3-B20E-404B-AB65-8C5A83D46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6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B0802-D442-45D0-863C-E042D77DC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DE00C9-EC05-45C0-A5BC-74910E8C8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E5354D-2D58-4D7B-959C-949B7AB40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CE57E5-F603-459E-929C-B7975745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6F6B4C-0688-45B1-B237-6A27B28CF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86D24F-3EE6-4957-8177-1C6B99319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3F1198-6FFE-4BAC-B24C-BE719FA68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5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A5724-FCF3-44BC-89FB-A9AE80960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F1D59-C71E-4ECF-9F4A-D3B5975FD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DEA0D7-DBA3-4010-91FA-A079ED237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33E470-B5B0-40BE-900E-127299442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5455A-FED8-4420-9186-2CDE5649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2DAB6-15D4-43F2-8C56-1F089724C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4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49FC6-CD52-4FF5-BC90-546DA0EBA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FBFAB7-0DA6-4058-ACE8-AAF58E5763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467931-76E4-4DE6-9643-7287AB3EC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4ACC3-8D71-4BE6-93BD-77FB47F54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2CBF54-0D21-42DA-88A9-026FFA0AB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FAC0C9-F319-4C6A-8EFA-1D795931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474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A099A1-FF25-4D8F-8E28-E5722CFAF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094A6-AFB1-4606-B294-1CCF85949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6D8BC-4A72-4D71-9872-16F3354518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81A6A-D6D8-49EE-9665-BD183078D05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4981D-6729-474E-879D-A0C89EB2F3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683DD-0854-43D2-924D-CCC1C24AD2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63983-BA20-4FB9-8281-8424E603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3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C8C445A4-D15C-4A7E-8758-06A8870E31AD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Residential Default HI/LO Winter Ratio Load Profile by Weather Zone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9E49DB7-F82F-4436-8ED9-D8AA8BBFAB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84" y="716118"/>
            <a:ext cx="5927836" cy="27339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A4FCCB3-F2CF-4E72-9C5B-8CC4A84FE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68" y="899890"/>
            <a:ext cx="7853732" cy="595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9739668-F69C-42AF-A1F7-61EF436C33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184" y="3769514"/>
            <a:ext cx="3857044" cy="308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842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Pak, Sam</dc:creator>
  <cp:lastModifiedBy>Pak, Sam</cp:lastModifiedBy>
  <cp:revision>5</cp:revision>
  <dcterms:created xsi:type="dcterms:W3CDTF">2025-11-12T20:02:29Z</dcterms:created>
  <dcterms:modified xsi:type="dcterms:W3CDTF">2025-11-12T21:32:38Z</dcterms:modified>
</cp:coreProperties>
</file>