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3" r:id="rId4"/>
    <p:sldMasterId id="2147483663" r:id="rId5"/>
  </p:sldMasterIdLst>
  <p:notesMasterIdLst>
    <p:notesMasterId r:id="rId20"/>
  </p:notesMasterIdLst>
  <p:handoutMasterIdLst>
    <p:handoutMasterId r:id="rId21"/>
  </p:handoutMasterIdLst>
  <p:sldIdLst>
    <p:sldId id="260" r:id="rId6"/>
    <p:sldId id="3041" r:id="rId7"/>
    <p:sldId id="623" r:id="rId8"/>
    <p:sldId id="616" r:id="rId9"/>
    <p:sldId id="610" r:id="rId10"/>
    <p:sldId id="609" r:id="rId11"/>
    <p:sldId id="612" r:id="rId12"/>
    <p:sldId id="625" r:id="rId13"/>
    <p:sldId id="3090" r:id="rId14"/>
    <p:sldId id="3089" r:id="rId15"/>
    <p:sldId id="3088" r:id="rId16"/>
    <p:sldId id="3091" r:id="rId17"/>
    <p:sldId id="3042" r:id="rId18"/>
    <p:sldId id="587" r:id="rId1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8FD8819A-08DF-43DE-AEA8-2BAF1B2ED933}">
          <p14:sldIdLst>
            <p14:sldId id="260"/>
            <p14:sldId id="3041"/>
            <p14:sldId id="623"/>
            <p14:sldId id="616"/>
            <p14:sldId id="610"/>
            <p14:sldId id="609"/>
            <p14:sldId id="612"/>
            <p14:sldId id="625"/>
            <p14:sldId id="3090"/>
            <p14:sldId id="3089"/>
            <p14:sldId id="3088"/>
            <p14:sldId id="3091"/>
            <p14:sldId id="3042"/>
            <p14:sldId id="587"/>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9DD624F-C1A0-818D-DA9E-F189AFCC5EE4}" name="Tirupati, Venkata" initials="VT" userId="S::Venkata.Tirupati@ercot.com::f158bf16-7c33-4cff-afb7-2f4396d4ca51" providerId="AD"/>
  <p188:author id="{6AED60BC-6DC8-9208-15EC-10DB2B0CE731}" name="Mereness, Matt" initials="MM" userId="S::matt.mereness@ercot.com::6db1126a-164e-4475-8d86-5dde160acd3b" providerId="AD"/>
  <p188:author id="{881B48C5-BB53-CDCD-4930-0451197F0D4A}" name="Urquhart, Ike" initials="UI" userId="S::Ike.Urquhart@ercot.com::730980f3-dc09-4cfe-ab83-a3f100637f33" providerId="AD"/>
  <p188:author id="{47B1B2D5-CBCE-C9A6-CDCE-5D057DF5C4EF}" name="Kersulis, Jonas" initials="KJ" userId="S::Jonas.Kersulis@ercot.com::38ec2a83-12fc-4093-8e16-3ee53b6e048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EC7"/>
    <a:srgbClr val="26D07C"/>
    <a:srgbClr val="0076C6"/>
    <a:srgbClr val="E6EBF0"/>
    <a:srgbClr val="093C61"/>
    <a:srgbClr val="98C3FA"/>
    <a:srgbClr val="70CDD9"/>
    <a:srgbClr val="8DC3E5"/>
    <a:srgbClr val="A9E5EA"/>
    <a:srgbClr val="5B677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3296810-A885-4BE3-A3E7-6D5BEEA58F35}">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3" d="100"/>
          <a:sy n="93" d="100"/>
        </p:scale>
        <p:origin x="2046" y="306"/>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E11038-C648-4BF3-8167-6AE1FF3EFDF1}"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BA20C27A-FD2A-445A-A719-6C03AF8940F3}">
      <dgm:prSet phldrT="[Text]"/>
      <dgm:spPr>
        <a:solidFill>
          <a:srgbClr val="5B6770"/>
        </a:solidFill>
      </dgm:spPr>
      <dgm:t>
        <a:bodyPr/>
        <a:lstStyle/>
        <a:p>
          <a:r>
            <a:rPr lang="en-US"/>
            <a:t>Click to edit Master subtitle style</a:t>
          </a:r>
        </a:p>
      </dgm:t>
    </dgm:pt>
    <dgm:pt modelId="{70D27D20-9B5C-4ACA-A932-25F2CF915F48}" type="parTrans" cxnId="{A5351B5C-9190-4E1A-BDA3-BCFD1EA44514}">
      <dgm:prSet/>
      <dgm:spPr/>
      <dgm:t>
        <a:bodyPr/>
        <a:lstStyle/>
        <a:p>
          <a:endParaRPr lang="en-US"/>
        </a:p>
      </dgm:t>
    </dgm:pt>
    <dgm:pt modelId="{6F8B888A-19D7-43C8-BC5E-9BDE549DF313}" type="sibTrans" cxnId="{A5351B5C-9190-4E1A-BDA3-BCFD1EA44514}">
      <dgm:prSet/>
      <dgm:spPr/>
      <dgm:t>
        <a:bodyPr/>
        <a:lstStyle/>
        <a:p>
          <a:endParaRPr lang="en-US"/>
        </a:p>
      </dgm:t>
    </dgm:pt>
    <dgm:pt modelId="{E0CEC3AC-4F65-405E-9DD2-9D5A494B4AC7}">
      <dgm:prSet phldrT="[Text]"/>
      <dgm:spPr>
        <a:solidFill>
          <a:srgbClr val="00AEC7"/>
        </a:solidFill>
      </dgm:spPr>
      <dgm:t>
        <a:bodyPr/>
        <a:lstStyle/>
        <a:p>
          <a:r>
            <a:rPr lang="en-US"/>
            <a:t>Click to edit Master subtitle style</a:t>
          </a:r>
        </a:p>
      </dgm:t>
    </dgm:pt>
    <dgm:pt modelId="{EAB6D17A-4709-4A18-AFBB-0789B952020D}" type="parTrans" cxnId="{6C928428-284E-4E7D-9683-6F55F36228FB}">
      <dgm:prSet/>
      <dgm:spPr/>
      <dgm:t>
        <a:bodyPr/>
        <a:lstStyle/>
        <a:p>
          <a:endParaRPr lang="en-US"/>
        </a:p>
      </dgm:t>
    </dgm:pt>
    <dgm:pt modelId="{E80F0502-7CC7-44FF-B609-B9414F795B8A}" type="sibTrans" cxnId="{6C928428-284E-4E7D-9683-6F55F36228FB}">
      <dgm:prSet/>
      <dgm:spPr/>
      <dgm:t>
        <a:bodyPr/>
        <a:lstStyle/>
        <a:p>
          <a:endParaRPr lang="en-US"/>
        </a:p>
      </dgm:t>
    </dgm:pt>
    <dgm:pt modelId="{187606C4-A5C3-49B4-8A18-BB38CA4215D5}">
      <dgm:prSet phldrT="[Text]"/>
      <dgm:spPr>
        <a:solidFill>
          <a:srgbClr val="093C61"/>
        </a:solidFill>
      </dgm:spPr>
      <dgm:t>
        <a:bodyPr/>
        <a:lstStyle/>
        <a:p>
          <a:r>
            <a:rPr lang="en-US"/>
            <a:t>Click to edit Master subtitle style</a:t>
          </a:r>
        </a:p>
      </dgm:t>
    </dgm:pt>
    <dgm:pt modelId="{58AE02CB-D91D-41B6-A813-B4F035391B83}" type="parTrans" cxnId="{72D59750-5757-41CF-AF05-6C57B64FB7ED}">
      <dgm:prSet/>
      <dgm:spPr/>
      <dgm:t>
        <a:bodyPr/>
        <a:lstStyle/>
        <a:p>
          <a:endParaRPr lang="en-US"/>
        </a:p>
      </dgm:t>
    </dgm:pt>
    <dgm:pt modelId="{3CFCF34C-096A-4329-BCDD-0A8D1A075934}" type="sibTrans" cxnId="{72D59750-5757-41CF-AF05-6C57B64FB7ED}">
      <dgm:prSet/>
      <dgm:spPr/>
      <dgm:t>
        <a:bodyPr/>
        <a:lstStyle/>
        <a:p>
          <a:endParaRPr lang="en-US"/>
        </a:p>
      </dgm:t>
    </dgm:pt>
    <dgm:pt modelId="{075A3D39-E191-4C23-AF82-FED389D4714A}" type="pres">
      <dgm:prSet presAssocID="{32E11038-C648-4BF3-8167-6AE1FF3EFDF1}" presName="Name0" presStyleCnt="0">
        <dgm:presLayoutVars>
          <dgm:chMax val="7"/>
          <dgm:chPref val="7"/>
          <dgm:dir/>
        </dgm:presLayoutVars>
      </dgm:prSet>
      <dgm:spPr/>
    </dgm:pt>
    <dgm:pt modelId="{80725D32-2ED8-4B1F-81A2-9F7C840C4E0C}" type="pres">
      <dgm:prSet presAssocID="{32E11038-C648-4BF3-8167-6AE1FF3EFDF1}" presName="Name1" presStyleCnt="0"/>
      <dgm:spPr/>
    </dgm:pt>
    <dgm:pt modelId="{B6A82959-4BD9-4D99-A596-9C774D74AB1C}" type="pres">
      <dgm:prSet presAssocID="{32E11038-C648-4BF3-8167-6AE1FF3EFDF1}" presName="cycle" presStyleCnt="0"/>
      <dgm:spPr/>
    </dgm:pt>
    <dgm:pt modelId="{A2FCC776-BF52-47C4-92E4-17467F9AE6E1}" type="pres">
      <dgm:prSet presAssocID="{32E11038-C648-4BF3-8167-6AE1FF3EFDF1}" presName="srcNode" presStyleLbl="node1" presStyleIdx="0" presStyleCnt="3"/>
      <dgm:spPr/>
    </dgm:pt>
    <dgm:pt modelId="{6304DB4F-C21D-43CE-BC19-7FC9FE4143EB}" type="pres">
      <dgm:prSet presAssocID="{32E11038-C648-4BF3-8167-6AE1FF3EFDF1}" presName="conn" presStyleLbl="parChTrans1D2" presStyleIdx="0" presStyleCnt="1"/>
      <dgm:spPr/>
    </dgm:pt>
    <dgm:pt modelId="{0AC5C796-425F-48EC-9CE3-FF43A9E945D1}" type="pres">
      <dgm:prSet presAssocID="{32E11038-C648-4BF3-8167-6AE1FF3EFDF1}" presName="extraNode" presStyleLbl="node1" presStyleIdx="0" presStyleCnt="3"/>
      <dgm:spPr/>
    </dgm:pt>
    <dgm:pt modelId="{FEDB5C55-0F80-4976-AD26-0CEE89BEB7EA}" type="pres">
      <dgm:prSet presAssocID="{32E11038-C648-4BF3-8167-6AE1FF3EFDF1}" presName="dstNode" presStyleLbl="node1" presStyleIdx="0" presStyleCnt="3"/>
      <dgm:spPr/>
    </dgm:pt>
    <dgm:pt modelId="{89592E09-CC88-4904-BF5E-1629C8C5E634}" type="pres">
      <dgm:prSet presAssocID="{BA20C27A-FD2A-445A-A719-6C03AF8940F3}" presName="text_1" presStyleLbl="node1" presStyleIdx="0" presStyleCnt="3">
        <dgm:presLayoutVars>
          <dgm:bulletEnabled val="1"/>
        </dgm:presLayoutVars>
      </dgm:prSet>
      <dgm:spPr/>
    </dgm:pt>
    <dgm:pt modelId="{9A21976F-30D0-4847-9028-5756044BAAC3}" type="pres">
      <dgm:prSet presAssocID="{BA20C27A-FD2A-445A-A719-6C03AF8940F3}" presName="accent_1" presStyleCnt="0"/>
      <dgm:spPr/>
    </dgm:pt>
    <dgm:pt modelId="{36E4D279-9DCF-4996-B9DB-80023277EC34}" type="pres">
      <dgm:prSet presAssocID="{BA20C27A-FD2A-445A-A719-6C03AF8940F3}" presName="accentRepeatNode" presStyleLbl="solidFgAcc1" presStyleIdx="0" presStyleCnt="3"/>
      <dgm:spPr>
        <a:ln w="50800">
          <a:solidFill>
            <a:srgbClr val="5B6770"/>
          </a:solidFill>
        </a:ln>
      </dgm:spPr>
    </dgm:pt>
    <dgm:pt modelId="{FA8E3AD4-7354-43A8-B93D-74F840B6AEF6}" type="pres">
      <dgm:prSet presAssocID="{E0CEC3AC-4F65-405E-9DD2-9D5A494B4AC7}" presName="text_2" presStyleLbl="node1" presStyleIdx="1" presStyleCnt="3">
        <dgm:presLayoutVars>
          <dgm:bulletEnabled val="1"/>
        </dgm:presLayoutVars>
      </dgm:prSet>
      <dgm:spPr/>
    </dgm:pt>
    <dgm:pt modelId="{FDAFDD12-87AE-496F-A9BD-D8FA3C5C588E}" type="pres">
      <dgm:prSet presAssocID="{E0CEC3AC-4F65-405E-9DD2-9D5A494B4AC7}" presName="accent_2" presStyleCnt="0"/>
      <dgm:spPr/>
    </dgm:pt>
    <dgm:pt modelId="{CE0FEE12-C9DD-48AF-B095-635EAD24EB23}" type="pres">
      <dgm:prSet presAssocID="{E0CEC3AC-4F65-405E-9DD2-9D5A494B4AC7}" presName="accentRepeatNode" presStyleLbl="solidFgAcc1" presStyleIdx="1" presStyleCnt="3"/>
      <dgm:spPr>
        <a:ln w="50800">
          <a:solidFill>
            <a:srgbClr val="00AEC7"/>
          </a:solidFill>
        </a:ln>
      </dgm:spPr>
    </dgm:pt>
    <dgm:pt modelId="{30EB52CC-4F02-4C80-AAF8-62BFF5A038EA}" type="pres">
      <dgm:prSet presAssocID="{187606C4-A5C3-49B4-8A18-BB38CA4215D5}" presName="text_3" presStyleLbl="node1" presStyleIdx="2" presStyleCnt="3">
        <dgm:presLayoutVars>
          <dgm:bulletEnabled val="1"/>
        </dgm:presLayoutVars>
      </dgm:prSet>
      <dgm:spPr/>
    </dgm:pt>
    <dgm:pt modelId="{C8B76DD7-65EF-4958-B29D-8E09C2D14548}" type="pres">
      <dgm:prSet presAssocID="{187606C4-A5C3-49B4-8A18-BB38CA4215D5}" presName="accent_3" presStyleCnt="0"/>
      <dgm:spPr/>
    </dgm:pt>
    <dgm:pt modelId="{E96C1AF3-5332-4D40-8E92-7C851D843D9E}" type="pres">
      <dgm:prSet presAssocID="{187606C4-A5C3-49B4-8A18-BB38CA4215D5}" presName="accentRepeatNode" presStyleLbl="solidFgAcc1" presStyleIdx="2" presStyleCnt="3"/>
      <dgm:spPr>
        <a:ln w="50800">
          <a:solidFill>
            <a:srgbClr val="093C61"/>
          </a:solidFill>
        </a:ln>
      </dgm:spPr>
    </dgm:pt>
  </dgm:ptLst>
  <dgm:cxnLst>
    <dgm:cxn modelId="{6C928428-284E-4E7D-9683-6F55F36228FB}" srcId="{32E11038-C648-4BF3-8167-6AE1FF3EFDF1}" destId="{E0CEC3AC-4F65-405E-9DD2-9D5A494B4AC7}" srcOrd="1" destOrd="0" parTransId="{EAB6D17A-4709-4A18-AFBB-0789B952020D}" sibTransId="{E80F0502-7CC7-44FF-B609-B9414F795B8A}"/>
    <dgm:cxn modelId="{57C00C33-A140-4336-BF90-35942F94805A}" type="presOf" srcId="{187606C4-A5C3-49B4-8A18-BB38CA4215D5}" destId="{30EB52CC-4F02-4C80-AAF8-62BFF5A038EA}" srcOrd="0" destOrd="0" presId="urn:microsoft.com/office/officeart/2008/layout/VerticalCurvedList"/>
    <dgm:cxn modelId="{A5351B5C-9190-4E1A-BDA3-BCFD1EA44514}" srcId="{32E11038-C648-4BF3-8167-6AE1FF3EFDF1}" destId="{BA20C27A-FD2A-445A-A719-6C03AF8940F3}" srcOrd="0" destOrd="0" parTransId="{70D27D20-9B5C-4ACA-A932-25F2CF915F48}" sibTransId="{6F8B888A-19D7-43C8-BC5E-9BDE549DF313}"/>
    <dgm:cxn modelId="{53883844-14BD-4351-A151-F1F21DB11AA2}" type="presOf" srcId="{E0CEC3AC-4F65-405E-9DD2-9D5A494B4AC7}" destId="{FA8E3AD4-7354-43A8-B93D-74F840B6AEF6}" srcOrd="0" destOrd="0" presId="urn:microsoft.com/office/officeart/2008/layout/VerticalCurvedList"/>
    <dgm:cxn modelId="{72D59750-5757-41CF-AF05-6C57B64FB7ED}" srcId="{32E11038-C648-4BF3-8167-6AE1FF3EFDF1}" destId="{187606C4-A5C3-49B4-8A18-BB38CA4215D5}" srcOrd="2" destOrd="0" parTransId="{58AE02CB-D91D-41B6-A813-B4F035391B83}" sibTransId="{3CFCF34C-096A-4329-BCDD-0A8D1A075934}"/>
    <dgm:cxn modelId="{EBE72F74-33D1-4060-A3B4-F3A60F68D2DE}" type="presOf" srcId="{BA20C27A-FD2A-445A-A719-6C03AF8940F3}" destId="{89592E09-CC88-4904-BF5E-1629C8C5E634}" srcOrd="0" destOrd="0" presId="urn:microsoft.com/office/officeart/2008/layout/VerticalCurvedList"/>
    <dgm:cxn modelId="{44A009B9-4C6E-4056-A237-21B77C751944}" type="presOf" srcId="{32E11038-C648-4BF3-8167-6AE1FF3EFDF1}" destId="{075A3D39-E191-4C23-AF82-FED389D4714A}" srcOrd="0" destOrd="0" presId="urn:microsoft.com/office/officeart/2008/layout/VerticalCurvedList"/>
    <dgm:cxn modelId="{C12810DE-047C-44F0-893C-5DBF7D150250}" type="presOf" srcId="{6F8B888A-19D7-43C8-BC5E-9BDE549DF313}" destId="{6304DB4F-C21D-43CE-BC19-7FC9FE4143EB}" srcOrd="0" destOrd="0" presId="urn:microsoft.com/office/officeart/2008/layout/VerticalCurvedList"/>
    <dgm:cxn modelId="{C8DF18D6-9728-4B9E-8416-9844D37BED16}" type="presParOf" srcId="{075A3D39-E191-4C23-AF82-FED389D4714A}" destId="{80725D32-2ED8-4B1F-81A2-9F7C840C4E0C}" srcOrd="0" destOrd="0" presId="urn:microsoft.com/office/officeart/2008/layout/VerticalCurvedList"/>
    <dgm:cxn modelId="{E35D8989-C4EB-4877-88F9-278C7A5D79BE}" type="presParOf" srcId="{80725D32-2ED8-4B1F-81A2-9F7C840C4E0C}" destId="{B6A82959-4BD9-4D99-A596-9C774D74AB1C}" srcOrd="0" destOrd="0" presId="urn:microsoft.com/office/officeart/2008/layout/VerticalCurvedList"/>
    <dgm:cxn modelId="{2E10BBB5-BB5F-4213-81D6-299D4ED932F9}" type="presParOf" srcId="{B6A82959-4BD9-4D99-A596-9C774D74AB1C}" destId="{A2FCC776-BF52-47C4-92E4-17467F9AE6E1}" srcOrd="0" destOrd="0" presId="urn:microsoft.com/office/officeart/2008/layout/VerticalCurvedList"/>
    <dgm:cxn modelId="{5B23B201-EE0E-41FD-994F-D36FF4AEDA82}" type="presParOf" srcId="{B6A82959-4BD9-4D99-A596-9C774D74AB1C}" destId="{6304DB4F-C21D-43CE-BC19-7FC9FE4143EB}" srcOrd="1" destOrd="0" presId="urn:microsoft.com/office/officeart/2008/layout/VerticalCurvedList"/>
    <dgm:cxn modelId="{44830F56-0B6E-4957-B591-535E7C4AE88E}" type="presParOf" srcId="{B6A82959-4BD9-4D99-A596-9C774D74AB1C}" destId="{0AC5C796-425F-48EC-9CE3-FF43A9E945D1}" srcOrd="2" destOrd="0" presId="urn:microsoft.com/office/officeart/2008/layout/VerticalCurvedList"/>
    <dgm:cxn modelId="{B512C53B-041E-4F05-874B-6C14137472B2}" type="presParOf" srcId="{B6A82959-4BD9-4D99-A596-9C774D74AB1C}" destId="{FEDB5C55-0F80-4976-AD26-0CEE89BEB7EA}" srcOrd="3" destOrd="0" presId="urn:microsoft.com/office/officeart/2008/layout/VerticalCurvedList"/>
    <dgm:cxn modelId="{B5267D50-E7E0-4BB1-BFA8-A827CCA77309}" type="presParOf" srcId="{80725D32-2ED8-4B1F-81A2-9F7C840C4E0C}" destId="{89592E09-CC88-4904-BF5E-1629C8C5E634}" srcOrd="1" destOrd="0" presId="urn:microsoft.com/office/officeart/2008/layout/VerticalCurvedList"/>
    <dgm:cxn modelId="{B277B9AB-1A22-46B8-AB75-EA271659F9A9}" type="presParOf" srcId="{80725D32-2ED8-4B1F-81A2-9F7C840C4E0C}" destId="{9A21976F-30D0-4847-9028-5756044BAAC3}" srcOrd="2" destOrd="0" presId="urn:microsoft.com/office/officeart/2008/layout/VerticalCurvedList"/>
    <dgm:cxn modelId="{F63A9C37-6ADA-42F7-9567-B5030E7619A5}" type="presParOf" srcId="{9A21976F-30D0-4847-9028-5756044BAAC3}" destId="{36E4D279-9DCF-4996-B9DB-80023277EC34}" srcOrd="0" destOrd="0" presId="urn:microsoft.com/office/officeart/2008/layout/VerticalCurvedList"/>
    <dgm:cxn modelId="{F0AF24C9-085E-4E7F-84AF-44BDBD83C8D6}" type="presParOf" srcId="{80725D32-2ED8-4B1F-81A2-9F7C840C4E0C}" destId="{FA8E3AD4-7354-43A8-B93D-74F840B6AEF6}" srcOrd="3" destOrd="0" presId="urn:microsoft.com/office/officeart/2008/layout/VerticalCurvedList"/>
    <dgm:cxn modelId="{53C3BAA1-3CEB-4E9B-B244-D18A0E21044B}" type="presParOf" srcId="{80725D32-2ED8-4B1F-81A2-9F7C840C4E0C}" destId="{FDAFDD12-87AE-496F-A9BD-D8FA3C5C588E}" srcOrd="4" destOrd="0" presId="urn:microsoft.com/office/officeart/2008/layout/VerticalCurvedList"/>
    <dgm:cxn modelId="{D9AAB689-C278-446B-B50B-F0121693A922}" type="presParOf" srcId="{FDAFDD12-87AE-496F-A9BD-D8FA3C5C588E}" destId="{CE0FEE12-C9DD-48AF-B095-635EAD24EB23}" srcOrd="0" destOrd="0" presId="urn:microsoft.com/office/officeart/2008/layout/VerticalCurvedList"/>
    <dgm:cxn modelId="{6BE5BE6F-02B9-4318-9BB9-B7CD1051F0D2}" type="presParOf" srcId="{80725D32-2ED8-4B1F-81A2-9F7C840C4E0C}" destId="{30EB52CC-4F02-4C80-AAF8-62BFF5A038EA}" srcOrd="5" destOrd="0" presId="urn:microsoft.com/office/officeart/2008/layout/VerticalCurvedList"/>
    <dgm:cxn modelId="{37A2E405-9B83-4313-96A7-0A679F777B18}" type="presParOf" srcId="{80725D32-2ED8-4B1F-81A2-9F7C840C4E0C}" destId="{C8B76DD7-65EF-4958-B29D-8E09C2D14548}" srcOrd="6" destOrd="0" presId="urn:microsoft.com/office/officeart/2008/layout/VerticalCurvedList"/>
    <dgm:cxn modelId="{BA1CF7BF-1B96-48C4-ADB0-9317E5BC7454}" type="presParOf" srcId="{C8B76DD7-65EF-4958-B29D-8E09C2D14548}" destId="{E96C1AF3-5332-4D40-8E92-7C851D843D9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04DB4F-C21D-43CE-BC19-7FC9FE4143EB}">
      <dsp:nvSpPr>
        <dsp:cNvPr id="0" name=""/>
        <dsp:cNvSpPr/>
      </dsp:nvSpPr>
      <dsp:spPr>
        <a:xfrm>
          <a:off x="-6201673" y="-949060"/>
          <a:ext cx="7384521" cy="7384521"/>
        </a:xfrm>
        <a:prstGeom prst="blockArc">
          <a:avLst>
            <a:gd name="adj1" fmla="val 18900000"/>
            <a:gd name="adj2" fmla="val 2700000"/>
            <a:gd name="adj3" fmla="val 293"/>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592E09-CC88-4904-BF5E-1629C8C5E634}">
      <dsp:nvSpPr>
        <dsp:cNvPr id="0" name=""/>
        <dsp:cNvSpPr/>
      </dsp:nvSpPr>
      <dsp:spPr>
        <a:xfrm>
          <a:off x="761512" y="548640"/>
          <a:ext cx="7697175" cy="1097280"/>
        </a:xfrm>
        <a:prstGeom prst="rect">
          <a:avLst/>
        </a:prstGeom>
        <a:solidFill>
          <a:srgbClr val="5B677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8900" rIns="88900" bIns="88900" numCol="1" spcCol="1270" anchor="ctr" anchorCtr="0">
          <a:noAutofit/>
        </a:bodyPr>
        <a:lstStyle/>
        <a:p>
          <a:pPr marL="0" lvl="0" indent="0" algn="l" defTabSz="1555750">
            <a:lnSpc>
              <a:spcPct val="90000"/>
            </a:lnSpc>
            <a:spcBef>
              <a:spcPct val="0"/>
            </a:spcBef>
            <a:spcAft>
              <a:spcPct val="35000"/>
            </a:spcAft>
            <a:buNone/>
          </a:pPr>
          <a:r>
            <a:rPr lang="en-US" sz="3500" kern="1200"/>
            <a:t>Click to edit Master subtitle style</a:t>
          </a:r>
        </a:p>
      </dsp:txBody>
      <dsp:txXfrm>
        <a:off x="761512" y="548640"/>
        <a:ext cx="7697175" cy="1097280"/>
      </dsp:txXfrm>
    </dsp:sp>
    <dsp:sp modelId="{36E4D279-9DCF-4996-B9DB-80023277EC34}">
      <dsp:nvSpPr>
        <dsp:cNvPr id="0" name=""/>
        <dsp:cNvSpPr/>
      </dsp:nvSpPr>
      <dsp:spPr>
        <a:xfrm>
          <a:off x="75712" y="411480"/>
          <a:ext cx="1371600" cy="1371600"/>
        </a:xfrm>
        <a:prstGeom prst="ellipse">
          <a:avLst/>
        </a:prstGeom>
        <a:solidFill>
          <a:schemeClr val="lt1">
            <a:hueOff val="0"/>
            <a:satOff val="0"/>
            <a:lumOff val="0"/>
            <a:alphaOff val="0"/>
          </a:schemeClr>
        </a:solidFill>
        <a:ln w="50800" cap="flat" cmpd="sng" algn="ctr">
          <a:solidFill>
            <a:srgbClr val="5B6770"/>
          </a:solidFill>
          <a:prstDash val="solid"/>
        </a:ln>
        <a:effectLst/>
      </dsp:spPr>
      <dsp:style>
        <a:lnRef idx="2">
          <a:scrgbClr r="0" g="0" b="0"/>
        </a:lnRef>
        <a:fillRef idx="1">
          <a:scrgbClr r="0" g="0" b="0"/>
        </a:fillRef>
        <a:effectRef idx="0">
          <a:scrgbClr r="0" g="0" b="0"/>
        </a:effectRef>
        <a:fontRef idx="minor"/>
      </dsp:style>
    </dsp:sp>
    <dsp:sp modelId="{FA8E3AD4-7354-43A8-B93D-74F840B6AEF6}">
      <dsp:nvSpPr>
        <dsp:cNvPr id="0" name=""/>
        <dsp:cNvSpPr/>
      </dsp:nvSpPr>
      <dsp:spPr>
        <a:xfrm>
          <a:off x="1160373" y="2194560"/>
          <a:ext cx="7298314" cy="1097280"/>
        </a:xfrm>
        <a:prstGeom prst="rect">
          <a:avLst/>
        </a:prstGeom>
        <a:solidFill>
          <a:srgbClr val="00AEC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8900" rIns="88900" bIns="88900" numCol="1" spcCol="1270" anchor="ctr" anchorCtr="0">
          <a:noAutofit/>
        </a:bodyPr>
        <a:lstStyle/>
        <a:p>
          <a:pPr marL="0" lvl="0" indent="0" algn="l" defTabSz="1555750">
            <a:lnSpc>
              <a:spcPct val="90000"/>
            </a:lnSpc>
            <a:spcBef>
              <a:spcPct val="0"/>
            </a:spcBef>
            <a:spcAft>
              <a:spcPct val="35000"/>
            </a:spcAft>
            <a:buNone/>
          </a:pPr>
          <a:r>
            <a:rPr lang="en-US" sz="3500" kern="1200"/>
            <a:t>Click to edit Master subtitle style</a:t>
          </a:r>
        </a:p>
      </dsp:txBody>
      <dsp:txXfrm>
        <a:off x="1160373" y="2194560"/>
        <a:ext cx="7298314" cy="1097280"/>
      </dsp:txXfrm>
    </dsp:sp>
    <dsp:sp modelId="{CE0FEE12-C9DD-48AF-B095-635EAD24EB23}">
      <dsp:nvSpPr>
        <dsp:cNvPr id="0" name=""/>
        <dsp:cNvSpPr/>
      </dsp:nvSpPr>
      <dsp:spPr>
        <a:xfrm>
          <a:off x="474573" y="2057400"/>
          <a:ext cx="1371600" cy="1371600"/>
        </a:xfrm>
        <a:prstGeom prst="ellipse">
          <a:avLst/>
        </a:prstGeom>
        <a:solidFill>
          <a:schemeClr val="lt1">
            <a:hueOff val="0"/>
            <a:satOff val="0"/>
            <a:lumOff val="0"/>
            <a:alphaOff val="0"/>
          </a:schemeClr>
        </a:solidFill>
        <a:ln w="50800" cap="flat" cmpd="sng" algn="ctr">
          <a:solidFill>
            <a:srgbClr val="00AEC7"/>
          </a:solidFill>
          <a:prstDash val="solid"/>
        </a:ln>
        <a:effectLst/>
      </dsp:spPr>
      <dsp:style>
        <a:lnRef idx="2">
          <a:scrgbClr r="0" g="0" b="0"/>
        </a:lnRef>
        <a:fillRef idx="1">
          <a:scrgbClr r="0" g="0" b="0"/>
        </a:fillRef>
        <a:effectRef idx="0">
          <a:scrgbClr r="0" g="0" b="0"/>
        </a:effectRef>
        <a:fontRef idx="minor"/>
      </dsp:style>
    </dsp:sp>
    <dsp:sp modelId="{30EB52CC-4F02-4C80-AAF8-62BFF5A038EA}">
      <dsp:nvSpPr>
        <dsp:cNvPr id="0" name=""/>
        <dsp:cNvSpPr/>
      </dsp:nvSpPr>
      <dsp:spPr>
        <a:xfrm>
          <a:off x="761512" y="3840480"/>
          <a:ext cx="7697175" cy="1097280"/>
        </a:xfrm>
        <a:prstGeom prst="rect">
          <a:avLst/>
        </a:prstGeom>
        <a:solidFill>
          <a:srgbClr val="093C6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8900" rIns="88900" bIns="88900" numCol="1" spcCol="1270" anchor="ctr" anchorCtr="0">
          <a:noAutofit/>
        </a:bodyPr>
        <a:lstStyle/>
        <a:p>
          <a:pPr marL="0" lvl="0" indent="0" algn="l" defTabSz="1555750">
            <a:lnSpc>
              <a:spcPct val="90000"/>
            </a:lnSpc>
            <a:spcBef>
              <a:spcPct val="0"/>
            </a:spcBef>
            <a:spcAft>
              <a:spcPct val="35000"/>
            </a:spcAft>
            <a:buNone/>
          </a:pPr>
          <a:r>
            <a:rPr lang="en-US" sz="3500" kern="1200"/>
            <a:t>Click to edit Master subtitle style</a:t>
          </a:r>
        </a:p>
      </dsp:txBody>
      <dsp:txXfrm>
        <a:off x="761512" y="3840480"/>
        <a:ext cx="7697175" cy="1097280"/>
      </dsp:txXfrm>
    </dsp:sp>
    <dsp:sp modelId="{E96C1AF3-5332-4D40-8E92-7C851D843D9E}">
      <dsp:nvSpPr>
        <dsp:cNvPr id="0" name=""/>
        <dsp:cNvSpPr/>
      </dsp:nvSpPr>
      <dsp:spPr>
        <a:xfrm>
          <a:off x="75712" y="3703320"/>
          <a:ext cx="1371600" cy="1371600"/>
        </a:xfrm>
        <a:prstGeom prst="ellipse">
          <a:avLst/>
        </a:prstGeom>
        <a:solidFill>
          <a:schemeClr val="lt1">
            <a:hueOff val="0"/>
            <a:satOff val="0"/>
            <a:lumOff val="0"/>
            <a:alphaOff val="0"/>
          </a:schemeClr>
        </a:solidFill>
        <a:ln w="50800" cap="flat" cmpd="sng" algn="ctr">
          <a:solidFill>
            <a:srgbClr val="093C61"/>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11/13/2025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11/13/2025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7</a:t>
            </a:fld>
            <a:endParaRPr lang="en-US"/>
          </a:p>
        </p:txBody>
      </p:sp>
    </p:spTree>
    <p:extLst>
      <p:ext uri="{BB962C8B-B14F-4D97-AF65-F5344CB8AC3E}">
        <p14:creationId xmlns:p14="http://schemas.microsoft.com/office/powerpoint/2010/main" val="13499225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8255DA-2A8D-7156-8103-22801CDA81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B8852E-DBA0-C9CA-D217-10AEF4CF34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F505C1A-0E3F-DCBD-C3F4-ADB42DEBC32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947FF32-70D0-3F20-BBCE-F843CF1DAFE6}"/>
              </a:ext>
            </a:extLst>
          </p:cNvPr>
          <p:cNvSpPr>
            <a:spLocks noGrp="1"/>
          </p:cNvSpPr>
          <p:nvPr>
            <p:ph type="sldNum" sz="quarter" idx="5"/>
          </p:nvPr>
        </p:nvSpPr>
        <p:spPr/>
        <p:txBody>
          <a:bodyPr/>
          <a:lstStyle/>
          <a:p>
            <a:fld id="{F62AC51D-6DAA-4455-8EA7-D54B64909A85}" type="slidenum">
              <a:rPr lang="en-US" smtClean="0"/>
              <a:t>10</a:t>
            </a:fld>
            <a:endParaRPr lang="en-US"/>
          </a:p>
        </p:txBody>
      </p:sp>
    </p:spTree>
    <p:extLst>
      <p:ext uri="{BB962C8B-B14F-4D97-AF65-F5344CB8AC3E}">
        <p14:creationId xmlns:p14="http://schemas.microsoft.com/office/powerpoint/2010/main" val="24082285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Master" Target="../slideMasters/slideMaster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14537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Footer Placeholder 4">
            <a:extLst>
              <a:ext uri="{FF2B5EF4-FFF2-40B4-BE49-F238E27FC236}">
                <a16:creationId xmlns:a16="http://schemas.microsoft.com/office/drawing/2014/main" id="{5B05C1E4-0ADA-E143-5454-47ACE69FE9DA}"/>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CB3C4B1-5703-0FC3-7F3A-467B71334E79}"/>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7" name="Content Placeholder 2">
            <a:extLst>
              <a:ext uri="{FF2B5EF4-FFF2-40B4-BE49-F238E27FC236}">
                <a16:creationId xmlns:a16="http://schemas.microsoft.com/office/drawing/2014/main" id="{B51E1165-2D5E-A8BA-AD01-59C2367A0139}"/>
              </a:ext>
            </a:extLst>
          </p:cNvPr>
          <p:cNvSpPr>
            <a:spLocks noGrp="1"/>
          </p:cNvSpPr>
          <p:nvPr>
            <p:ph idx="1"/>
          </p:nvPr>
        </p:nvSpPr>
        <p:spPr>
          <a:xfrm>
            <a:off x="304800" y="762000"/>
            <a:ext cx="8534400" cy="2209800"/>
          </a:xfrm>
          <a:prstGeom prst="rect">
            <a:avLst/>
          </a:prstGeom>
        </p:spPr>
        <p:txBody>
          <a:bodyPr lIns="274320" tIns="274320" rIns="274320" bIns="274320"/>
          <a:lstStyle>
            <a:lvl1pPr marL="0" indent="0">
              <a:buNone/>
              <a:defRPr sz="2000" b="0">
                <a:solidFill>
                  <a:schemeClr val="tx1"/>
                </a:solidFill>
              </a:defRPr>
            </a:lvl1pPr>
            <a:lvl2pPr>
              <a:defRPr sz="2000">
                <a:solidFill>
                  <a:schemeClr val="tx1"/>
                </a:solidFill>
              </a:defRPr>
            </a:lvl2pPr>
            <a:lvl3pPr>
              <a:defRPr sz="18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Content Placeholder 2">
            <a:extLst>
              <a:ext uri="{FF2B5EF4-FFF2-40B4-BE49-F238E27FC236}">
                <a16:creationId xmlns:a16="http://schemas.microsoft.com/office/drawing/2014/main" id="{C1068C6B-C94E-547A-7102-71442E874B5D}"/>
              </a:ext>
            </a:extLst>
          </p:cNvPr>
          <p:cNvSpPr>
            <a:spLocks noGrp="1"/>
          </p:cNvSpPr>
          <p:nvPr>
            <p:ph idx="10"/>
          </p:nvPr>
        </p:nvSpPr>
        <p:spPr>
          <a:xfrm>
            <a:off x="304800" y="3124200"/>
            <a:ext cx="8534400" cy="26670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481068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Key Takeaway">
    <p:spTree>
      <p:nvGrpSpPr>
        <p:cNvPr id="1" name=""/>
        <p:cNvGrpSpPr/>
        <p:nvPr/>
      </p:nvGrpSpPr>
      <p:grpSpPr>
        <a:xfrm>
          <a:off x="0" y="0"/>
          <a:ext cx="0" cy="0"/>
          <a:chOff x="0" y="0"/>
          <a:chExt cx="0" cy="0"/>
        </a:xfrm>
      </p:grpSpPr>
      <p:sp>
        <p:nvSpPr>
          <p:cNvPr id="13" name="Content Placeholder 2" descr="xdgdfgdfg">
            <a:extLst>
              <a:ext uri="{FF2B5EF4-FFF2-40B4-BE49-F238E27FC236}">
                <a16:creationId xmlns:a16="http://schemas.microsoft.com/office/drawing/2014/main" id="{11BF4596-49BD-5DCB-711C-47030A443E0E}"/>
              </a:ext>
              <a:ext uri="{C183D7F6-B498-43B3-948B-1728B52AA6E4}">
                <adec:decorative xmlns:adec="http://schemas.microsoft.com/office/drawing/2017/decorative" val="0"/>
              </a:ext>
            </a:extLst>
          </p:cNvPr>
          <p:cNvSpPr>
            <a:spLocks noGrp="1"/>
          </p:cNvSpPr>
          <p:nvPr>
            <p:ph idx="11"/>
          </p:nvPr>
        </p:nvSpPr>
        <p:spPr>
          <a:xfrm>
            <a:off x="304800" y="1058219"/>
            <a:ext cx="8534400" cy="1948194"/>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7" name="Content Placeholder 2">
            <a:extLst>
              <a:ext uri="{FF2B5EF4-FFF2-40B4-BE49-F238E27FC236}">
                <a16:creationId xmlns:a16="http://schemas.microsoft.com/office/drawing/2014/main" id="{C2FC120C-B1CB-16E5-B00E-55E88FB1592E}"/>
              </a:ext>
            </a:extLst>
          </p:cNvPr>
          <p:cNvSpPr>
            <a:spLocks noGrp="1"/>
          </p:cNvSpPr>
          <p:nvPr>
            <p:ph idx="12"/>
          </p:nvPr>
        </p:nvSpPr>
        <p:spPr>
          <a:xfrm>
            <a:off x="304800" y="3524730"/>
            <a:ext cx="8534400" cy="2212106"/>
          </a:xfrm>
          <a:prstGeom prst="rect">
            <a:avLst/>
          </a:prstGeom>
          <a:solidFill>
            <a:schemeClr val="bg2"/>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Footer Placeholder 4">
            <a:extLst>
              <a:ext uri="{FF2B5EF4-FFF2-40B4-BE49-F238E27FC236}">
                <a16:creationId xmlns:a16="http://schemas.microsoft.com/office/drawing/2014/main" id="{5B05C1E4-0ADA-E143-5454-47ACE69FE9DA}"/>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CB3C4B1-5703-0FC3-7F3A-467B71334E79}"/>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82885737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with Caption 2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BDA98D29-CFFC-C296-B023-91A03EEC3E9D}"/>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DE12A03F-8D2E-8532-3203-031013FA5A10}"/>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2FFCD6A5-9B36-D9E5-72F2-FBEA5B672AB9}"/>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Content Placeholder 2">
            <a:extLst>
              <a:ext uri="{FF2B5EF4-FFF2-40B4-BE49-F238E27FC236}">
                <a16:creationId xmlns:a16="http://schemas.microsoft.com/office/drawing/2014/main" id="{4EFC8874-25EC-5A5F-D57F-0691879F1F48}"/>
              </a:ext>
            </a:extLst>
          </p:cNvPr>
          <p:cNvSpPr>
            <a:spLocks noGrp="1"/>
          </p:cNvSpPr>
          <p:nvPr>
            <p:ph idx="1"/>
          </p:nvPr>
        </p:nvSpPr>
        <p:spPr>
          <a:xfrm>
            <a:off x="304800" y="762000"/>
            <a:ext cx="5410200" cy="5334000"/>
          </a:xfrm>
          <a:prstGeom prst="rect">
            <a:avLst/>
          </a:prstGeom>
        </p:spPr>
        <p:txBody>
          <a:bodyPr lIns="274320" tIns="274320" rIns="274320" bIns="2743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Content Placeholder 2">
            <a:extLst>
              <a:ext uri="{FF2B5EF4-FFF2-40B4-BE49-F238E27FC236}">
                <a16:creationId xmlns:a16="http://schemas.microsoft.com/office/drawing/2014/main" id="{9D7C7B98-DF84-E7E1-CF67-1DA50AD90673}"/>
              </a:ext>
            </a:extLst>
          </p:cNvPr>
          <p:cNvSpPr>
            <a:spLocks noGrp="1"/>
          </p:cNvSpPr>
          <p:nvPr>
            <p:ph idx="10"/>
          </p:nvPr>
        </p:nvSpPr>
        <p:spPr>
          <a:xfrm>
            <a:off x="5867400" y="914400"/>
            <a:ext cx="2971800" cy="51816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182880" rIns="274320" bIns="18288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2" name="Footer Placeholder 4">
            <a:extLst>
              <a:ext uri="{FF2B5EF4-FFF2-40B4-BE49-F238E27FC236}">
                <a16:creationId xmlns:a16="http://schemas.microsoft.com/office/drawing/2014/main" id="{EC87C22B-ECB6-24C9-CA51-802C0CC5A9A7}"/>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C902CBC-1565-53AF-76EE-5EA87EAAEDC2}"/>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8912400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hape Background with Colu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BF0DE-C10A-1045-5990-B1FA49AF9EB7}"/>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371C69C7-7D39-DEDD-BE1B-B8C046B0CA95}"/>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ADE78E12-A908-1977-15C5-27DAB2FF2F2B}"/>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 name="Text Placeholder 6">
            <a:extLst>
              <a:ext uri="{FF2B5EF4-FFF2-40B4-BE49-F238E27FC236}">
                <a16:creationId xmlns:a16="http://schemas.microsoft.com/office/drawing/2014/main" id="{18275120-314C-AFBD-B170-4B990F0EFBAF}"/>
              </a:ext>
            </a:extLst>
          </p:cNvPr>
          <p:cNvSpPr>
            <a:spLocks noGrp="1"/>
          </p:cNvSpPr>
          <p:nvPr>
            <p:ph type="body" sz="half" idx="17"/>
          </p:nvPr>
        </p:nvSpPr>
        <p:spPr>
          <a:xfrm>
            <a:off x="304801" y="1066800"/>
            <a:ext cx="8534400" cy="2191369"/>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182880" tIns="182880" rIns="182880" bIns="182880" numCol="2" spcCol="548640">
            <a:spAutoFit/>
          </a:bodyPr>
          <a:lstStyle>
            <a:lvl1pPr marL="0" indent="0">
              <a:buNone/>
              <a:defRPr sz="2000">
                <a:solidFill>
                  <a:schemeClr val="tx1"/>
                </a:solidFill>
              </a:defRPr>
            </a:lvl1pPr>
            <a:lvl2pPr>
              <a:defRPr sz="1800">
                <a:solidFill>
                  <a:schemeClr val="tx1"/>
                </a:solidFill>
              </a:defRPr>
            </a:lvl2pPr>
            <a:lvl3pPr>
              <a:defRPr sz="1600">
                <a:solidFill>
                  <a:schemeClr val="tx1"/>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4" name="Text Placeholder 6">
            <a:extLst>
              <a:ext uri="{FF2B5EF4-FFF2-40B4-BE49-F238E27FC236}">
                <a16:creationId xmlns:a16="http://schemas.microsoft.com/office/drawing/2014/main" id="{9C95B286-9A86-1DCC-052D-7E695490B198}"/>
              </a:ext>
            </a:extLst>
          </p:cNvPr>
          <p:cNvSpPr>
            <a:spLocks noGrp="1"/>
          </p:cNvSpPr>
          <p:nvPr>
            <p:ph type="body" sz="half" idx="18"/>
          </p:nvPr>
        </p:nvSpPr>
        <p:spPr>
          <a:xfrm>
            <a:off x="304801" y="3574374"/>
            <a:ext cx="8534400" cy="2277547"/>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182880" tIns="182880" rIns="182880" bIns="182880" numCol="3" spcCol="548640">
            <a:spAutoFit/>
          </a:bodyPr>
          <a:lstStyle>
            <a:lvl1pPr marL="0" indent="0">
              <a:buNone/>
              <a:defRPr sz="2000">
                <a:solidFill>
                  <a:schemeClr val="bg1"/>
                </a:solidFill>
              </a:defRPr>
            </a:lvl1pPr>
            <a:lvl2pPr>
              <a:defRPr sz="1800">
                <a:solidFill>
                  <a:schemeClr val="bg1"/>
                </a:solidFill>
              </a:defRPr>
            </a:lvl2pPr>
            <a:lvl3pPr marL="914400" indent="0">
              <a:buNone/>
              <a:defRPr sz="1600">
                <a:solidFill>
                  <a:schemeClr val="bg1"/>
                </a:solidFill>
              </a:defRPr>
            </a:lvl3pPr>
          </a:lstStyle>
          <a:p>
            <a:pPr lvl="0"/>
            <a:r>
              <a:rPr lang="en-US"/>
              <a:t>Click to edit Master text styles</a:t>
            </a:r>
          </a:p>
          <a:p>
            <a:pPr lvl="1"/>
            <a:r>
              <a:rPr lang="en-US"/>
              <a:t>Second level</a:t>
            </a:r>
          </a:p>
          <a:p>
            <a:pPr lvl="2"/>
            <a:r>
              <a:rPr lang="en-US"/>
              <a:t>Third level</a:t>
            </a:r>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7" name="Footer Placeholder 4">
            <a:extLst>
              <a:ext uri="{FF2B5EF4-FFF2-40B4-BE49-F238E27FC236}">
                <a16:creationId xmlns:a16="http://schemas.microsoft.com/office/drawing/2014/main" id="{4AF8B1A1-8352-B98E-3C78-48C46BD8F210}"/>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8" name="Slide Number Placeholder 5">
            <a:extLst>
              <a:ext uri="{FF2B5EF4-FFF2-40B4-BE49-F238E27FC236}">
                <a16:creationId xmlns:a16="http://schemas.microsoft.com/office/drawing/2014/main" id="{040D7F8C-7E87-E617-9858-400C5F8AC252}"/>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6930293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 Colums">
    <p:spTree>
      <p:nvGrpSpPr>
        <p:cNvPr id="1" name=""/>
        <p:cNvGrpSpPr/>
        <p:nvPr/>
      </p:nvGrpSpPr>
      <p:grpSpPr>
        <a:xfrm>
          <a:off x="0" y="0"/>
          <a:ext cx="0" cy="0"/>
          <a:chOff x="0" y="0"/>
          <a:chExt cx="0" cy="0"/>
        </a:xfrm>
      </p:grpSpPr>
      <p:sp>
        <p:nvSpPr>
          <p:cNvPr id="5" name="Content Placeholder 4"/>
          <p:cNvSpPr>
            <a:spLocks noGrp="1"/>
          </p:cNvSpPr>
          <p:nvPr>
            <p:ph sz="half" idx="1"/>
          </p:nvPr>
        </p:nvSpPr>
        <p:spPr>
          <a:xfrm>
            <a:off x="304800" y="762000"/>
            <a:ext cx="4210050" cy="5029201"/>
          </a:xfrm>
          <a:prstGeom prst="rect">
            <a:avLst/>
          </a:prstGeom>
        </p:spPr>
        <p:txBody>
          <a:bodyPr lIns="274320" tIns="274320" rIns="274320" bIns="274320"/>
          <a:lstStyle>
            <a:lvl1pPr>
              <a:defRPr lang="en-US" sz="2000" dirty="0">
                <a:solidFill>
                  <a:schemeClr val="tx1"/>
                </a:solidFill>
              </a:defRPr>
            </a:lvl1pPr>
          </a:lstStyle>
          <a:p>
            <a:endParaRPr lang="en-US"/>
          </a:p>
        </p:txBody>
      </p:sp>
      <p:sp>
        <p:nvSpPr>
          <p:cNvPr id="6" name="Content Placeholder 5"/>
          <p:cNvSpPr>
            <a:spLocks noGrp="1"/>
          </p:cNvSpPr>
          <p:nvPr>
            <p:ph sz="half" idx="2"/>
          </p:nvPr>
        </p:nvSpPr>
        <p:spPr>
          <a:xfrm>
            <a:off x="4629150" y="762000"/>
            <a:ext cx="3886200" cy="5029201"/>
          </a:xfrm>
          <a:prstGeom prst="rect">
            <a:avLst/>
          </a:prstGeom>
        </p:spPr>
        <p:txBody>
          <a:bodyPr lIns="274320" tIns="274320" rIns="274320" bIns="274320"/>
          <a:lstStyle>
            <a:lvl1pPr>
              <a:defRPr sz="2000">
                <a:solidFill>
                  <a:schemeClr val="tx1"/>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Footer Placeholder 4">
            <a:extLst>
              <a:ext uri="{FF2B5EF4-FFF2-40B4-BE49-F238E27FC236}">
                <a16:creationId xmlns:a16="http://schemas.microsoft.com/office/drawing/2014/main" id="{F6FD2C47-F578-2F9E-22DF-DA95B857A3B3}"/>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2ED327A-7496-0E17-F5C8-2E5C3BB96119}"/>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589405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1" name="Text Placeholder 2">
            <a:extLst>
              <a:ext uri="{FF2B5EF4-FFF2-40B4-BE49-F238E27FC236}">
                <a16:creationId xmlns:a16="http://schemas.microsoft.com/office/drawing/2014/main" id="{A2E64688-55C6-E357-9586-99D476DEA0E8}"/>
              </a:ext>
            </a:extLst>
          </p:cNvPr>
          <p:cNvSpPr>
            <a:spLocks noGrp="1"/>
          </p:cNvSpPr>
          <p:nvPr>
            <p:ph type="body" idx="1"/>
          </p:nvPr>
        </p:nvSpPr>
        <p:spPr>
          <a:xfrm>
            <a:off x="381000" y="1240594"/>
            <a:ext cx="2743200" cy="576262"/>
          </a:xfrm>
          <a:prstGeom prst="rect">
            <a:avLst/>
          </a:prstGeom>
        </p:spPr>
        <p:txBody>
          <a:bodyPr/>
          <a:lstStyle>
            <a:lvl1pPr marL="0" indent="0">
              <a:buFontTx/>
              <a:buNone/>
              <a:defRPr sz="2000">
                <a:solidFill>
                  <a:srgbClr val="00AEC7"/>
                </a:solidFill>
                <a:latin typeface="+mj-lt"/>
              </a:defRPr>
            </a:lvl1pPr>
          </a:lstStyle>
          <a:p>
            <a:endParaRPr lang="en-US"/>
          </a:p>
        </p:txBody>
      </p:sp>
      <p:sp>
        <p:nvSpPr>
          <p:cNvPr id="22" name="Text Placeholder 6">
            <a:extLst>
              <a:ext uri="{FF2B5EF4-FFF2-40B4-BE49-F238E27FC236}">
                <a16:creationId xmlns:a16="http://schemas.microsoft.com/office/drawing/2014/main" id="{5647BB42-DB2F-5A0E-E38E-6058202FE98E}"/>
              </a:ext>
            </a:extLst>
          </p:cNvPr>
          <p:cNvSpPr>
            <a:spLocks noGrp="1"/>
          </p:cNvSpPr>
          <p:nvPr>
            <p:ph type="body" sz="half" idx="15"/>
          </p:nvPr>
        </p:nvSpPr>
        <p:spPr>
          <a:xfrm>
            <a:off x="400516" y="1926394"/>
            <a:ext cx="2743200" cy="3941006"/>
          </a:xfrm>
          <a:prstGeom prst="rect">
            <a:avLst/>
          </a:prstGeom>
        </p:spPr>
        <p:txBody>
          <a:bodyPr/>
          <a:lstStyle>
            <a:lvl1pPr>
              <a:defRPr sz="1400">
                <a:solidFill>
                  <a:schemeClr val="tx1"/>
                </a:solidFill>
              </a:defRPr>
            </a:lvl1pPr>
          </a:lstStyle>
          <a:p>
            <a:endParaRPr lang="en-US"/>
          </a:p>
        </p:txBody>
      </p:sp>
      <p:sp>
        <p:nvSpPr>
          <p:cNvPr id="23" name="Text Placeholder 2">
            <a:extLst>
              <a:ext uri="{FF2B5EF4-FFF2-40B4-BE49-F238E27FC236}">
                <a16:creationId xmlns:a16="http://schemas.microsoft.com/office/drawing/2014/main" id="{ACFE8832-28AD-B47C-8C26-31B963CA9E5A}"/>
              </a:ext>
            </a:extLst>
          </p:cNvPr>
          <p:cNvSpPr>
            <a:spLocks noGrp="1"/>
          </p:cNvSpPr>
          <p:nvPr>
            <p:ph type="body" idx="16"/>
          </p:nvPr>
        </p:nvSpPr>
        <p:spPr>
          <a:xfrm>
            <a:off x="3200400" y="1240594"/>
            <a:ext cx="2743200" cy="576262"/>
          </a:xfrm>
          <a:prstGeom prst="rect">
            <a:avLst/>
          </a:prstGeom>
        </p:spPr>
        <p:txBody>
          <a:bodyPr/>
          <a:lstStyle>
            <a:lvl1pPr marL="0" indent="0">
              <a:buNone/>
              <a:defRPr sz="2000">
                <a:solidFill>
                  <a:srgbClr val="00AEC7"/>
                </a:solidFill>
                <a:latin typeface="+mj-lt"/>
              </a:defRPr>
            </a:lvl1pPr>
          </a:lstStyle>
          <a:p>
            <a:endParaRPr lang="en-US"/>
          </a:p>
        </p:txBody>
      </p:sp>
      <p:sp>
        <p:nvSpPr>
          <p:cNvPr id="24" name="Text Placeholder 6">
            <a:extLst>
              <a:ext uri="{FF2B5EF4-FFF2-40B4-BE49-F238E27FC236}">
                <a16:creationId xmlns:a16="http://schemas.microsoft.com/office/drawing/2014/main" id="{2945EFAC-694A-3BD3-547B-6671ECA14576}"/>
              </a:ext>
            </a:extLst>
          </p:cNvPr>
          <p:cNvSpPr>
            <a:spLocks noGrp="1"/>
          </p:cNvSpPr>
          <p:nvPr>
            <p:ph type="body" sz="half" idx="17"/>
          </p:nvPr>
        </p:nvSpPr>
        <p:spPr>
          <a:xfrm>
            <a:off x="3219916" y="1926394"/>
            <a:ext cx="2743200" cy="3941006"/>
          </a:xfrm>
          <a:prstGeom prst="rect">
            <a:avLst/>
          </a:prstGeom>
        </p:spPr>
        <p:txBody>
          <a:bodyPr/>
          <a:lstStyle>
            <a:lvl1pPr>
              <a:defRPr sz="1400">
                <a:solidFill>
                  <a:schemeClr val="tx1"/>
                </a:solidFill>
              </a:defRPr>
            </a:lvl1pPr>
          </a:lstStyle>
          <a:p>
            <a:endParaRPr lang="en-US"/>
          </a:p>
        </p:txBody>
      </p:sp>
      <p:sp>
        <p:nvSpPr>
          <p:cNvPr id="25" name="Text Placeholder 2">
            <a:extLst>
              <a:ext uri="{FF2B5EF4-FFF2-40B4-BE49-F238E27FC236}">
                <a16:creationId xmlns:a16="http://schemas.microsoft.com/office/drawing/2014/main" id="{559C7A71-BBBF-254C-4D14-5F4DC1F4ED33}"/>
              </a:ext>
            </a:extLst>
          </p:cNvPr>
          <p:cNvSpPr>
            <a:spLocks noGrp="1"/>
          </p:cNvSpPr>
          <p:nvPr>
            <p:ph type="body" idx="18"/>
          </p:nvPr>
        </p:nvSpPr>
        <p:spPr>
          <a:xfrm>
            <a:off x="6000284" y="1237099"/>
            <a:ext cx="2743200" cy="576262"/>
          </a:xfrm>
          <a:prstGeom prst="rect">
            <a:avLst/>
          </a:prstGeom>
        </p:spPr>
        <p:txBody>
          <a:bodyPr/>
          <a:lstStyle>
            <a:lvl1pPr marL="0" indent="0">
              <a:buFontTx/>
              <a:buNone/>
              <a:defRPr sz="2000">
                <a:solidFill>
                  <a:srgbClr val="00AEC7"/>
                </a:solidFill>
                <a:latin typeface="+mj-lt"/>
              </a:defRPr>
            </a:lvl1pPr>
          </a:lstStyle>
          <a:p>
            <a:endParaRPr lang="en-US"/>
          </a:p>
        </p:txBody>
      </p:sp>
      <p:sp>
        <p:nvSpPr>
          <p:cNvPr id="26" name="Text Placeholder 6">
            <a:extLst>
              <a:ext uri="{FF2B5EF4-FFF2-40B4-BE49-F238E27FC236}">
                <a16:creationId xmlns:a16="http://schemas.microsoft.com/office/drawing/2014/main" id="{B003D11D-EC33-ECB2-82CF-2D9A887EAC5E}"/>
              </a:ext>
            </a:extLst>
          </p:cNvPr>
          <p:cNvSpPr>
            <a:spLocks noGrp="1"/>
          </p:cNvSpPr>
          <p:nvPr>
            <p:ph type="body" sz="half" idx="19"/>
          </p:nvPr>
        </p:nvSpPr>
        <p:spPr>
          <a:xfrm>
            <a:off x="6019800" y="1922899"/>
            <a:ext cx="2743200" cy="3941006"/>
          </a:xfrm>
          <a:prstGeom prst="rect">
            <a:avLst/>
          </a:prstGeom>
        </p:spPr>
        <p:txBody>
          <a:bodyPr/>
          <a:lstStyle>
            <a:lvl1pPr>
              <a:defRPr sz="1400">
                <a:solidFill>
                  <a:schemeClr val="tx1"/>
                </a:solidFill>
              </a:defRPr>
            </a:lvl1pPr>
          </a:lstStyle>
          <a:p>
            <a:endParaRPr lang="en-US"/>
          </a:p>
        </p:txBody>
      </p:sp>
      <p:sp>
        <p:nvSpPr>
          <p:cNvPr id="2" name="Footer Placeholder 4">
            <a:extLst>
              <a:ext uri="{FF2B5EF4-FFF2-40B4-BE49-F238E27FC236}">
                <a16:creationId xmlns:a16="http://schemas.microsoft.com/office/drawing/2014/main" id="{00B85CC8-6F83-6404-ACAA-F1FA4529AE6C}"/>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9AE8A331-9F84-084C-7267-CFE65AA7774A}"/>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963796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lide with Shape">
    <p:spTree>
      <p:nvGrpSpPr>
        <p:cNvPr id="1" name=""/>
        <p:cNvGrpSpPr/>
        <p:nvPr/>
      </p:nvGrpSpPr>
      <p:grpSpPr>
        <a:xfrm>
          <a:off x="0" y="0"/>
          <a:ext cx="0" cy="0"/>
          <a:chOff x="0" y="0"/>
          <a:chExt cx="0" cy="0"/>
        </a:xfrm>
      </p:grpSpPr>
      <p:graphicFrame>
        <p:nvGraphicFramePr>
          <p:cNvPr id="8" name="Diagram 7">
            <a:extLst>
              <a:ext uri="{FF2B5EF4-FFF2-40B4-BE49-F238E27FC236}">
                <a16:creationId xmlns:a16="http://schemas.microsoft.com/office/drawing/2014/main" id="{F9EE3F64-5084-626C-72A7-533838A69759}"/>
              </a:ext>
            </a:extLst>
          </p:cNvPr>
          <p:cNvGraphicFramePr/>
          <p:nvPr userDrawn="1">
            <p:extLst>
              <p:ext uri="{D42A27DB-BD31-4B8C-83A1-F6EECF244321}">
                <p14:modId xmlns:p14="http://schemas.microsoft.com/office/powerpoint/2010/main" val="2536825941"/>
              </p:ext>
            </p:extLst>
          </p:nvPr>
        </p:nvGraphicFramePr>
        <p:xfrm>
          <a:off x="304800" y="762000"/>
          <a:ext cx="85344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itle 1">
            <a:extLst>
              <a:ext uri="{FF2B5EF4-FFF2-40B4-BE49-F238E27FC236}">
                <a16:creationId xmlns:a16="http://schemas.microsoft.com/office/drawing/2014/main" id="{440F2B08-EC92-A561-8BE4-EDCE8DB34555}"/>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10" name="Rectangle 9">
            <a:extLst>
              <a:ext uri="{FF2B5EF4-FFF2-40B4-BE49-F238E27FC236}">
                <a16:creationId xmlns:a16="http://schemas.microsoft.com/office/drawing/2014/main" id="{41FF5FC3-0BB0-C369-E541-DAB7BF2A7B43}"/>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2" name="Footer Placeholder 4">
            <a:extLst>
              <a:ext uri="{FF2B5EF4-FFF2-40B4-BE49-F238E27FC236}">
                <a16:creationId xmlns:a16="http://schemas.microsoft.com/office/drawing/2014/main" id="{DA8C3691-EDE4-B07C-F114-E502244790CE}"/>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3" name="Slide Number Placeholder 5">
            <a:extLst>
              <a:ext uri="{FF2B5EF4-FFF2-40B4-BE49-F238E27FC236}">
                <a16:creationId xmlns:a16="http://schemas.microsoft.com/office/drawing/2014/main" id="{C7B83F30-EC1D-F71C-95D7-1B5BC9FD203F}"/>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1143866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70951"/>
          </a:xfrm>
          <a:prstGeom prst="rect">
            <a:avLst/>
          </a:prstGeom>
        </p:spPr>
        <p:txBody>
          <a:bodyPr/>
          <a:lstStyle>
            <a:lvl1pPr algn="l">
              <a:defRPr sz="2400" b="1">
                <a:solidFill>
                  <a:schemeClr val="accent1"/>
                </a:solidFill>
              </a:defRPr>
            </a:lvl1pPr>
          </a:lstStyle>
          <a:p>
            <a:r>
              <a:rPr lang="en-US"/>
              <a:t>Click to edit Master title style</a:t>
            </a:r>
          </a:p>
        </p:txBody>
      </p:sp>
      <p:sp>
        <p:nvSpPr>
          <p:cNvPr id="3" name="Content Placeholder 2"/>
          <p:cNvSpPr>
            <a:spLocks noGrp="1"/>
          </p:cNvSpPr>
          <p:nvPr>
            <p:ph idx="1"/>
          </p:nvPr>
        </p:nvSpPr>
        <p:spPr>
          <a:xfrm>
            <a:off x="304800" y="1066800"/>
            <a:ext cx="8534400" cy="4853233"/>
          </a:xfrm>
          <a:prstGeom prst="rect">
            <a:avLst/>
          </a:prstGeo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8534400" y="6324600"/>
            <a:ext cx="6096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
        <p:nvSpPr>
          <p:cNvPr id="9" name="Footer Placeholder 4"/>
          <p:cNvSpPr>
            <a:spLocks noGrp="1"/>
          </p:cNvSpPr>
          <p:nvPr>
            <p:ph type="ftr" sz="quarter" idx="3"/>
          </p:nvPr>
        </p:nvSpPr>
        <p:spPr>
          <a:xfrm>
            <a:off x="2743200" y="6299284"/>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Footer text goes here.</a:t>
            </a:r>
          </a:p>
        </p:txBody>
      </p:sp>
      <p:sp>
        <p:nvSpPr>
          <p:cNvPr id="10" name="Slide Number Placeholder 5"/>
          <p:cNvSpPr txBox="1">
            <a:spLocks/>
          </p:cNvSpPr>
          <p:nvPr userDrawn="1"/>
        </p:nvSpPr>
        <p:spPr>
          <a:xfrm>
            <a:off x="8534400" y="6324600"/>
            <a:ext cx="609600" cy="296862"/>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D93BD3E-1E9A-4970-A6F7-E7AC52762E0C}" type="slidenum">
              <a:rPr lang="en-US" smtClean="0"/>
              <a:pPr/>
              <a:t>‹#›</a:t>
            </a:fld>
            <a:endParaRPr lang="en-US"/>
          </a:p>
        </p:txBody>
      </p:sp>
    </p:spTree>
    <p:extLst>
      <p:ext uri="{BB962C8B-B14F-4D97-AF65-F5344CB8AC3E}">
        <p14:creationId xmlns:p14="http://schemas.microsoft.com/office/powerpoint/2010/main" val="33272995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130429"/>
            <a:ext cx="8005618" cy="1470025"/>
          </a:xfrm>
          <a:prstGeom prst="rect">
            <a:avLst/>
          </a:prstGeom>
        </p:spPr>
        <p:txBody>
          <a:bodyPr/>
          <a:lstStyle>
            <a:lvl1pPr>
              <a:defRPr b="1">
                <a:solidFill>
                  <a:schemeClr val="tx1"/>
                </a:solidFill>
              </a:defRPr>
            </a:lvl1pPr>
          </a:lstStyle>
          <a:p>
            <a:r>
              <a:rPr lang="en-US"/>
              <a:t>Click to edit Master title style</a:t>
            </a:r>
          </a:p>
        </p:txBody>
      </p:sp>
      <p:sp>
        <p:nvSpPr>
          <p:cNvPr id="3" name="Subtitle 2"/>
          <p:cNvSpPr>
            <a:spLocks noGrp="1"/>
          </p:cNvSpPr>
          <p:nvPr>
            <p:ph type="subTitle" idx="1"/>
          </p:nvPr>
        </p:nvSpPr>
        <p:spPr>
          <a:xfrm>
            <a:off x="1452418" y="3886200"/>
            <a:ext cx="6400800" cy="1752600"/>
          </a:xfrm>
          <a:prstGeom prst="rect">
            <a:avLst/>
          </a:prstGeo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6" name="Footer Placeholder 4">
            <a:extLst>
              <a:ext uri="{FF2B5EF4-FFF2-40B4-BE49-F238E27FC236}">
                <a16:creationId xmlns:a16="http://schemas.microsoft.com/office/drawing/2014/main" id="{561D9533-CB1D-41E2-A7CA-83FDF6B751C1}"/>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7" name="Slide Number Placeholder 5">
            <a:extLst>
              <a:ext uri="{FF2B5EF4-FFF2-40B4-BE49-F238E27FC236}">
                <a16:creationId xmlns:a16="http://schemas.microsoft.com/office/drawing/2014/main" id="{441D418E-9C88-65C3-7644-3BFD9E325CB6}"/>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828316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438404"/>
            <a:ext cx="8005618" cy="1470025"/>
          </a:xfrm>
          <a:prstGeom prst="rect">
            <a:avLst/>
          </a:prstGeom>
        </p:spPr>
        <p:txBody>
          <a:bodyPr/>
          <a:lstStyle>
            <a:lvl1pPr>
              <a:defRPr b="1">
                <a:solidFill>
                  <a:schemeClr val="accent1"/>
                </a:solidFill>
              </a:defRPr>
            </a:lvl1pPr>
          </a:lstStyle>
          <a:p>
            <a:r>
              <a:rPr lang="en-US"/>
              <a:t>Click to edit Master title style</a:t>
            </a:r>
          </a:p>
        </p:txBody>
      </p:sp>
      <p:sp>
        <p:nvSpPr>
          <p:cNvPr id="3" name="Footer Placeholder 4">
            <a:extLst>
              <a:ext uri="{FF2B5EF4-FFF2-40B4-BE49-F238E27FC236}">
                <a16:creationId xmlns:a16="http://schemas.microsoft.com/office/drawing/2014/main" id="{1F378818-BDFE-F884-8C6C-4CCC2735F49B}"/>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41FCBFE-0DE4-6F22-6E66-AE772DD05E9D}"/>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5855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 name="Footer Placeholder 4">
            <a:extLst>
              <a:ext uri="{FF2B5EF4-FFF2-40B4-BE49-F238E27FC236}">
                <a16:creationId xmlns:a16="http://schemas.microsoft.com/office/drawing/2014/main" id="{545B7A48-1656-2C3F-0296-FBEF4281ABEA}"/>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F866302B-9158-11F4-3B77-9F86EAAEC23C}"/>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718720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3" name="Content Placeholder 2"/>
          <p:cNvSpPr>
            <a:spLocks noGrp="1"/>
          </p:cNvSpPr>
          <p:nvPr>
            <p:ph idx="1"/>
          </p:nvPr>
        </p:nvSpPr>
        <p:spPr>
          <a:xfrm>
            <a:off x="304800" y="762001"/>
            <a:ext cx="8534400" cy="5280822"/>
          </a:xfrm>
          <a:prstGeom prst="rect">
            <a:avLst/>
          </a:prstGeom>
        </p:spPr>
        <p:txBody>
          <a:bodyPr lIns="274320" tIns="274320" rIns="274320" bIns="274320"/>
          <a:lstStyle>
            <a:lvl1pPr>
              <a:defRPr sz="2000" b="0">
                <a:solidFill>
                  <a:schemeClr val="tx1"/>
                </a:solidFill>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 name="Footer Placeholder 4">
            <a:extLst>
              <a:ext uri="{FF2B5EF4-FFF2-40B4-BE49-F238E27FC236}">
                <a16:creationId xmlns:a16="http://schemas.microsoft.com/office/drawing/2014/main" id="{166858FE-C979-8B8E-03D2-C3C16DE57A60}"/>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9" name="Slide Number Placeholder 5">
            <a:extLst>
              <a:ext uri="{FF2B5EF4-FFF2-40B4-BE49-F238E27FC236}">
                <a16:creationId xmlns:a16="http://schemas.microsoft.com/office/drawing/2014/main" id="{AC82599C-5AEF-12A9-5E15-1FCCC1DE3FA7}"/>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931117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Shape Background with Colu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BF0DE-C10A-1045-5990-B1FA49AF9EB7}"/>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371C69C7-7D39-DEDD-BE1B-B8C046B0CA95}"/>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ADE78E12-A908-1977-15C5-27DAB2FF2F2B}"/>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 name="Text Placeholder 6">
            <a:extLst>
              <a:ext uri="{FF2B5EF4-FFF2-40B4-BE49-F238E27FC236}">
                <a16:creationId xmlns:a16="http://schemas.microsoft.com/office/drawing/2014/main" id="{18275120-314C-AFBD-B170-4B990F0EFBAF}"/>
              </a:ext>
            </a:extLst>
          </p:cNvPr>
          <p:cNvSpPr>
            <a:spLocks noGrp="1"/>
          </p:cNvSpPr>
          <p:nvPr>
            <p:ph type="body" sz="half" idx="17"/>
          </p:nvPr>
        </p:nvSpPr>
        <p:spPr>
          <a:xfrm>
            <a:off x="304800" y="762000"/>
            <a:ext cx="8534400" cy="2080570"/>
          </a:xfrm>
          <a:prstGeom prst="rect">
            <a:avLst/>
          </a:prstGeom>
          <a:noFill/>
          <a:ln w="15875" cap="rnd" cmpd="sng">
            <a:noFill/>
            <a:miter lim="800000"/>
          </a:ln>
          <a:effectLst/>
        </p:spPr>
        <p:txBody>
          <a:bodyPr wrap="square" lIns="274320" tIns="274320" rIns="274320" bIns="274320" numCol="1" spcCol="0">
            <a:spAutoFit/>
          </a:bodyPr>
          <a:lstStyle>
            <a:lvl1pPr marL="0" indent="0">
              <a:buNone/>
              <a:defRPr sz="2000">
                <a:solidFill>
                  <a:schemeClr val="tx1"/>
                </a:solidFill>
              </a:defRPr>
            </a:lvl1pPr>
            <a:lvl2pPr>
              <a:defRPr sz="1800">
                <a:solidFill>
                  <a:schemeClr val="tx1"/>
                </a:solidFill>
              </a:defRPr>
            </a:lvl2pPr>
            <a:lvl3pPr>
              <a:defRPr sz="1600">
                <a:solidFill>
                  <a:schemeClr val="tx1"/>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7" name="Text Placeholder 6">
            <a:extLst>
              <a:ext uri="{FF2B5EF4-FFF2-40B4-BE49-F238E27FC236}">
                <a16:creationId xmlns:a16="http://schemas.microsoft.com/office/drawing/2014/main" id="{256E5B54-4089-96A7-2D9D-9DE3B556DE6C}"/>
              </a:ext>
            </a:extLst>
          </p:cNvPr>
          <p:cNvSpPr>
            <a:spLocks noGrp="1"/>
          </p:cNvSpPr>
          <p:nvPr>
            <p:ph type="body" sz="half" idx="18"/>
          </p:nvPr>
        </p:nvSpPr>
        <p:spPr>
          <a:xfrm>
            <a:off x="304800" y="4283179"/>
            <a:ext cx="8534400" cy="1723549"/>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274320" tIns="274320" rIns="274320" bIns="274320" numCol="1" spcCol="0">
            <a:spAutoFit/>
          </a:bodyPr>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8" name="Footer Placeholder 4">
            <a:extLst>
              <a:ext uri="{FF2B5EF4-FFF2-40B4-BE49-F238E27FC236}">
                <a16:creationId xmlns:a16="http://schemas.microsoft.com/office/drawing/2014/main" id="{56C41BB5-1EEC-FCDB-01DA-7245FD308E5F}"/>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9" name="Slide Number Placeholder 5">
            <a:extLst>
              <a:ext uri="{FF2B5EF4-FFF2-40B4-BE49-F238E27FC236}">
                <a16:creationId xmlns:a16="http://schemas.microsoft.com/office/drawing/2014/main" id="{EDE784D3-CB7A-BC89-24C2-BFB1A76006CC}"/>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956657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ate with Captions (Aqua)">
    <p:spTree>
      <p:nvGrpSpPr>
        <p:cNvPr id="1" name=""/>
        <p:cNvGrpSpPr/>
        <p:nvPr/>
      </p:nvGrpSpPr>
      <p:grpSpPr>
        <a:xfrm>
          <a:off x="0" y="0"/>
          <a:ext cx="0" cy="0"/>
          <a:chOff x="0" y="0"/>
          <a:chExt cx="0" cy="0"/>
        </a:xfrm>
      </p:grpSpPr>
      <p:sp>
        <p:nvSpPr>
          <p:cNvPr id="4" name="Content Placeholder 2"/>
          <p:cNvSpPr>
            <a:spLocks noGrp="1"/>
          </p:cNvSpPr>
          <p:nvPr>
            <p:ph idx="1"/>
          </p:nvPr>
        </p:nvSpPr>
        <p:spPr>
          <a:xfrm>
            <a:off x="304800" y="762000"/>
            <a:ext cx="5181600" cy="5486400"/>
          </a:xfrm>
          <a:prstGeom prst="rect">
            <a:avLst/>
          </a:prstGeom>
        </p:spPr>
        <p:txBody>
          <a:bodyPr lIns="274320" tIns="274320" rIns="274320" bIns="2743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2" name="Title 1">
            <a:extLst>
              <a:ext uri="{FF2B5EF4-FFF2-40B4-BE49-F238E27FC236}">
                <a16:creationId xmlns:a16="http://schemas.microsoft.com/office/drawing/2014/main" id="{A87CE442-37B7-476C-9FE8-E96267B02A66}"/>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0D15576-9FF6-A891-FEC4-42E2548A9FC7}"/>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8556E2A8-9379-D337-6383-63A755F631AD}"/>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Footer Placeholder 4">
            <a:extLst>
              <a:ext uri="{FF2B5EF4-FFF2-40B4-BE49-F238E27FC236}">
                <a16:creationId xmlns:a16="http://schemas.microsoft.com/office/drawing/2014/main" id="{55758650-6057-27BA-3042-74E6ED3D258E}"/>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14" name="Slide Number Placeholder 5">
            <a:extLst>
              <a:ext uri="{FF2B5EF4-FFF2-40B4-BE49-F238E27FC236}">
                <a16:creationId xmlns:a16="http://schemas.microsoft.com/office/drawing/2014/main" id="{5F3A14D9-11BE-48EC-BFD4-7B66ECAF9992}"/>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7" name="TextBox 6">
            <a:extLst>
              <a:ext uri="{FF2B5EF4-FFF2-40B4-BE49-F238E27FC236}">
                <a16:creationId xmlns:a16="http://schemas.microsoft.com/office/drawing/2014/main" id="{4E2DD23C-49EE-C657-D737-13CB53F52F7D}"/>
              </a:ext>
            </a:extLst>
          </p:cNvPr>
          <p:cNvSpPr txBox="1"/>
          <p:nvPr userDrawn="1"/>
        </p:nvSpPr>
        <p:spPr>
          <a:xfrm>
            <a:off x="5638800" y="914400"/>
            <a:ext cx="3124200" cy="1292662"/>
          </a:xfrm>
          <a:prstGeom prst="rect">
            <a:avLst/>
          </a:prstGeom>
          <a:solidFill>
            <a:schemeClr val="accent1">
              <a:lumMod val="20000"/>
              <a:lumOff val="80000"/>
            </a:schemeClr>
          </a:solidFill>
          <a:ln w="15875">
            <a:solidFill>
              <a:srgbClr val="00AEC7"/>
            </a:solidFill>
          </a:ln>
          <a:effectLst>
            <a:outerShdw blurRad="50800" dist="38100" dir="2700000" algn="tl" rotWithShape="0">
              <a:prstClr val="black">
                <a:alpha val="40000"/>
              </a:prstClr>
            </a:outerShdw>
          </a:effectLst>
        </p:spPr>
        <p:txBody>
          <a:bodyPr wrap="square" lIns="182880" tIns="182880" rIns="182880" bIns="182880" rtlCol="0">
            <a:spAutoFit/>
          </a:bodyPr>
          <a:lstStyle/>
          <a:p>
            <a:pPr lvl="0"/>
            <a:r>
              <a:rPr lang="en-US" sz="1600">
                <a:solidFill>
                  <a:schemeClr val="tx1"/>
                </a:solidFill>
              </a:rPr>
              <a:t>Click to edit Master text styles</a:t>
            </a:r>
          </a:p>
          <a:p>
            <a:pPr marL="742950" lvl="1" indent="-285750">
              <a:buFont typeface="Arial" panose="020B0604020202020204" pitchFamily="34" charset="0"/>
              <a:buChar char="•"/>
            </a:pPr>
            <a:r>
              <a:rPr lang="en-US" sz="1400">
                <a:solidFill>
                  <a:schemeClr val="tx1"/>
                </a:solidFill>
              </a:rPr>
              <a:t>Second level</a:t>
            </a:r>
          </a:p>
          <a:p>
            <a:pPr marL="1085850" lvl="2" indent="-171450">
              <a:buFont typeface="Arial" panose="020B0604020202020204" pitchFamily="34" charset="0"/>
              <a:buChar char="•"/>
            </a:pPr>
            <a:r>
              <a:rPr lang="en-US" sz="1200">
                <a:solidFill>
                  <a:schemeClr val="tx1"/>
                </a:solidFill>
              </a:rPr>
              <a:t>Third level</a:t>
            </a:r>
          </a:p>
          <a:p>
            <a:endParaRPr lang="en-US">
              <a:solidFill>
                <a:schemeClr val="tx1"/>
              </a:solidFill>
            </a:endParaRPr>
          </a:p>
        </p:txBody>
      </p:sp>
    </p:spTree>
    <p:extLst>
      <p:ext uri="{BB962C8B-B14F-4D97-AF65-F5344CB8AC3E}">
        <p14:creationId xmlns:p14="http://schemas.microsoft.com/office/powerpoint/2010/main" val="2643291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5486400" y="0"/>
            <a:ext cx="3657600" cy="6318504"/>
          </a:xfrm>
          <a:prstGeom prst="rect">
            <a:avLst/>
          </a:prstGeom>
          <a:solidFill>
            <a:srgbClr val="E6EBF0"/>
          </a:solidFill>
        </p:spPr>
        <p:txBody>
          <a:bodyPr lIns="274320" tIns="1051560" rIns="274320" bIns="7315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p:cNvSpPr>
            <a:spLocks noGrp="1"/>
          </p:cNvSpPr>
          <p:nvPr>
            <p:ph idx="1"/>
          </p:nvPr>
        </p:nvSpPr>
        <p:spPr>
          <a:xfrm>
            <a:off x="304800" y="762000"/>
            <a:ext cx="5181600" cy="5257800"/>
          </a:xfrm>
          <a:prstGeom prst="rect">
            <a:avLst/>
          </a:prstGeom>
        </p:spPr>
        <p:txBody>
          <a:bodyPr lIns="274320" tIns="274320" rIns="274320" bIns="274320"/>
          <a:lstStyle>
            <a:lvl1pPr marL="0" indent="0">
              <a:buNone/>
              <a:defRPr sz="2000" b="0">
                <a:solidFill>
                  <a:schemeClr val="tx1"/>
                </a:solidFill>
                <a:latin typeface="+mj-lt"/>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le 1">
            <a:extLst>
              <a:ext uri="{FF2B5EF4-FFF2-40B4-BE49-F238E27FC236}">
                <a16:creationId xmlns:a16="http://schemas.microsoft.com/office/drawing/2014/main" id="{4CC83710-C64D-1BD2-447D-28FF58823C70}"/>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08FF9252-B1FC-9936-53BB-BEE6DD5CEFBE}"/>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060D07C2-2A38-B953-E52E-4EBD6A8D19A2}"/>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Footer Placeholder 4">
            <a:extLst>
              <a:ext uri="{FF2B5EF4-FFF2-40B4-BE49-F238E27FC236}">
                <a16:creationId xmlns:a16="http://schemas.microsoft.com/office/drawing/2014/main" id="{4FB953F4-81A3-8A2B-DF43-0A159C2AABCC}"/>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10" name="Slide Number Placeholder 5">
            <a:extLst>
              <a:ext uri="{FF2B5EF4-FFF2-40B4-BE49-F238E27FC236}">
                <a16:creationId xmlns:a16="http://schemas.microsoft.com/office/drawing/2014/main" id="{FF00FF52-E6F1-3C2A-4808-5A12AA3953E9}"/>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1833229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9" name="Content Placeholder 2">
            <a:extLst>
              <a:ext uri="{FF2B5EF4-FFF2-40B4-BE49-F238E27FC236}">
                <a16:creationId xmlns:a16="http://schemas.microsoft.com/office/drawing/2014/main" id="{E560A137-FB98-0536-3809-C26CC3FAD502}"/>
              </a:ext>
            </a:extLst>
          </p:cNvPr>
          <p:cNvSpPr>
            <a:spLocks noGrp="1"/>
          </p:cNvSpPr>
          <p:nvPr>
            <p:ph idx="1"/>
          </p:nvPr>
        </p:nvSpPr>
        <p:spPr>
          <a:xfrm>
            <a:off x="304800" y="762000"/>
            <a:ext cx="4572000" cy="5410200"/>
          </a:xfrm>
          <a:prstGeom prst="rect">
            <a:avLst/>
          </a:prstGeom>
        </p:spPr>
        <p:txBody>
          <a:bodyPr lIns="274320" tIns="274320" rIns="274320" bIns="274320"/>
          <a:lstStyle>
            <a:lvl1pPr marL="0" indent="0">
              <a:buNone/>
              <a:defRPr sz="2000" b="0">
                <a:solidFill>
                  <a:schemeClr val="tx1"/>
                </a:solidFill>
                <a:latin typeface="+mj-lt"/>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2">
            <a:extLst>
              <a:ext uri="{FF2B5EF4-FFF2-40B4-BE49-F238E27FC236}">
                <a16:creationId xmlns:a16="http://schemas.microsoft.com/office/drawing/2014/main" id="{15AB1D34-51BB-4778-251A-21036E98CE5C}"/>
              </a:ext>
            </a:extLst>
          </p:cNvPr>
          <p:cNvSpPr>
            <a:spLocks noGrp="1"/>
          </p:cNvSpPr>
          <p:nvPr>
            <p:ph idx="10"/>
          </p:nvPr>
        </p:nvSpPr>
        <p:spPr>
          <a:xfrm>
            <a:off x="5486400" y="0"/>
            <a:ext cx="3657600" cy="6318504"/>
          </a:xfrm>
          <a:prstGeom prst="rect">
            <a:avLst/>
          </a:prstGeom>
          <a:solidFill>
            <a:srgbClr val="E6EBF0"/>
          </a:solidFill>
        </p:spPr>
        <p:txBody>
          <a:bodyPr lIns="274320" tIns="1005840" rIns="274320" bIns="731520"/>
          <a:lstStyle>
            <a:lvl1pPr marL="0" indent="0">
              <a:buNone/>
              <a:defRPr sz="2000" b="0">
                <a:solidFill>
                  <a:schemeClr val="accent1"/>
                </a:solidFill>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le 1">
            <a:extLst>
              <a:ext uri="{FF2B5EF4-FFF2-40B4-BE49-F238E27FC236}">
                <a16:creationId xmlns:a16="http://schemas.microsoft.com/office/drawing/2014/main" id="{796BAD60-5C45-1A72-0429-2EA7A0968D40}"/>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7A60EBBE-A2F2-20F7-8FB9-432D577E3F22}"/>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130BE998-F70B-DF4E-4F08-F7692DA494DE}"/>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Footer Placeholder 4">
            <a:extLst>
              <a:ext uri="{FF2B5EF4-FFF2-40B4-BE49-F238E27FC236}">
                <a16:creationId xmlns:a16="http://schemas.microsoft.com/office/drawing/2014/main" id="{08A006D7-B111-59A0-C107-A76290263417}"/>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025D1E40-D3DE-D4F4-AD78-7AD3CD8F1D68}"/>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52831387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18" Type="http://schemas.openxmlformats.org/officeDocument/2006/relationships/image" Target="../media/image2.png"/><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17" Type="http://schemas.openxmlformats.org/officeDocument/2006/relationships/theme" Target="../theme/theme2.xml"/><Relationship Id="rId2" Type="http://schemas.openxmlformats.org/officeDocument/2006/relationships/slideLayout" Target="../slideLayouts/slideLayout3.xml"/><Relationship Id="rId16" Type="http://schemas.openxmlformats.org/officeDocument/2006/relationships/slideLayout" Target="../slideLayouts/slideLayout17.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5" Type="http://schemas.openxmlformats.org/officeDocument/2006/relationships/slideLayout" Target="../slideLayouts/slideLayout1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3657600" y="0"/>
            <a:ext cx="5486400" cy="6858000"/>
          </a:xfrm>
          <a:prstGeom prst="rect">
            <a:avLst/>
          </a:prstGeom>
          <a:solidFill>
            <a:srgbClr val="E6EBF0"/>
          </a:solidFill>
          <a:ln>
            <a:noFill/>
          </a:ln>
          <a:effectLst>
            <a:outerShdw blurRad="50800" dist="50800" dir="11400000" algn="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9014" y="2876281"/>
            <a:ext cx="2857586" cy="1105445"/>
          </a:xfrm>
          <a:prstGeom prst="rect">
            <a:avLst/>
          </a:prstGeom>
        </p:spPr>
      </p:pic>
    </p:spTree>
    <p:extLst>
      <p:ext uri="{BB962C8B-B14F-4D97-AF65-F5344CB8AC3E}">
        <p14:creationId xmlns:p14="http://schemas.microsoft.com/office/powerpoint/2010/main" val="1807696968"/>
      </p:ext>
    </p:extLst>
  </p:cSld>
  <p:clrMap bg1="lt1" tx1="dk1" bg2="lt2" tx2="dk2" accent1="accent1" accent2="accent2" accent3="accent3" accent4="accent4" accent5="accent5" accent6="accent6" hlink="hlink" folHlink="folHlink"/>
  <p:sldLayoutIdLst>
    <p:sldLayoutId id="2147483754"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164D7AF-E2F5-1599-41AA-3C3E7364C4D0}"/>
              </a:ext>
            </a:extLst>
          </p:cNvPr>
          <p:cNvSpPr/>
          <p:nvPr userDrawn="1"/>
        </p:nvSpPr>
        <p:spPr>
          <a:xfrm>
            <a:off x="8534402" y="6324604"/>
            <a:ext cx="533399" cy="53339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2" name="Rectangle 1">
            <a:extLst>
              <a:ext uri="{FF2B5EF4-FFF2-40B4-BE49-F238E27FC236}">
                <a16:creationId xmlns:a16="http://schemas.microsoft.com/office/drawing/2014/main" id="{BC265F66-6D17-D963-C0E8-D5570992A0F6}"/>
              </a:ext>
            </a:extLst>
          </p:cNvPr>
          <p:cNvSpPr/>
          <p:nvPr userDrawn="1"/>
        </p:nvSpPr>
        <p:spPr>
          <a:xfrm>
            <a:off x="9019630" y="6324600"/>
            <a:ext cx="124369" cy="533396"/>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5" name="Footer Placeholder 4"/>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cxnSp>
        <p:nvCxnSpPr>
          <p:cNvPr id="7" name="Straight Connector 6"/>
          <p:cNvCxnSpPr/>
          <p:nvPr userDrawn="1"/>
        </p:nvCxnSpPr>
        <p:spPr>
          <a:xfrm>
            <a:off x="76200" y="63246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324604"/>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838200" y="6096000"/>
            <a:ext cx="1181868" cy="457200"/>
          </a:xfrm>
          <a:prstGeom prst="rect">
            <a:avLst/>
          </a:prstGeom>
        </p:spPr>
      </p:pic>
      <p:sp>
        <p:nvSpPr>
          <p:cNvPr id="6" name="Slide Number Placeholder 5">
            <a:extLst>
              <a:ext uri="{FF2B5EF4-FFF2-40B4-BE49-F238E27FC236}">
                <a16:creationId xmlns:a16="http://schemas.microsoft.com/office/drawing/2014/main" id="{CF415D4E-E4EE-28DF-8C01-159908B931D3}"/>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TextBox 2">
            <a:extLst>
              <a:ext uri="{FF2B5EF4-FFF2-40B4-BE49-F238E27FC236}">
                <a16:creationId xmlns:a16="http://schemas.microsoft.com/office/drawing/2014/main" id="{1D58BBB7-4F61-67AB-A4FB-BF4DCCE49743}"/>
              </a:ext>
            </a:extLst>
          </p:cNvPr>
          <p:cNvSpPr txBox="1"/>
          <p:nvPr userDrawn="1"/>
        </p:nvSpPr>
        <p:spPr>
          <a:xfrm>
            <a:off x="54675" y="6324600"/>
            <a:ext cx="2840925" cy="400110"/>
          </a:xfrm>
          <a:prstGeom prst="rect">
            <a:avLst/>
          </a:prstGeom>
          <a:noFill/>
        </p:spPr>
        <p:txBody>
          <a:bodyPr wrap="square" rtlCol="0">
            <a:spAutoFit/>
          </a:bodyPr>
          <a:lstStyle/>
          <a:p>
            <a:pPr algn="l"/>
            <a:endParaRPr lang="en-US" sz="1000" b="0" baseline="0">
              <a:solidFill>
                <a:schemeClr val="tx1"/>
              </a:solidFill>
            </a:endParaRPr>
          </a:p>
          <a:p>
            <a:pPr algn="l"/>
            <a:r>
              <a:rPr lang="en-US" sz="1000" b="0" baseline="0">
                <a:solidFill>
                  <a:schemeClr val="tx1"/>
                </a:solidFill>
              </a:rPr>
              <a:t>Public</a:t>
            </a:r>
            <a:endParaRPr lang="en-US" sz="1000" b="0">
              <a:solidFill>
                <a:schemeClr val="tx1"/>
              </a:solidFill>
            </a:endParaRPr>
          </a:p>
        </p:txBody>
      </p:sp>
    </p:spTree>
    <p:extLst>
      <p:ext uri="{BB962C8B-B14F-4D97-AF65-F5344CB8AC3E}">
        <p14:creationId xmlns:p14="http://schemas.microsoft.com/office/powerpoint/2010/main" val="2409641601"/>
      </p:ext>
    </p:extLst>
  </p:cSld>
  <p:clrMap bg1="lt1" tx1="dk1" bg2="lt2" tx2="dk2" accent1="accent1" accent2="accent2" accent3="accent3" accent4="accent4" accent5="accent5" accent6="accent6" hlink="hlink" folHlink="folHlink"/>
  <p:sldLayoutIdLst>
    <p:sldLayoutId id="2147483664" r:id="rId1"/>
    <p:sldLayoutId id="2147483736" r:id="rId2"/>
    <p:sldLayoutId id="2147483665" r:id="rId3"/>
    <p:sldLayoutId id="2147483738" r:id="rId4"/>
    <p:sldLayoutId id="2147483739" r:id="rId5"/>
    <p:sldLayoutId id="2147483719" r:id="rId6"/>
    <p:sldLayoutId id="2147483713" r:id="rId7"/>
    <p:sldLayoutId id="2147483714" r:id="rId8"/>
    <p:sldLayoutId id="2147483716" r:id="rId9"/>
    <p:sldLayoutId id="2147483740" r:id="rId10"/>
    <p:sldLayoutId id="2147483717" r:id="rId11"/>
    <p:sldLayoutId id="2147483720" r:id="rId12"/>
    <p:sldLayoutId id="2147483666" r:id="rId13"/>
    <p:sldLayoutId id="2147483737" r:id="rId14"/>
    <p:sldLayoutId id="2147483721" r:id="rId15"/>
    <p:sldLayoutId id="2147483755" r:id="rId16"/>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ercot.com/committees/tac/rtcbtf" TargetMode="External"/><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2" Type="http://schemas.openxmlformats.org/officeDocument/2006/relationships/hyperlink" Target="mailto:Sreenivas.Badri@ercot.com" TargetMode="External"/><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hyperlink" Target="https://www.ercot.com/services/mdt/webservices" TargetMode="External"/><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918751" y="1910252"/>
            <a:ext cx="5410200" cy="2031325"/>
          </a:xfrm>
          <a:prstGeom prst="rect">
            <a:avLst/>
          </a:prstGeom>
          <a:noFill/>
        </p:spPr>
        <p:txBody>
          <a:bodyPr wrap="square" rtlCol="0">
            <a:spAutoFit/>
          </a:bodyPr>
          <a:lstStyle/>
          <a:p>
            <a:r>
              <a:rPr lang="en-US" b="1" dirty="0">
                <a:solidFill>
                  <a:schemeClr val="tx2"/>
                </a:solidFill>
              </a:rPr>
              <a:t>RTC+B – Go-Live Cutover Plan</a:t>
            </a:r>
            <a:endParaRPr lang="en-US" dirty="0">
              <a:solidFill>
                <a:schemeClr val="tx2"/>
              </a:solidFill>
            </a:endParaRPr>
          </a:p>
          <a:p>
            <a:r>
              <a:rPr lang="en-US" dirty="0">
                <a:solidFill>
                  <a:schemeClr val="tx2"/>
                </a:solidFill>
              </a:rPr>
              <a:t>Sreenivas Badri</a:t>
            </a:r>
          </a:p>
          <a:p>
            <a:r>
              <a:rPr lang="en-US" dirty="0">
                <a:solidFill>
                  <a:schemeClr val="tx2"/>
                </a:solidFill>
              </a:rPr>
              <a:t>Matt Mereness</a:t>
            </a:r>
          </a:p>
          <a:p>
            <a:endParaRPr lang="en-US" dirty="0">
              <a:solidFill>
                <a:schemeClr val="tx2"/>
              </a:solidFill>
            </a:endParaRPr>
          </a:p>
          <a:p>
            <a:endParaRPr lang="en-US" dirty="0">
              <a:solidFill>
                <a:schemeClr val="tx2"/>
              </a:solidFill>
            </a:endParaRPr>
          </a:p>
          <a:p>
            <a:r>
              <a:rPr lang="en-US" dirty="0">
                <a:solidFill>
                  <a:schemeClr val="tx2"/>
                </a:solidFill>
              </a:rPr>
              <a:t>November 13, 2025</a:t>
            </a:r>
          </a:p>
          <a:p>
            <a:endParaRPr lang="en-US" i="1" dirty="0">
              <a:solidFill>
                <a:schemeClr val="tx2"/>
              </a:solidFill>
            </a:endParaRPr>
          </a:p>
        </p:txBody>
      </p:sp>
    </p:spTree>
    <p:extLst>
      <p:ext uri="{BB962C8B-B14F-4D97-AF65-F5344CB8AC3E}">
        <p14:creationId xmlns:p14="http://schemas.microsoft.com/office/powerpoint/2010/main" val="730603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32C9B0-9CFD-B9A9-2C46-E51D652526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21A500-5869-442D-CD30-86C4CE833528}"/>
              </a:ext>
            </a:extLst>
          </p:cNvPr>
          <p:cNvSpPr>
            <a:spLocks noGrp="1"/>
          </p:cNvSpPr>
          <p:nvPr>
            <p:ph type="title"/>
          </p:nvPr>
        </p:nvSpPr>
        <p:spPr>
          <a:xfrm>
            <a:off x="381000" y="243682"/>
            <a:ext cx="8458200" cy="962818"/>
          </a:xfrm>
        </p:spPr>
        <p:txBody>
          <a:bodyPr/>
          <a:lstStyle/>
          <a:p>
            <a:r>
              <a:rPr lang="en-US" sz="2000" dirty="0"/>
              <a:t>RTC+B – Go-Live Cutover Plan Review</a:t>
            </a:r>
          </a:p>
        </p:txBody>
      </p:sp>
      <p:sp>
        <p:nvSpPr>
          <p:cNvPr id="4" name="Slide Number Placeholder 3">
            <a:extLst>
              <a:ext uri="{FF2B5EF4-FFF2-40B4-BE49-F238E27FC236}">
                <a16:creationId xmlns:a16="http://schemas.microsoft.com/office/drawing/2014/main" id="{71DC029C-6200-F046-90CA-66330FE4D33A}"/>
              </a:ext>
            </a:extLst>
          </p:cNvPr>
          <p:cNvSpPr>
            <a:spLocks noGrp="1"/>
          </p:cNvSpPr>
          <p:nvPr>
            <p:ph type="sldNum" sz="quarter" idx="4"/>
          </p:nvPr>
        </p:nvSpPr>
        <p:spPr/>
        <p:txBody>
          <a:bodyPr/>
          <a:lstStyle/>
          <a:p>
            <a:fld id="{1D93BD3E-1E9A-4970-A6F7-E7AC52762E0C}" type="slidenum">
              <a:rPr lang="en-US" smtClean="0"/>
              <a:pPr/>
              <a:t>10</a:t>
            </a:fld>
            <a:endParaRPr lang="en-US"/>
          </a:p>
        </p:txBody>
      </p:sp>
      <p:sp>
        <p:nvSpPr>
          <p:cNvPr id="6" name="Content Placeholder 5">
            <a:extLst>
              <a:ext uri="{FF2B5EF4-FFF2-40B4-BE49-F238E27FC236}">
                <a16:creationId xmlns:a16="http://schemas.microsoft.com/office/drawing/2014/main" id="{651C14B0-C981-9011-FAFC-F6F57A668746}"/>
              </a:ext>
            </a:extLst>
          </p:cNvPr>
          <p:cNvSpPr>
            <a:spLocks noGrp="1"/>
          </p:cNvSpPr>
          <p:nvPr>
            <p:ph idx="1"/>
          </p:nvPr>
        </p:nvSpPr>
        <p:spPr/>
        <p:txBody>
          <a:bodyPr/>
          <a:lstStyle/>
          <a:p>
            <a:pPr>
              <a:buFont typeface="Symbol" panose="05050102010706020507" pitchFamily="18" charset="2"/>
              <a:buChar char="·"/>
            </a:pPr>
            <a:r>
              <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Go-Live cutover plan spreadsheet is available on RTCBTF site under Technical RTC+B Details section.</a:t>
            </a:r>
          </a:p>
          <a:p>
            <a:pPr marL="0" indent="0">
              <a:buNone/>
            </a:pPr>
            <a:endParaRPr lang="en-US" dirty="0"/>
          </a:p>
          <a:p>
            <a:pPr marL="0" indent="0">
              <a:buNone/>
            </a:pPr>
            <a:r>
              <a:rPr lang="en-US" dirty="0"/>
              <a:t> </a:t>
            </a:r>
            <a:r>
              <a:rPr lang="en-US" sz="1600" dirty="0">
                <a:hlinkClick r:id="rId3"/>
              </a:rPr>
              <a:t>https://www.ercot.com/committees/tac/rtcbtf</a:t>
            </a:r>
            <a:endParaRPr lang="en-US" sz="1600" dirty="0"/>
          </a:p>
          <a:p>
            <a:pPr marL="0" indent="0">
              <a:buNone/>
            </a:pPr>
            <a:endParaRPr lang="en-US" dirty="0"/>
          </a:p>
          <a:p>
            <a:pPr>
              <a:buFont typeface="Symbol" panose="05050102010706020507" pitchFamily="18" charset="2"/>
              <a:buChar char="·"/>
            </a:pPr>
            <a:r>
              <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QSEs should follow this Go-Live cutover plan along with their Internal Procedures for the Go-Live.</a:t>
            </a:r>
          </a:p>
          <a:p>
            <a:pPr lvl="1">
              <a:buFont typeface="Symbol" panose="05050102010706020507" pitchFamily="18" charset="2"/>
              <a:buChar char="·"/>
            </a:pPr>
            <a:r>
              <a:rPr lang="en-US" sz="1400" b="1" dirty="0">
                <a:solidFill>
                  <a:srgbClr val="5B6770"/>
                </a:solidFill>
                <a:latin typeface="Arial" panose="020B0604020202020204" pitchFamily="34" charset="0"/>
                <a:ea typeface="MS Mincho" panose="02020609040205080304" pitchFamily="49" charset="-128"/>
                <a:cs typeface="Times New Roman" panose="02020603050405020304" pitchFamily="18" charset="0"/>
              </a:rPr>
              <a:t>It is important for QSEs to line up EMS/Market/OS Scheduler vendors support to get support immediately on any potential critical issues during Go-Live.</a:t>
            </a:r>
          </a:p>
          <a:p>
            <a:pPr marL="0" indent="0">
              <a:buNone/>
            </a:pPr>
            <a:endParaRPr lang="en-US" dirty="0"/>
          </a:p>
          <a:p>
            <a:pPr>
              <a:buFont typeface="Symbol" panose="05050102010706020507" pitchFamily="18" charset="2"/>
              <a:buChar char="·"/>
            </a:pPr>
            <a:r>
              <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ERCOT Control room makes final </a:t>
            </a:r>
            <a:r>
              <a:rPr lang="en-US" sz="1600" b="1" u="sng" dirty="0">
                <a:solidFill>
                  <a:srgbClr val="5B6770"/>
                </a:solidFill>
                <a:latin typeface="Arial" panose="020B0604020202020204" pitchFamily="34" charset="0"/>
                <a:ea typeface="MS Mincho" panose="02020609040205080304" pitchFamily="49" charset="-128"/>
                <a:cs typeface="Times New Roman" panose="02020603050405020304" pitchFamily="18" charset="0"/>
              </a:rPr>
              <a:t>Go/No-Go decision </a:t>
            </a:r>
            <a:r>
              <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few minutes before start of the Go-Live activities </a:t>
            </a:r>
            <a:r>
              <a:rPr lang="en-US" sz="1600" b="1" u="sng" dirty="0">
                <a:solidFill>
                  <a:srgbClr val="5B6770"/>
                </a:solidFill>
                <a:latin typeface="Arial" panose="020B0604020202020204" pitchFamily="34" charset="0"/>
                <a:ea typeface="MS Mincho" panose="02020609040205080304" pitchFamily="49" charset="-128"/>
                <a:cs typeface="Times New Roman" panose="02020603050405020304" pitchFamily="18" charset="0"/>
              </a:rPr>
              <a:t>based on Grid Conditions. </a:t>
            </a:r>
          </a:p>
          <a:p>
            <a:pPr marL="0" indent="0">
              <a:buNone/>
            </a:pPr>
            <a:endParaRPr lang="en-US" sz="14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lvl="1">
              <a:buFont typeface="Courier New" panose="02070309020205020404" pitchFamily="49" charset="0"/>
              <a:buChar char="o"/>
            </a:pPr>
            <a:r>
              <a:rPr lang="en-US" sz="1400" b="1" dirty="0">
                <a:solidFill>
                  <a:srgbClr val="5B6770"/>
                </a:solidFill>
                <a:latin typeface="Arial" panose="020B0604020202020204" pitchFamily="34" charset="0"/>
                <a:ea typeface="MS Mincho" panose="02020609040205080304" pitchFamily="49" charset="-128"/>
                <a:cs typeface="Times New Roman" panose="02020603050405020304" pitchFamily="18" charset="0"/>
              </a:rPr>
              <a:t>Start &amp; End Times of the Go-Live are subjected to change based on Grid conditions.</a:t>
            </a:r>
          </a:p>
          <a:p>
            <a:endParaRPr lang="en-US" dirty="0"/>
          </a:p>
          <a:p>
            <a:pPr marL="0" indent="0">
              <a:buNone/>
            </a:pPr>
            <a:endParaRPr lang="en-US" dirty="0"/>
          </a:p>
        </p:txBody>
      </p:sp>
    </p:spTree>
    <p:extLst>
      <p:ext uri="{BB962C8B-B14F-4D97-AF65-F5344CB8AC3E}">
        <p14:creationId xmlns:p14="http://schemas.microsoft.com/office/powerpoint/2010/main" val="21850436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AB6E11-B66D-1D16-F4F2-B46E7F2FB6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2270F9-DEF3-40B0-C0C8-F3F537D41462}"/>
              </a:ext>
            </a:extLst>
          </p:cNvPr>
          <p:cNvSpPr>
            <a:spLocks noGrp="1"/>
          </p:cNvSpPr>
          <p:nvPr>
            <p:ph type="title"/>
          </p:nvPr>
        </p:nvSpPr>
        <p:spPr>
          <a:xfrm>
            <a:off x="381000" y="243682"/>
            <a:ext cx="8458200" cy="962818"/>
          </a:xfrm>
        </p:spPr>
        <p:txBody>
          <a:bodyPr/>
          <a:lstStyle/>
          <a:p>
            <a:r>
              <a:rPr lang="en-US" sz="1800" dirty="0"/>
              <a:t>RTC+B - Go-Live ERCOT/QSE Systems Cutover Sequence</a:t>
            </a:r>
          </a:p>
        </p:txBody>
      </p:sp>
      <p:sp>
        <p:nvSpPr>
          <p:cNvPr id="4" name="Slide Number Placeholder 3">
            <a:extLst>
              <a:ext uri="{FF2B5EF4-FFF2-40B4-BE49-F238E27FC236}">
                <a16:creationId xmlns:a16="http://schemas.microsoft.com/office/drawing/2014/main" id="{AEF2B9F7-663C-908D-9D92-AB1AB5D48743}"/>
              </a:ext>
            </a:extLst>
          </p:cNvPr>
          <p:cNvSpPr>
            <a:spLocks noGrp="1"/>
          </p:cNvSpPr>
          <p:nvPr>
            <p:ph type="sldNum" sz="quarter" idx="4"/>
          </p:nvPr>
        </p:nvSpPr>
        <p:spPr/>
        <p:txBody>
          <a:bodyPr/>
          <a:lstStyle/>
          <a:p>
            <a:fld id="{1D93BD3E-1E9A-4970-A6F7-E7AC52762E0C}" type="slidenum">
              <a:rPr lang="en-US" smtClean="0"/>
              <a:pPr/>
              <a:t>11</a:t>
            </a:fld>
            <a:endParaRPr lang="en-US"/>
          </a:p>
        </p:txBody>
      </p:sp>
      <p:pic>
        <p:nvPicPr>
          <p:cNvPr id="5" name="Picture 4" descr="Scatter chart&#10;&#10;AI-generated content may be incorrect.">
            <a:extLst>
              <a:ext uri="{FF2B5EF4-FFF2-40B4-BE49-F238E27FC236}">
                <a16:creationId xmlns:a16="http://schemas.microsoft.com/office/drawing/2014/main" id="{397D6DB9-9EC6-A2A8-A201-6E6B666A350F}"/>
              </a:ext>
            </a:extLst>
          </p:cNvPr>
          <p:cNvPicPr>
            <a:picLocks noChangeAspect="1"/>
          </p:cNvPicPr>
          <p:nvPr/>
        </p:nvPicPr>
        <p:blipFill>
          <a:blip r:embed="rId2">
            <a:extLst>
              <a:ext uri="{28A0092B-C50C-407E-A947-70E740481C1C}">
                <a14:useLocalDpi xmlns:a14="http://schemas.microsoft.com/office/drawing/2010/main" val="0"/>
              </a:ext>
            </a:extLst>
          </a:blip>
          <a:srcRect t="-2128" r="29438"/>
          <a:stretch>
            <a:fillRect/>
          </a:stretch>
        </p:blipFill>
        <p:spPr>
          <a:xfrm>
            <a:off x="428091" y="416336"/>
            <a:ext cx="8106311" cy="5707136"/>
          </a:xfrm>
          <a:prstGeom prst="rect">
            <a:avLst/>
          </a:prstGeom>
        </p:spPr>
      </p:pic>
    </p:spTree>
    <p:extLst>
      <p:ext uri="{BB962C8B-B14F-4D97-AF65-F5344CB8AC3E}">
        <p14:creationId xmlns:p14="http://schemas.microsoft.com/office/powerpoint/2010/main" val="14369492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F6AADF-DEAD-5E06-8BE3-048D94E3177C}"/>
              </a:ext>
            </a:extLst>
          </p:cNvPr>
          <p:cNvSpPr>
            <a:spLocks noGrp="1"/>
          </p:cNvSpPr>
          <p:nvPr>
            <p:ph type="title"/>
          </p:nvPr>
        </p:nvSpPr>
        <p:spPr/>
        <p:txBody>
          <a:bodyPr/>
          <a:lstStyle/>
          <a:p>
            <a:r>
              <a:rPr lang="en-US" dirty="0"/>
              <a:t>RTC+B – Cutback Plan Review</a:t>
            </a:r>
          </a:p>
        </p:txBody>
      </p:sp>
      <p:sp>
        <p:nvSpPr>
          <p:cNvPr id="3" name="Content Placeholder 2">
            <a:extLst>
              <a:ext uri="{FF2B5EF4-FFF2-40B4-BE49-F238E27FC236}">
                <a16:creationId xmlns:a16="http://schemas.microsoft.com/office/drawing/2014/main" id="{7895EDE2-8559-A2B2-CA59-71D12F399B29}"/>
              </a:ext>
            </a:extLst>
          </p:cNvPr>
          <p:cNvSpPr>
            <a:spLocks noGrp="1"/>
          </p:cNvSpPr>
          <p:nvPr>
            <p:ph idx="1"/>
          </p:nvPr>
        </p:nvSpPr>
        <p:spPr>
          <a:xfrm>
            <a:off x="342900" y="731640"/>
            <a:ext cx="8534400" cy="5707459"/>
          </a:xfrm>
        </p:spPr>
        <p:txBody>
          <a:bodyPr/>
          <a:lstStyle/>
          <a:p>
            <a:r>
              <a:rPr lang="en-US" sz="1600" dirty="0"/>
              <a:t>Cutback will be initiated in the unlikely event where:</a:t>
            </a:r>
          </a:p>
          <a:p>
            <a:pPr lvl="1">
              <a:buFont typeface="Courier New" panose="02070309020205020404" pitchFamily="49" charset="0"/>
              <a:buChar char="o"/>
            </a:pPr>
            <a:r>
              <a:rPr lang="en-US" sz="1500" dirty="0"/>
              <a:t>a critical issue is identified immediately after Go-Live that has significant impacts on Grid Reliability and</a:t>
            </a:r>
          </a:p>
          <a:p>
            <a:pPr lvl="1">
              <a:buFont typeface="Courier New" panose="02070309020205020404" pitchFamily="49" charset="0"/>
              <a:buChar char="o"/>
            </a:pPr>
            <a:r>
              <a:rPr lang="en-US" sz="1500" dirty="0"/>
              <a:t>issue can not be fixed immediately and</a:t>
            </a:r>
          </a:p>
          <a:p>
            <a:pPr lvl="1">
              <a:buFont typeface="Courier New" panose="02070309020205020404" pitchFamily="49" charset="0"/>
              <a:buChar char="o"/>
            </a:pPr>
            <a:r>
              <a:rPr lang="en-US" sz="1500" dirty="0"/>
              <a:t>control room makes the decision to cutback</a:t>
            </a:r>
          </a:p>
          <a:p>
            <a:pPr lvl="1"/>
            <a:endParaRPr lang="en-US" sz="1400" dirty="0"/>
          </a:p>
          <a:p>
            <a:r>
              <a:rPr lang="en-US" sz="1600" dirty="0"/>
              <a:t>Pre-RTC Market applications will be started and SCED will be run in pre-RTC system using real time market submissions that came into pre-RTC system before Go-Live.</a:t>
            </a:r>
          </a:p>
          <a:p>
            <a:pPr marL="0" indent="0">
              <a:buNone/>
            </a:pPr>
            <a:endParaRPr lang="en-US" sz="1600" dirty="0"/>
          </a:p>
          <a:p>
            <a:r>
              <a:rPr lang="en-US" sz="1600" dirty="0"/>
              <a:t>Cutback plan will focus on </a:t>
            </a:r>
          </a:p>
          <a:p>
            <a:pPr lvl="1">
              <a:buFont typeface="Courier New" panose="02070309020205020404" pitchFamily="49" charset="0"/>
              <a:buChar char="o"/>
            </a:pPr>
            <a:r>
              <a:rPr lang="en-US" sz="1500" dirty="0"/>
              <a:t>Cutback of ERCOT ICCP to ERCOT pre-RTC EMS</a:t>
            </a:r>
          </a:p>
          <a:p>
            <a:pPr lvl="1">
              <a:buFont typeface="Courier New" panose="02070309020205020404" pitchFamily="49" charset="0"/>
              <a:buChar char="o"/>
            </a:pPr>
            <a:r>
              <a:rPr lang="en-US" sz="1500" dirty="0"/>
              <a:t>QSEs will be requested to cutback to their pre-RTC EMS AGC/SCADA Calc/Scripts.</a:t>
            </a:r>
          </a:p>
          <a:p>
            <a:pPr marL="0" indent="0">
              <a:buNone/>
            </a:pPr>
            <a:endParaRPr lang="en-US" sz="1600" dirty="0"/>
          </a:p>
          <a:p>
            <a:r>
              <a:rPr lang="en-US" sz="1600" dirty="0"/>
              <a:t>If issue resolution is expected to take several hours</a:t>
            </a:r>
          </a:p>
          <a:p>
            <a:pPr lvl="1">
              <a:buFont typeface="Courier New" panose="02070309020205020404" pitchFamily="49" charset="0"/>
              <a:buChar char="o"/>
            </a:pPr>
            <a:r>
              <a:rPr lang="en-US" sz="1500" dirty="0"/>
              <a:t>QSEs will be requested to cutback to their pre-RTC market and outage scheduler submission APIs.</a:t>
            </a:r>
          </a:p>
          <a:p>
            <a:pPr lvl="1">
              <a:buFont typeface="Courier New" panose="02070309020205020404" pitchFamily="49" charset="0"/>
              <a:buChar char="o"/>
            </a:pPr>
            <a:r>
              <a:rPr lang="en-US" sz="1500" dirty="0"/>
              <a:t>TSPs will also be requested to cutback to pre-RTC outage scheduler APIs.</a:t>
            </a:r>
          </a:p>
        </p:txBody>
      </p:sp>
      <p:sp>
        <p:nvSpPr>
          <p:cNvPr id="4" name="Slide Number Placeholder 3">
            <a:extLst>
              <a:ext uri="{FF2B5EF4-FFF2-40B4-BE49-F238E27FC236}">
                <a16:creationId xmlns:a16="http://schemas.microsoft.com/office/drawing/2014/main" id="{A7C32C99-4960-E21F-69D0-A97DD9867682}"/>
              </a:ext>
            </a:extLst>
          </p:cNvPr>
          <p:cNvSpPr>
            <a:spLocks noGrp="1"/>
          </p:cNvSpPr>
          <p:nvPr>
            <p:ph type="sldNum" sz="quarter" idx="4"/>
          </p:nvPr>
        </p:nvSpPr>
        <p:spPr/>
        <p:txBody>
          <a:bodyPr/>
          <a:lstStyle/>
          <a:p>
            <a:fld id="{1D93BD3E-1E9A-4970-A6F7-E7AC52762E0C}" type="slidenum">
              <a:rPr lang="en-US" smtClean="0"/>
              <a:pPr/>
              <a:t>12</a:t>
            </a:fld>
            <a:endParaRPr lang="en-US"/>
          </a:p>
        </p:txBody>
      </p:sp>
    </p:spTree>
    <p:extLst>
      <p:ext uri="{BB962C8B-B14F-4D97-AF65-F5344CB8AC3E}">
        <p14:creationId xmlns:p14="http://schemas.microsoft.com/office/powerpoint/2010/main" val="32388533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2595B6-2D8E-DBE5-E258-567E879BE4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962765-4D11-9045-5504-52F568C9468B}"/>
              </a:ext>
            </a:extLst>
          </p:cNvPr>
          <p:cNvSpPr>
            <a:spLocks noGrp="1"/>
          </p:cNvSpPr>
          <p:nvPr>
            <p:ph type="title"/>
          </p:nvPr>
        </p:nvSpPr>
        <p:spPr/>
        <p:txBody>
          <a:bodyPr/>
          <a:lstStyle/>
          <a:p>
            <a:r>
              <a:rPr lang="en-US" sz="2000" dirty="0"/>
              <a:t>RTC+B – Go-Live Cutover Plan Deeper Dive Timelines/Details</a:t>
            </a:r>
          </a:p>
        </p:txBody>
      </p:sp>
      <p:sp>
        <p:nvSpPr>
          <p:cNvPr id="3" name="Content Placeholder 2">
            <a:extLst>
              <a:ext uri="{FF2B5EF4-FFF2-40B4-BE49-F238E27FC236}">
                <a16:creationId xmlns:a16="http://schemas.microsoft.com/office/drawing/2014/main" id="{73E6279E-A23E-6D78-A165-C95CA5ABD878}"/>
              </a:ext>
            </a:extLst>
          </p:cNvPr>
          <p:cNvSpPr>
            <a:spLocks noGrp="1"/>
          </p:cNvSpPr>
          <p:nvPr>
            <p:ph idx="1"/>
          </p:nvPr>
        </p:nvSpPr>
        <p:spPr/>
        <p:txBody>
          <a:bodyPr/>
          <a:lstStyle/>
          <a:p>
            <a:r>
              <a:rPr lang="en-US" dirty="0"/>
              <a:t>Deeper Dive Timeline/Details</a:t>
            </a:r>
          </a:p>
          <a:p>
            <a:pPr lvl="1"/>
            <a:r>
              <a:rPr lang="en-US" dirty="0"/>
              <a:t>Review posted spreadsheet</a:t>
            </a:r>
          </a:p>
        </p:txBody>
      </p:sp>
      <p:sp>
        <p:nvSpPr>
          <p:cNvPr id="4" name="Slide Number Placeholder 3">
            <a:extLst>
              <a:ext uri="{FF2B5EF4-FFF2-40B4-BE49-F238E27FC236}">
                <a16:creationId xmlns:a16="http://schemas.microsoft.com/office/drawing/2014/main" id="{14C6ADB5-53D4-4D03-B279-2648AB17FFE6}"/>
              </a:ext>
            </a:extLst>
          </p:cNvPr>
          <p:cNvSpPr>
            <a:spLocks noGrp="1"/>
          </p:cNvSpPr>
          <p:nvPr>
            <p:ph type="sldNum" sz="quarter" idx="4"/>
          </p:nvPr>
        </p:nvSpPr>
        <p:spPr/>
        <p:txBody>
          <a:bodyPr/>
          <a:lstStyle/>
          <a:p>
            <a:fld id="{1D93BD3E-1E9A-4970-A6F7-E7AC52762E0C}" type="slidenum">
              <a:rPr lang="en-US" smtClean="0"/>
              <a:pPr/>
              <a:t>13</a:t>
            </a:fld>
            <a:endParaRPr lang="en-US"/>
          </a:p>
        </p:txBody>
      </p:sp>
    </p:spTree>
    <p:extLst>
      <p:ext uri="{BB962C8B-B14F-4D97-AF65-F5344CB8AC3E}">
        <p14:creationId xmlns:p14="http://schemas.microsoft.com/office/powerpoint/2010/main" val="10798620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96CBF9-33D4-457C-7B6B-3B0E0C84CACB}"/>
              </a:ext>
            </a:extLst>
          </p:cNvPr>
          <p:cNvSpPr>
            <a:spLocks noGrp="1"/>
          </p:cNvSpPr>
          <p:nvPr>
            <p:ph type="title"/>
          </p:nvPr>
        </p:nvSpPr>
        <p:spPr/>
        <p:txBody>
          <a:bodyPr/>
          <a:lstStyle/>
          <a:p>
            <a:r>
              <a:rPr lang="en-US" sz="2000" dirty="0"/>
              <a:t>RTC+B – Go-Live Cutover Plan</a:t>
            </a:r>
            <a:br>
              <a:rPr lang="en-US" b="1" dirty="0">
                <a:solidFill>
                  <a:schemeClr val="tx2"/>
                </a:solidFill>
              </a:rPr>
            </a:br>
            <a:r>
              <a:rPr lang="en-US" dirty="0"/>
              <a:t>	</a:t>
            </a:r>
          </a:p>
        </p:txBody>
      </p:sp>
      <p:sp>
        <p:nvSpPr>
          <p:cNvPr id="3" name="Content Placeholder 2">
            <a:extLst>
              <a:ext uri="{FF2B5EF4-FFF2-40B4-BE49-F238E27FC236}">
                <a16:creationId xmlns:a16="http://schemas.microsoft.com/office/drawing/2014/main" id="{A827362F-2C1C-51B9-C5CB-21FFBB63DCD8}"/>
              </a:ext>
            </a:extLst>
          </p:cNvPr>
          <p:cNvSpPr>
            <a:spLocks noGrp="1"/>
          </p:cNvSpPr>
          <p:nvPr>
            <p:ph idx="1"/>
          </p:nvPr>
        </p:nvSpPr>
        <p:spPr>
          <a:xfrm>
            <a:off x="304800" y="1002383"/>
            <a:ext cx="8534400" cy="4853233"/>
          </a:xfrm>
        </p:spPr>
        <p:txBody>
          <a:bodyPr/>
          <a:lstStyle/>
          <a:p>
            <a:r>
              <a:rPr lang="en-US" sz="2000" dirty="0"/>
              <a:t>Questions? </a:t>
            </a:r>
          </a:p>
          <a:p>
            <a:pPr marL="457200" lvl="1" indent="0">
              <a:buNone/>
            </a:pPr>
            <a:endParaRPr lang="en-US" sz="2000" dirty="0"/>
          </a:p>
          <a:p>
            <a:pPr marL="457200" lvl="1" indent="0">
              <a:buNone/>
            </a:pPr>
            <a:endParaRPr lang="en-US" sz="2000" dirty="0"/>
          </a:p>
          <a:p>
            <a:r>
              <a:rPr lang="en-US" sz="2000" dirty="0"/>
              <a:t>Provide feedback to ERCOT on any concerns/questions at </a:t>
            </a:r>
            <a:r>
              <a:rPr lang="en-US" sz="2000" u="sng" dirty="0">
                <a:solidFill>
                  <a:srgbClr val="00AEC7"/>
                </a:solidFill>
              </a:rPr>
              <a:t>rtcb</a:t>
            </a:r>
            <a:r>
              <a:rPr lang="en-US" sz="2000" u="sng" dirty="0">
                <a:solidFill>
                  <a:srgbClr val="00AEC7"/>
                </a:solidFill>
                <a:hlinkClick r:id="rId2">
                  <a:extLst>
                    <a:ext uri="{A12FA001-AC4F-418D-AE19-62706E023703}">
                      <ahyp:hlinkClr xmlns:ahyp="http://schemas.microsoft.com/office/drawing/2018/hyperlinkcolor" val="tx"/>
                    </a:ext>
                  </a:extLst>
                </a:hlinkClick>
              </a:rPr>
              <a:t>@ercot.com</a:t>
            </a:r>
            <a:r>
              <a:rPr lang="en-US" sz="2000" u="sng" dirty="0">
                <a:solidFill>
                  <a:srgbClr val="00AEC7"/>
                </a:solidFill>
              </a:rPr>
              <a:t> </a:t>
            </a:r>
          </a:p>
          <a:p>
            <a:endParaRPr lang="en-US" sz="2400" dirty="0">
              <a:solidFill>
                <a:srgbClr val="00AEC7"/>
              </a:solidFill>
            </a:endParaRPr>
          </a:p>
          <a:p>
            <a:pPr marL="0" indent="0">
              <a:buNone/>
            </a:pPr>
            <a:endParaRPr lang="en-US" dirty="0"/>
          </a:p>
        </p:txBody>
      </p:sp>
      <p:sp>
        <p:nvSpPr>
          <p:cNvPr id="4" name="Slide Number Placeholder 3">
            <a:extLst>
              <a:ext uri="{FF2B5EF4-FFF2-40B4-BE49-F238E27FC236}">
                <a16:creationId xmlns:a16="http://schemas.microsoft.com/office/drawing/2014/main" id="{72514D95-AAB8-C83F-D9A9-903A9D7F2959}"/>
              </a:ext>
            </a:extLst>
          </p:cNvPr>
          <p:cNvSpPr>
            <a:spLocks noGrp="1"/>
          </p:cNvSpPr>
          <p:nvPr>
            <p:ph type="sldNum" sz="quarter" idx="4"/>
          </p:nvPr>
        </p:nvSpPr>
        <p:spPr/>
        <p:txBody>
          <a:bodyPr/>
          <a:lstStyle/>
          <a:p>
            <a:fld id="{1D93BD3E-1E9A-4970-A6F7-E7AC52762E0C}" type="slidenum">
              <a:rPr lang="en-US" smtClean="0"/>
              <a:pPr/>
              <a:t>14</a:t>
            </a:fld>
            <a:endParaRPr lang="en-US" dirty="0"/>
          </a:p>
        </p:txBody>
      </p:sp>
    </p:spTree>
    <p:extLst>
      <p:ext uri="{BB962C8B-B14F-4D97-AF65-F5344CB8AC3E}">
        <p14:creationId xmlns:p14="http://schemas.microsoft.com/office/powerpoint/2010/main" val="10914362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41C14-3B2A-C2E5-2D1C-586125EFEC20}"/>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DE6AC397-8EFF-9A01-A29E-190FB0E2112B}"/>
              </a:ext>
            </a:extLst>
          </p:cNvPr>
          <p:cNvSpPr>
            <a:spLocks noGrp="1"/>
          </p:cNvSpPr>
          <p:nvPr>
            <p:ph idx="1"/>
          </p:nvPr>
        </p:nvSpPr>
        <p:spPr/>
        <p:txBody>
          <a:bodyPr/>
          <a:lstStyle/>
          <a:p>
            <a:r>
              <a:rPr lang="en-US" sz="2000" dirty="0"/>
              <a:t>Parallel Operations Expectations</a:t>
            </a:r>
          </a:p>
          <a:p>
            <a:r>
              <a:rPr lang="en-US" sz="2000" dirty="0"/>
              <a:t>Quick review of QSEs RTC+B ICCP/EMS and Market Systems Setup</a:t>
            </a:r>
          </a:p>
          <a:p>
            <a:r>
              <a:rPr lang="en-US" sz="2000" dirty="0"/>
              <a:t>Go-Live – Cutover Communication</a:t>
            </a:r>
          </a:p>
          <a:p>
            <a:r>
              <a:rPr lang="en-US" sz="2000" dirty="0"/>
              <a:t>Go-Live – Cutover Plan Review</a:t>
            </a:r>
          </a:p>
          <a:p>
            <a:endParaRPr lang="en-US" sz="2000" dirty="0"/>
          </a:p>
        </p:txBody>
      </p:sp>
      <p:sp>
        <p:nvSpPr>
          <p:cNvPr id="4" name="Slide Number Placeholder 3">
            <a:extLst>
              <a:ext uri="{FF2B5EF4-FFF2-40B4-BE49-F238E27FC236}">
                <a16:creationId xmlns:a16="http://schemas.microsoft.com/office/drawing/2014/main" id="{3323D66E-26A5-A6F5-A87E-B07CC20E5BDF}"/>
              </a:ext>
            </a:extLst>
          </p:cNvPr>
          <p:cNvSpPr>
            <a:spLocks noGrp="1"/>
          </p:cNvSpPr>
          <p:nvPr>
            <p:ph type="sldNum" sz="quarter" idx="4"/>
          </p:nvPr>
        </p:nvSpPr>
        <p:spPr/>
        <p:txBody>
          <a:bodyPr/>
          <a:lstStyle/>
          <a:p>
            <a:fld id="{1D93BD3E-1E9A-4970-A6F7-E7AC52762E0C}" type="slidenum">
              <a:rPr lang="en-US" smtClean="0"/>
              <a:pPr/>
              <a:t>2</a:t>
            </a:fld>
            <a:endParaRPr lang="en-US"/>
          </a:p>
        </p:txBody>
      </p:sp>
    </p:spTree>
    <p:extLst>
      <p:ext uri="{BB962C8B-B14F-4D97-AF65-F5344CB8AC3E}">
        <p14:creationId xmlns:p14="http://schemas.microsoft.com/office/powerpoint/2010/main" val="38027248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F27D1-78D0-29BA-FD29-55187B92D4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3670C7-FE62-071E-3817-57047C91CE77}"/>
              </a:ext>
            </a:extLst>
          </p:cNvPr>
          <p:cNvSpPr>
            <a:spLocks noGrp="1"/>
          </p:cNvSpPr>
          <p:nvPr>
            <p:ph type="title"/>
          </p:nvPr>
        </p:nvSpPr>
        <p:spPr>
          <a:xfrm>
            <a:off x="381000" y="243682"/>
            <a:ext cx="8458200" cy="962818"/>
          </a:xfrm>
        </p:spPr>
        <p:txBody>
          <a:bodyPr/>
          <a:lstStyle/>
          <a:p>
            <a:r>
              <a:rPr lang="en-US" sz="2000" dirty="0"/>
              <a:t>RTC+B – Parallel Operations</a:t>
            </a:r>
          </a:p>
        </p:txBody>
      </p:sp>
      <p:sp>
        <p:nvSpPr>
          <p:cNvPr id="3" name="Content Placeholder 2">
            <a:extLst>
              <a:ext uri="{FF2B5EF4-FFF2-40B4-BE49-F238E27FC236}">
                <a16:creationId xmlns:a16="http://schemas.microsoft.com/office/drawing/2014/main" id="{82175531-28A1-1686-89C4-C31CBB35AA20}"/>
              </a:ext>
            </a:extLst>
          </p:cNvPr>
          <p:cNvSpPr>
            <a:spLocks noGrp="1"/>
          </p:cNvSpPr>
          <p:nvPr>
            <p:ph idx="1"/>
          </p:nvPr>
        </p:nvSpPr>
        <p:spPr>
          <a:xfrm>
            <a:off x="143163" y="330555"/>
            <a:ext cx="8534400" cy="5775605"/>
          </a:xfrm>
        </p:spPr>
        <p:txBody>
          <a:bodyPr/>
          <a:lstStyle/>
          <a:p>
            <a:pPr marL="0" indent="0">
              <a:buNone/>
            </a:pPr>
            <a:endParaRPr lang="en-US" sz="1600" b="1" u="sng"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a:buFont typeface="Symbol" panose="05050102010706020507" pitchFamily="18" charset="2"/>
              <a:buChar char="·"/>
            </a:pPr>
            <a:r>
              <a:rPr lang="en-US" sz="1400" b="1" dirty="0">
                <a:solidFill>
                  <a:srgbClr val="5B6770"/>
                </a:solidFill>
                <a:latin typeface="Arial" panose="020B0604020202020204" pitchFamily="34" charset="0"/>
                <a:ea typeface="MS Mincho" panose="02020609040205080304" pitchFamily="49" charset="-128"/>
                <a:cs typeface="Times New Roman" panose="02020603050405020304" pitchFamily="18" charset="0"/>
              </a:rPr>
              <a:t>Currently we are in </a:t>
            </a:r>
            <a:r>
              <a:rPr lang="en-US" sz="1400" b="1" u="sng" dirty="0">
                <a:solidFill>
                  <a:srgbClr val="5B6770"/>
                </a:solidFill>
                <a:latin typeface="Arial" panose="020B0604020202020204" pitchFamily="34" charset="0"/>
                <a:ea typeface="MS Mincho" panose="02020609040205080304" pitchFamily="49" charset="-128"/>
                <a:cs typeface="Times New Roman" panose="02020603050405020304" pitchFamily="18" charset="0"/>
              </a:rPr>
              <a:t>“Parallel Operations”</a:t>
            </a:r>
            <a:r>
              <a:rPr lang="en-US" sz="1400" b="1" dirty="0">
                <a:solidFill>
                  <a:srgbClr val="5B6770"/>
                </a:solidFill>
                <a:latin typeface="Arial" panose="020B0604020202020204" pitchFamily="34" charset="0"/>
                <a:ea typeface="MS Mincho" panose="02020609040205080304" pitchFamily="49" charset="-128"/>
                <a:cs typeface="Times New Roman" panose="02020603050405020304" pitchFamily="18" charset="0"/>
              </a:rPr>
              <a:t>, will continue to be in this state until Go-Live.</a:t>
            </a:r>
          </a:p>
          <a:p>
            <a:pPr marL="0" indent="0">
              <a:buNone/>
            </a:pPr>
            <a:endParaRPr lang="en-US" sz="1400" b="1"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a:buFont typeface="Symbol" panose="05050102010706020507" pitchFamily="18" charset="2"/>
              <a:buChar char="·"/>
            </a:pPr>
            <a:r>
              <a:rPr lang="en-US" sz="1400" b="1" dirty="0">
                <a:solidFill>
                  <a:srgbClr val="5B6770"/>
                </a:solidFill>
                <a:latin typeface="Arial" panose="020B0604020202020204" pitchFamily="34" charset="0"/>
                <a:ea typeface="MS Mincho" panose="02020609040205080304" pitchFamily="49" charset="-128"/>
                <a:cs typeface="Times New Roman" panose="02020603050405020304" pitchFamily="18" charset="0"/>
              </a:rPr>
              <a:t>Parallel Operations expectations:</a:t>
            </a:r>
          </a:p>
          <a:p>
            <a:pPr lvl="1">
              <a:buFont typeface="Courier New" panose="02070309020205020404" pitchFamily="49" charset="0"/>
              <a:buChar char="o"/>
            </a:pPr>
            <a:r>
              <a:rPr lang="en-US" sz="12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QSEs should continue to send </a:t>
            </a:r>
            <a:r>
              <a:rPr lang="en-US" sz="1200" b="1" u="sng" dirty="0">
                <a:solidFill>
                  <a:srgbClr val="5B6770"/>
                </a:solidFill>
                <a:latin typeface="Arial" panose="020B0604020202020204" pitchFamily="34" charset="0"/>
                <a:ea typeface="MS Mincho" panose="02020609040205080304" pitchFamily="49" charset="-128"/>
                <a:cs typeface="Times New Roman" panose="02020603050405020304" pitchFamily="18" charset="0"/>
              </a:rPr>
              <a:t>Production Quality and Consistent Telemetry </a:t>
            </a:r>
            <a:r>
              <a:rPr lang="en-US" sz="12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to ERCOT RTC+B ICCP system in parallel to current production.</a:t>
            </a:r>
          </a:p>
          <a:p>
            <a:pPr marL="457200" lvl="1" indent="0">
              <a:buNone/>
            </a:pPr>
            <a:endParaRPr lang="en-US" sz="12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lvl="1">
              <a:buFont typeface="Courier New" panose="02070309020205020404" pitchFamily="49" charset="0"/>
              <a:buChar char="o"/>
            </a:pPr>
            <a:r>
              <a:rPr lang="en-US" sz="12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QSEs control room operators should perform the dual entry of telemetry manual overrides etc. based on grid conditions.</a:t>
            </a:r>
          </a:p>
          <a:p>
            <a:pPr marL="457200" lvl="1" indent="0">
              <a:buNone/>
            </a:pPr>
            <a:endParaRPr lang="en-US" sz="12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lvl="1">
              <a:buFont typeface="Courier New" panose="02070309020205020404" pitchFamily="49" charset="0"/>
              <a:buChar char="o"/>
            </a:pPr>
            <a:r>
              <a:rPr lang="en-US" sz="12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QSEs should continue to make Production quality real-time Market submissions to ERCOT RTC+B market systems in parallel to current production.</a:t>
            </a:r>
          </a:p>
          <a:p>
            <a:pPr lvl="1">
              <a:buFont typeface="Courier New" panose="02070309020205020404" pitchFamily="49" charset="0"/>
              <a:buChar char="o"/>
            </a:pPr>
            <a:endParaRPr lang="en-US" sz="12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lvl="1">
              <a:buFont typeface="Courier New" panose="02070309020205020404" pitchFamily="49" charset="0"/>
              <a:buChar char="o"/>
            </a:pPr>
            <a:r>
              <a:rPr lang="en-US" sz="1200" b="1" dirty="0">
                <a:solidFill>
                  <a:srgbClr val="5B6770"/>
                </a:solidFill>
                <a:latin typeface="Arial" panose="020B0604020202020204" pitchFamily="34" charset="0"/>
                <a:ea typeface="MS Mincho" panose="02020609040205080304" pitchFamily="49" charset="-128"/>
                <a:cs typeface="Times New Roman" panose="02020603050405020304" pitchFamily="18" charset="0"/>
              </a:rPr>
              <a:t>QSE Telemetry issues</a:t>
            </a:r>
            <a:r>
              <a:rPr lang="en-US" sz="12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 (identified by ERCOT and communicating to QSEs) should be fixed </a:t>
            </a:r>
            <a:r>
              <a:rPr lang="en-US" sz="1200" b="1" u="sng" dirty="0">
                <a:solidFill>
                  <a:srgbClr val="5B6770"/>
                </a:solidFill>
                <a:latin typeface="Arial" panose="020B0604020202020204" pitchFamily="34" charset="0"/>
                <a:ea typeface="MS Mincho" panose="02020609040205080304" pitchFamily="49" charset="-128"/>
                <a:cs typeface="Times New Roman" panose="02020603050405020304" pitchFamily="18" charset="0"/>
              </a:rPr>
              <a:t>no later than 11/28/2025</a:t>
            </a:r>
            <a:r>
              <a:rPr lang="en-US" sz="12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 </a:t>
            </a:r>
            <a:endParaRPr lang="en-US" sz="1200" b="1" u="sng"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marL="0" indent="0">
              <a:buNone/>
            </a:pPr>
            <a:endParaRPr lang="en-US" sz="1200" b="1" u="sng"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marL="685800" lvl="1">
              <a:buFont typeface="Courier New" panose="02070309020205020404" pitchFamily="49" charset="0"/>
              <a:buChar char="o"/>
            </a:pPr>
            <a:r>
              <a:rPr lang="en-US" sz="12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ERCOT will continue to validate RTC+B telemetry and Market Submissions and communicate issues to QSEs.</a:t>
            </a:r>
          </a:p>
          <a:p>
            <a:pPr marL="400050" lvl="1" indent="0">
              <a:buNone/>
            </a:pPr>
            <a:endParaRPr lang="en-US" sz="12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marL="685800" lvl="1">
              <a:buFont typeface="Courier New" panose="02070309020205020404" pitchFamily="49" charset="0"/>
              <a:buChar char="o"/>
            </a:pPr>
            <a:r>
              <a:rPr lang="en-US" sz="12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ERCOT will continue to validate RTC+B EMS and SCED applications results based on RTC+B telemetry and market submissions and send UDSP, AS Awards etc. through ICCP and post SCED prices.</a:t>
            </a:r>
            <a:endParaRPr lang="en-US" sz="14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marL="685800" lvl="1">
              <a:buFont typeface="Courier New" panose="02070309020205020404" pitchFamily="49" charset="0"/>
              <a:buChar char="o"/>
            </a:pPr>
            <a:endParaRPr lang="en-US" sz="14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marL="0" indent="0">
              <a:buNone/>
            </a:pPr>
            <a:endParaRPr lang="en-US" sz="1600" b="1" u="sng"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marL="457200" lvl="1" indent="0">
              <a:buNone/>
            </a:pPr>
            <a:endParaRPr lang="en-US" sz="1400" b="1"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lvl="1">
              <a:buFont typeface="Courier New" panose="02070309020205020404" pitchFamily="49" charset="0"/>
              <a:buChar char="o"/>
            </a:pPr>
            <a:endParaRPr lang="en-US" sz="1400" b="1"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lvl="1">
              <a:buFont typeface="Courier New" panose="02070309020205020404" pitchFamily="49" charset="0"/>
              <a:buChar char="o"/>
            </a:pPr>
            <a:endParaRPr lang="en-US" sz="1400" b="1"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marL="0" indent="0">
              <a:buNone/>
            </a:pPr>
            <a:endParaRPr lang="en-US" sz="14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p:txBody>
      </p:sp>
      <p:sp>
        <p:nvSpPr>
          <p:cNvPr id="4" name="Slide Number Placeholder 3">
            <a:extLst>
              <a:ext uri="{FF2B5EF4-FFF2-40B4-BE49-F238E27FC236}">
                <a16:creationId xmlns:a16="http://schemas.microsoft.com/office/drawing/2014/main" id="{57AE8455-AA39-4B1A-977A-EC0709640BE6}"/>
              </a:ext>
            </a:extLst>
          </p:cNvPr>
          <p:cNvSpPr>
            <a:spLocks noGrp="1"/>
          </p:cNvSpPr>
          <p:nvPr>
            <p:ph type="sldNum" sz="quarter" idx="4"/>
          </p:nvPr>
        </p:nvSpPr>
        <p:spPr/>
        <p:txBody>
          <a:bodyPr/>
          <a:lstStyle/>
          <a:p>
            <a:fld id="{1D93BD3E-1E9A-4970-A6F7-E7AC52762E0C}" type="slidenum">
              <a:rPr lang="en-US" smtClean="0"/>
              <a:pPr/>
              <a:t>3</a:t>
            </a:fld>
            <a:endParaRPr lang="en-US"/>
          </a:p>
        </p:txBody>
      </p:sp>
    </p:spTree>
    <p:extLst>
      <p:ext uri="{BB962C8B-B14F-4D97-AF65-F5344CB8AC3E}">
        <p14:creationId xmlns:p14="http://schemas.microsoft.com/office/powerpoint/2010/main" val="16417664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6916FF-94D1-3BFA-5290-181469C01C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14EBAC-6B53-0C32-00E1-22255E47F529}"/>
              </a:ext>
            </a:extLst>
          </p:cNvPr>
          <p:cNvSpPr>
            <a:spLocks noGrp="1"/>
          </p:cNvSpPr>
          <p:nvPr>
            <p:ph type="title"/>
          </p:nvPr>
        </p:nvSpPr>
        <p:spPr>
          <a:xfrm>
            <a:off x="381000" y="243682"/>
            <a:ext cx="8458200" cy="962818"/>
          </a:xfrm>
        </p:spPr>
        <p:txBody>
          <a:bodyPr/>
          <a:lstStyle/>
          <a:p>
            <a:r>
              <a:rPr lang="en-US" sz="1800" dirty="0"/>
              <a:t>RTC+B – Parallel Operations – Current State of ERCOT and QSE ICCP/EMS Systems Setup</a:t>
            </a:r>
          </a:p>
        </p:txBody>
      </p:sp>
      <p:sp>
        <p:nvSpPr>
          <p:cNvPr id="4" name="Slide Number Placeholder 3">
            <a:extLst>
              <a:ext uri="{FF2B5EF4-FFF2-40B4-BE49-F238E27FC236}">
                <a16:creationId xmlns:a16="http://schemas.microsoft.com/office/drawing/2014/main" id="{101DE5E7-5793-A7B9-0979-EB1261A5DC55}"/>
              </a:ext>
            </a:extLst>
          </p:cNvPr>
          <p:cNvSpPr>
            <a:spLocks noGrp="1"/>
          </p:cNvSpPr>
          <p:nvPr>
            <p:ph type="sldNum" sz="quarter" idx="4"/>
          </p:nvPr>
        </p:nvSpPr>
        <p:spPr/>
        <p:txBody>
          <a:bodyPr/>
          <a:lstStyle/>
          <a:p>
            <a:fld id="{1D93BD3E-1E9A-4970-A6F7-E7AC52762E0C}" type="slidenum">
              <a:rPr lang="en-US" smtClean="0"/>
              <a:pPr/>
              <a:t>4</a:t>
            </a:fld>
            <a:endParaRPr lang="en-US"/>
          </a:p>
        </p:txBody>
      </p:sp>
      <p:pic>
        <p:nvPicPr>
          <p:cNvPr id="5" name="Picture 4">
            <a:extLst>
              <a:ext uri="{FF2B5EF4-FFF2-40B4-BE49-F238E27FC236}">
                <a16:creationId xmlns:a16="http://schemas.microsoft.com/office/drawing/2014/main" id="{D64BFE6F-7A86-3996-F3EB-568E968FEC97}"/>
              </a:ext>
            </a:extLst>
          </p:cNvPr>
          <p:cNvPicPr>
            <a:picLocks noChangeAspect="1"/>
          </p:cNvPicPr>
          <p:nvPr/>
        </p:nvPicPr>
        <p:blipFill>
          <a:blip r:embed="rId2"/>
          <a:stretch>
            <a:fillRect/>
          </a:stretch>
        </p:blipFill>
        <p:spPr>
          <a:xfrm>
            <a:off x="304800" y="953340"/>
            <a:ext cx="8322365" cy="4587902"/>
          </a:xfrm>
          <a:prstGeom prst="rect">
            <a:avLst/>
          </a:prstGeom>
        </p:spPr>
      </p:pic>
    </p:spTree>
    <p:extLst>
      <p:ext uri="{BB962C8B-B14F-4D97-AF65-F5344CB8AC3E}">
        <p14:creationId xmlns:p14="http://schemas.microsoft.com/office/powerpoint/2010/main" val="1769478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9968F9-E065-93DA-EB29-9BEA86583D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961F66-B055-95D5-B6D7-BBAFEF607E5D}"/>
              </a:ext>
            </a:extLst>
          </p:cNvPr>
          <p:cNvSpPr>
            <a:spLocks noGrp="1"/>
          </p:cNvSpPr>
          <p:nvPr>
            <p:ph type="title"/>
          </p:nvPr>
        </p:nvSpPr>
        <p:spPr>
          <a:xfrm>
            <a:off x="381000" y="243682"/>
            <a:ext cx="8458200" cy="962818"/>
          </a:xfrm>
        </p:spPr>
        <p:txBody>
          <a:bodyPr/>
          <a:lstStyle/>
          <a:p>
            <a:r>
              <a:rPr lang="en-US" sz="2000" dirty="0"/>
              <a:t>ICCP/EMS Go-Live Cutover Key Steps</a:t>
            </a:r>
          </a:p>
        </p:txBody>
      </p:sp>
      <p:sp>
        <p:nvSpPr>
          <p:cNvPr id="4" name="Slide Number Placeholder 3">
            <a:extLst>
              <a:ext uri="{FF2B5EF4-FFF2-40B4-BE49-F238E27FC236}">
                <a16:creationId xmlns:a16="http://schemas.microsoft.com/office/drawing/2014/main" id="{024C426B-4374-B124-5CF5-0C47556A207D}"/>
              </a:ext>
            </a:extLst>
          </p:cNvPr>
          <p:cNvSpPr>
            <a:spLocks noGrp="1"/>
          </p:cNvSpPr>
          <p:nvPr>
            <p:ph type="sldNum" sz="quarter" idx="4"/>
          </p:nvPr>
        </p:nvSpPr>
        <p:spPr/>
        <p:txBody>
          <a:bodyPr/>
          <a:lstStyle/>
          <a:p>
            <a:fld id="{1D93BD3E-1E9A-4970-A6F7-E7AC52762E0C}" type="slidenum">
              <a:rPr lang="en-US" smtClean="0"/>
              <a:pPr/>
              <a:t>5</a:t>
            </a:fld>
            <a:endParaRPr lang="en-US"/>
          </a:p>
        </p:txBody>
      </p:sp>
      <p:pic>
        <p:nvPicPr>
          <p:cNvPr id="5" name="Picture 4">
            <a:extLst>
              <a:ext uri="{FF2B5EF4-FFF2-40B4-BE49-F238E27FC236}">
                <a16:creationId xmlns:a16="http://schemas.microsoft.com/office/drawing/2014/main" id="{9887714B-4C40-600F-A018-FC1F5193E54C}"/>
              </a:ext>
            </a:extLst>
          </p:cNvPr>
          <p:cNvPicPr>
            <a:picLocks noChangeAspect="1"/>
          </p:cNvPicPr>
          <p:nvPr/>
        </p:nvPicPr>
        <p:blipFill>
          <a:blip r:embed="rId2"/>
          <a:stretch>
            <a:fillRect/>
          </a:stretch>
        </p:blipFill>
        <p:spPr>
          <a:xfrm>
            <a:off x="160711" y="786212"/>
            <a:ext cx="8822578" cy="5221481"/>
          </a:xfrm>
          <a:prstGeom prst="rect">
            <a:avLst/>
          </a:prstGeom>
        </p:spPr>
      </p:pic>
    </p:spTree>
    <p:extLst>
      <p:ext uri="{BB962C8B-B14F-4D97-AF65-F5344CB8AC3E}">
        <p14:creationId xmlns:p14="http://schemas.microsoft.com/office/powerpoint/2010/main" val="21186088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A0648C-99E6-FED5-1A6B-98C113B2DC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26A150-3911-6BDB-8AE2-03225CE6FDDC}"/>
              </a:ext>
            </a:extLst>
          </p:cNvPr>
          <p:cNvSpPr>
            <a:spLocks noGrp="1"/>
          </p:cNvSpPr>
          <p:nvPr>
            <p:ph type="title"/>
          </p:nvPr>
        </p:nvSpPr>
        <p:spPr>
          <a:xfrm>
            <a:off x="381000" y="243682"/>
            <a:ext cx="8458200" cy="962818"/>
          </a:xfrm>
        </p:spPr>
        <p:txBody>
          <a:bodyPr/>
          <a:lstStyle/>
          <a:p>
            <a:r>
              <a:rPr lang="en-US" sz="2000" dirty="0"/>
              <a:t>QSEs RTC+B Systems configurations for Go-Live</a:t>
            </a:r>
          </a:p>
        </p:txBody>
      </p:sp>
      <p:sp>
        <p:nvSpPr>
          <p:cNvPr id="3" name="Content Placeholder 2">
            <a:extLst>
              <a:ext uri="{FF2B5EF4-FFF2-40B4-BE49-F238E27FC236}">
                <a16:creationId xmlns:a16="http://schemas.microsoft.com/office/drawing/2014/main" id="{F680DEA7-2A9D-C1F0-69D9-4089F9F337CE}"/>
              </a:ext>
            </a:extLst>
          </p:cNvPr>
          <p:cNvSpPr>
            <a:spLocks noGrp="1"/>
          </p:cNvSpPr>
          <p:nvPr>
            <p:ph idx="1"/>
          </p:nvPr>
        </p:nvSpPr>
        <p:spPr>
          <a:xfrm>
            <a:off x="2" y="346232"/>
            <a:ext cx="8534400" cy="5280822"/>
          </a:xfrm>
        </p:spPr>
        <p:txBody>
          <a:bodyPr/>
          <a:lstStyle/>
          <a:p>
            <a:pPr marL="457200" lvl="1" indent="0">
              <a:buNone/>
            </a:pPr>
            <a:endParaRPr lang="en-US" sz="1200" dirty="0">
              <a:solidFill>
                <a:srgbClr val="5B6770"/>
              </a:solidFill>
              <a:effectLst/>
              <a:latin typeface="Arial" panose="020B0604020202020204" pitchFamily="34" charset="0"/>
              <a:ea typeface="MS Mincho" panose="02020609040205080304" pitchFamily="49" charset="-128"/>
              <a:cs typeface="Times New Roman" panose="02020603050405020304" pitchFamily="18" charset="0"/>
            </a:endParaRPr>
          </a:p>
          <a:p>
            <a:pPr>
              <a:buFont typeface="Wingdings" panose="05000000000000000000" pitchFamily="2" charset="2"/>
              <a:buChar char="§"/>
            </a:pPr>
            <a:r>
              <a:rPr lang="en-US" sz="1600" b="1" dirty="0">
                <a:solidFill>
                  <a:srgbClr val="5B6770"/>
                </a:solidFill>
                <a:effectLst/>
                <a:latin typeface="Arial" panose="020B0604020202020204" pitchFamily="34" charset="0"/>
                <a:ea typeface="MS Mincho" panose="02020609040205080304" pitchFamily="49" charset="-128"/>
                <a:cs typeface="Times New Roman" panose="02020603050405020304" pitchFamily="18" charset="0"/>
              </a:rPr>
              <a:t>EMS/AGC/SCADA Calc/Scripts </a:t>
            </a:r>
          </a:p>
          <a:p>
            <a:pPr lvl="1">
              <a:buFont typeface="Courier New" panose="02070309020205020404" pitchFamily="49" charset="0"/>
              <a:buChar char="o"/>
            </a:pPr>
            <a:r>
              <a:rPr lang="en-US" sz="1400" dirty="0">
                <a:solidFill>
                  <a:srgbClr val="5B6770"/>
                </a:solidFill>
                <a:effectLst/>
                <a:latin typeface="Arial" panose="020B0604020202020204" pitchFamily="34" charset="0"/>
                <a:ea typeface="MS Mincho" panose="02020609040205080304" pitchFamily="49" charset="-128"/>
                <a:cs typeface="Times New Roman" panose="02020603050405020304" pitchFamily="18" charset="0"/>
              </a:rPr>
              <a:t>QSEs will utilize </a:t>
            </a:r>
            <a:r>
              <a:rPr lang="en-US" sz="1400" b="1" u="sng" dirty="0">
                <a:solidFill>
                  <a:srgbClr val="5B6770"/>
                </a:solidFill>
                <a:latin typeface="Arial" panose="020B0604020202020204" pitchFamily="34" charset="0"/>
                <a:ea typeface="MS Mincho" panose="02020609040205080304" pitchFamily="49" charset="-128"/>
                <a:cs typeface="Times New Roman" panose="02020603050405020304" pitchFamily="18" charset="0"/>
              </a:rPr>
              <a:t>System level switch </a:t>
            </a:r>
            <a:r>
              <a:rPr lang="en-US" sz="14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of their </a:t>
            </a:r>
            <a:r>
              <a:rPr lang="en-US" sz="1400" dirty="0">
                <a:solidFill>
                  <a:srgbClr val="5B6770"/>
                </a:solidFill>
                <a:effectLst/>
                <a:latin typeface="Arial" panose="020B0604020202020204" pitchFamily="34" charset="0"/>
                <a:ea typeface="MS Mincho" panose="02020609040205080304" pitchFamily="49" charset="-128"/>
                <a:cs typeface="Times New Roman" panose="02020603050405020304" pitchFamily="18" charset="0"/>
              </a:rPr>
              <a:t>EMS/AGC/SCADA Calc/Scripts to cutover their entire system to RTC+B mode. Switchover time </a:t>
            </a:r>
            <a:r>
              <a:rPr lang="en-US" sz="14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must</a:t>
            </a:r>
            <a:r>
              <a:rPr lang="en-US" sz="1400" dirty="0">
                <a:solidFill>
                  <a:srgbClr val="5B6770"/>
                </a:solidFill>
                <a:effectLst/>
                <a:latin typeface="Arial" panose="020B0604020202020204" pitchFamily="34" charset="0"/>
                <a:ea typeface="MS Mincho" panose="02020609040205080304" pitchFamily="49" charset="-128"/>
                <a:cs typeface="Times New Roman" panose="02020603050405020304" pitchFamily="18" charset="0"/>
              </a:rPr>
              <a:t> be within 30-60 seconds.</a:t>
            </a:r>
          </a:p>
          <a:p>
            <a:pPr marL="914400" lvl="2" indent="0">
              <a:buNone/>
            </a:pPr>
            <a:endParaRPr lang="en-US" sz="1200" dirty="0">
              <a:solidFill>
                <a:srgbClr val="5B6770"/>
              </a:solidFill>
              <a:effectLst/>
              <a:latin typeface="Arial" panose="020B0604020202020204" pitchFamily="34" charset="0"/>
              <a:ea typeface="MS Mincho" panose="02020609040205080304" pitchFamily="49" charset="-128"/>
              <a:cs typeface="Times New Roman" panose="02020603050405020304" pitchFamily="18" charset="0"/>
            </a:endParaRPr>
          </a:p>
          <a:p>
            <a:pPr>
              <a:buFont typeface="Wingdings" panose="05000000000000000000" pitchFamily="2" charset="2"/>
              <a:buChar char="§"/>
            </a:pPr>
            <a:r>
              <a:rPr lang="en-US" sz="1600" b="1" dirty="0">
                <a:solidFill>
                  <a:srgbClr val="5B6770"/>
                </a:solidFill>
                <a:latin typeface="Arial" panose="020B0604020202020204" pitchFamily="34" charset="0"/>
                <a:ea typeface="MS Mincho" panose="02020609040205080304" pitchFamily="49" charset="-128"/>
                <a:cs typeface="Times New Roman" panose="02020603050405020304" pitchFamily="18" charset="0"/>
              </a:rPr>
              <a:t>Market Submissions and Notifications </a:t>
            </a:r>
          </a:p>
          <a:p>
            <a:pPr lvl="1">
              <a:buFont typeface="Courier New" panose="02070309020205020404" pitchFamily="49" charset="0"/>
              <a:buChar char="o"/>
            </a:pPr>
            <a:r>
              <a:rPr lang="en-US" sz="14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QSEs are utilizing parallel RTC+B Market Systems Production system to submit real-time market submissions into ERCOT RTC+B Market Trial Production System in parallel to current production. </a:t>
            </a:r>
            <a:endParaRPr lang="en-US" sz="1400" b="1" dirty="0">
              <a:solidFill>
                <a:srgbClr val="5B6770"/>
              </a:solidFill>
              <a:highlight>
                <a:srgbClr val="00FF00"/>
              </a:highlight>
              <a:latin typeface="Arial" panose="020B0604020202020204" pitchFamily="34" charset="0"/>
              <a:ea typeface="MS Mincho" panose="02020609040205080304" pitchFamily="49" charset="-128"/>
              <a:cs typeface="Times New Roman" panose="02020603050405020304" pitchFamily="18" charset="0"/>
            </a:endParaRPr>
          </a:p>
          <a:p>
            <a:pPr lvl="1">
              <a:buFont typeface="Courier New" panose="02070309020205020404" pitchFamily="49" charset="0"/>
              <a:buChar char="o"/>
            </a:pPr>
            <a:endParaRPr lang="en-US" sz="1400" b="1"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lvl="1">
              <a:buFont typeface="Courier New" panose="02070309020205020404" pitchFamily="49" charset="0"/>
              <a:buChar char="o"/>
            </a:pPr>
            <a:r>
              <a:rPr lang="en-US" sz="14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Some QSEs are using current production to support dual real-time market submissions into ERCOT RTC+B Market Trial Production System in parallel to Current Production starting from Open Loop Testing till Go Live. </a:t>
            </a:r>
          </a:p>
          <a:p>
            <a:pPr lvl="1">
              <a:buFont typeface="Courier New" panose="02070309020205020404" pitchFamily="49" charset="0"/>
              <a:buChar char="o"/>
            </a:pPr>
            <a:endParaRPr lang="en-US" sz="14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lvl="1">
              <a:buFont typeface="Courier New" panose="02070309020205020404" pitchFamily="49" charset="0"/>
              <a:buChar char="o"/>
            </a:pPr>
            <a:r>
              <a:rPr lang="en-US" sz="14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QSEs Go-Live Market System APIs will have to be updated to point to new RTC+B Go-Live Internet and WAN API URLs during Go-Live.</a:t>
            </a:r>
          </a:p>
          <a:p>
            <a:pPr lvl="2"/>
            <a:endParaRPr lang="en-US" sz="12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a:buFont typeface="Wingdings" panose="05000000000000000000" pitchFamily="2" charset="2"/>
              <a:buChar char="§"/>
            </a:pPr>
            <a:r>
              <a:rPr lang="en-US" sz="1600" b="1" dirty="0">
                <a:solidFill>
                  <a:srgbClr val="5B6770"/>
                </a:solidFill>
                <a:latin typeface="Arial" panose="020B0604020202020204" pitchFamily="34" charset="0"/>
                <a:ea typeface="MS Mincho" panose="02020609040205080304" pitchFamily="49" charset="-128"/>
                <a:cs typeface="Times New Roman" panose="02020603050405020304" pitchFamily="18" charset="0"/>
              </a:rPr>
              <a:t>Outages Submissions</a:t>
            </a:r>
            <a:endParaRPr lang="en-US" sz="14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lvl="1">
              <a:buFont typeface="Courier New" panose="02070309020205020404" pitchFamily="49" charset="0"/>
              <a:buChar char="o"/>
            </a:pPr>
            <a:r>
              <a:rPr lang="en-US" sz="14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QSEs/TSPs Go-Live Outage Submission APIs will have to be updated to point to new RTC+B Go-Live Internet and WAN API URLs during Go-Live.</a:t>
            </a:r>
          </a:p>
          <a:p>
            <a:pPr lvl="1">
              <a:buFont typeface="Courier New" panose="02070309020205020404" pitchFamily="49" charset="0"/>
              <a:buChar char="o"/>
            </a:pPr>
            <a:endParaRPr lang="en-US" sz="14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lvl="2"/>
            <a:endParaRPr lang="en-US" sz="12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lvl="2"/>
            <a:endParaRPr lang="en-US" sz="1200" b="1" dirty="0">
              <a:solidFill>
                <a:srgbClr val="5B6770"/>
              </a:solidFill>
              <a:highlight>
                <a:srgbClr val="00FF00"/>
              </a:highlight>
              <a:latin typeface="Arial" panose="020B0604020202020204" pitchFamily="34" charset="0"/>
              <a:ea typeface="MS Mincho" panose="02020609040205080304" pitchFamily="49" charset="-128"/>
              <a:cs typeface="Times New Roman" panose="02020603050405020304" pitchFamily="18" charset="0"/>
            </a:endParaRPr>
          </a:p>
          <a:p>
            <a:pPr lvl="2"/>
            <a:endParaRPr lang="en-US" sz="1200" b="1" dirty="0">
              <a:solidFill>
                <a:srgbClr val="5B6770"/>
              </a:solidFill>
              <a:highlight>
                <a:srgbClr val="00FF00"/>
              </a:highlight>
              <a:latin typeface="Arial" panose="020B0604020202020204" pitchFamily="34" charset="0"/>
              <a:ea typeface="MS Mincho" panose="02020609040205080304" pitchFamily="49" charset="-128"/>
              <a:cs typeface="Times New Roman" panose="02020603050405020304" pitchFamily="18" charset="0"/>
            </a:endParaRPr>
          </a:p>
          <a:p>
            <a:pPr lvl="1">
              <a:buFont typeface="Courier New" panose="02070309020205020404" pitchFamily="49" charset="0"/>
              <a:buChar char="o"/>
            </a:pPr>
            <a:endParaRPr lang="en-US" sz="1400" b="1"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marL="914400" lvl="2" indent="0">
              <a:buNone/>
            </a:pPr>
            <a:endParaRPr lang="en-US" sz="10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p:txBody>
      </p:sp>
      <p:sp>
        <p:nvSpPr>
          <p:cNvPr id="4" name="Slide Number Placeholder 3">
            <a:extLst>
              <a:ext uri="{FF2B5EF4-FFF2-40B4-BE49-F238E27FC236}">
                <a16:creationId xmlns:a16="http://schemas.microsoft.com/office/drawing/2014/main" id="{25EBDE23-83C6-CA74-20ED-8F8477B311DF}"/>
              </a:ext>
            </a:extLst>
          </p:cNvPr>
          <p:cNvSpPr>
            <a:spLocks noGrp="1"/>
          </p:cNvSpPr>
          <p:nvPr>
            <p:ph type="sldNum" sz="quarter" idx="4"/>
          </p:nvPr>
        </p:nvSpPr>
        <p:spPr/>
        <p:txBody>
          <a:bodyPr/>
          <a:lstStyle/>
          <a:p>
            <a:fld id="{1D93BD3E-1E9A-4970-A6F7-E7AC52762E0C}" type="slidenum">
              <a:rPr lang="en-US" smtClean="0"/>
              <a:pPr/>
              <a:t>6</a:t>
            </a:fld>
            <a:endParaRPr lang="en-US"/>
          </a:p>
        </p:txBody>
      </p:sp>
    </p:spTree>
    <p:extLst>
      <p:ext uri="{BB962C8B-B14F-4D97-AF65-F5344CB8AC3E}">
        <p14:creationId xmlns:p14="http://schemas.microsoft.com/office/powerpoint/2010/main" val="11492500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E767AC-5724-E3D6-BFA4-A18550D170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BAD189-1898-601E-3308-9522F2481856}"/>
              </a:ext>
            </a:extLst>
          </p:cNvPr>
          <p:cNvSpPr>
            <a:spLocks noGrp="1"/>
          </p:cNvSpPr>
          <p:nvPr>
            <p:ph type="title"/>
          </p:nvPr>
        </p:nvSpPr>
        <p:spPr>
          <a:xfrm>
            <a:off x="381000" y="243682"/>
            <a:ext cx="8458200" cy="962818"/>
          </a:xfrm>
        </p:spPr>
        <p:txBody>
          <a:bodyPr/>
          <a:lstStyle/>
          <a:p>
            <a:r>
              <a:rPr lang="en-US" sz="2000" dirty="0"/>
              <a:t>RTC+B – Go-Live API URL changes - FAQ</a:t>
            </a:r>
          </a:p>
        </p:txBody>
      </p:sp>
      <p:sp>
        <p:nvSpPr>
          <p:cNvPr id="4" name="Slide Number Placeholder 3">
            <a:extLst>
              <a:ext uri="{FF2B5EF4-FFF2-40B4-BE49-F238E27FC236}">
                <a16:creationId xmlns:a16="http://schemas.microsoft.com/office/drawing/2014/main" id="{30659D5A-78B0-A11B-B9A0-4BF33CEDF2A2}"/>
              </a:ext>
            </a:extLst>
          </p:cNvPr>
          <p:cNvSpPr>
            <a:spLocks noGrp="1"/>
          </p:cNvSpPr>
          <p:nvPr>
            <p:ph type="sldNum" sz="quarter" idx="4"/>
          </p:nvPr>
        </p:nvSpPr>
        <p:spPr/>
        <p:txBody>
          <a:bodyPr/>
          <a:lstStyle/>
          <a:p>
            <a:fld id="{1D93BD3E-1E9A-4970-A6F7-E7AC52762E0C}" type="slidenum">
              <a:rPr lang="en-US" smtClean="0"/>
              <a:pPr/>
              <a:t>7</a:t>
            </a:fld>
            <a:endParaRPr lang="en-US"/>
          </a:p>
        </p:txBody>
      </p:sp>
      <p:sp>
        <p:nvSpPr>
          <p:cNvPr id="6" name="Content Placeholder 5">
            <a:extLst>
              <a:ext uri="{FF2B5EF4-FFF2-40B4-BE49-F238E27FC236}">
                <a16:creationId xmlns:a16="http://schemas.microsoft.com/office/drawing/2014/main" id="{60A753B2-CD3B-CF55-296E-B6999059202F}"/>
              </a:ext>
            </a:extLst>
          </p:cNvPr>
          <p:cNvSpPr>
            <a:spLocks noGrp="1"/>
          </p:cNvSpPr>
          <p:nvPr>
            <p:ph idx="1"/>
          </p:nvPr>
        </p:nvSpPr>
        <p:spPr/>
        <p:txBody>
          <a:bodyPr/>
          <a:lstStyle/>
          <a:p>
            <a:pPr>
              <a:buFont typeface="Symbol" panose="05050102010706020507" pitchFamily="18" charset="2"/>
              <a:buChar char="·"/>
            </a:pPr>
            <a:r>
              <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QSEs/TSPs to cutover their Go-Live Market and Outage systems APIs to below new Internet and WAN API End-Point URLs during Go-Live. </a:t>
            </a:r>
          </a:p>
          <a:p>
            <a:pPr>
              <a:buFont typeface="Symbol" panose="05050102010706020507" pitchFamily="18" charset="2"/>
              <a:buChar char="·"/>
            </a:pPr>
            <a:endPar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lvl="1">
              <a:buFont typeface="Courier New" panose="02070309020205020404" pitchFamily="49" charset="0"/>
              <a:buChar char="o"/>
            </a:pPr>
            <a:r>
              <a:rPr lang="en-US" sz="14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Internet API URL: https://misapi.ercot.com/NodalAPI/EWS/</a:t>
            </a:r>
          </a:p>
          <a:p>
            <a:pPr lvl="1">
              <a:buFont typeface="Courier New" panose="02070309020205020404" pitchFamily="49" charset="0"/>
              <a:buChar char="o"/>
            </a:pPr>
            <a:r>
              <a:rPr lang="en-US" sz="14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WAN API URL:  https://api.wan.ercot.com/NodalAPI/EWS/</a:t>
            </a:r>
          </a:p>
          <a:p>
            <a:pPr>
              <a:buFont typeface="Symbol" panose="05050102010706020507" pitchFamily="18" charset="2"/>
              <a:buChar char="·"/>
            </a:pPr>
            <a:endPar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a:buFont typeface="Symbol" panose="05050102010706020507" pitchFamily="18" charset="2"/>
              <a:buChar char="·"/>
            </a:pPr>
            <a:r>
              <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API URLs port numbers are not changed but we do support WAN API end point URL on default port 443. ERCOT encourages QSEs to use default port for WAN API end point URL.</a:t>
            </a:r>
          </a:p>
          <a:p>
            <a:pPr marL="0" indent="0">
              <a:buNone/>
            </a:pPr>
            <a:endPar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a:buFont typeface="Symbol" panose="05050102010706020507" pitchFamily="18" charset="2"/>
              <a:buChar char="·"/>
            </a:pPr>
            <a:r>
              <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ERCOT DNS and IP Addresses remain same as Pre-RTC.</a:t>
            </a:r>
          </a:p>
          <a:p>
            <a:pPr>
              <a:buFont typeface="Symbol" panose="05050102010706020507" pitchFamily="18" charset="2"/>
              <a:buChar char="·"/>
            </a:pPr>
            <a:endPar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a:buFont typeface="Symbol" panose="05050102010706020507" pitchFamily="18" charset="2"/>
              <a:buChar char="·"/>
            </a:pPr>
            <a:r>
              <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Make sure that current production certificates and API Public Key (available at link </a:t>
            </a:r>
            <a:r>
              <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hlinkClick r:id="rId3"/>
              </a:rPr>
              <a:t>https://www.ercot.com/services/mdt/webservices</a:t>
            </a:r>
            <a:r>
              <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 are installed in Go-Live Market API System and Outage Submissions API System.</a:t>
            </a:r>
          </a:p>
          <a:p>
            <a:pPr>
              <a:buFont typeface="Symbol" panose="05050102010706020507" pitchFamily="18" charset="2"/>
              <a:buChar char="·"/>
            </a:pPr>
            <a:endPar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a:buFont typeface="Symbol" panose="05050102010706020507" pitchFamily="18" charset="2"/>
              <a:buChar char="·"/>
            </a:pPr>
            <a:endPar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marL="0" indent="0">
              <a:buNone/>
            </a:pPr>
            <a:endParaRPr lang="en-US" dirty="0"/>
          </a:p>
          <a:p>
            <a:pPr marL="0" indent="0">
              <a:buNone/>
            </a:pPr>
            <a:r>
              <a:rPr lang="en-US" dirty="0"/>
              <a:t> </a:t>
            </a:r>
          </a:p>
        </p:txBody>
      </p:sp>
    </p:spTree>
    <p:extLst>
      <p:ext uri="{BB962C8B-B14F-4D97-AF65-F5344CB8AC3E}">
        <p14:creationId xmlns:p14="http://schemas.microsoft.com/office/powerpoint/2010/main" val="40198615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918285-88E2-EC5F-B944-BBDB3A1F84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04613F-A69E-8466-B246-E3885FAE8DAD}"/>
              </a:ext>
            </a:extLst>
          </p:cNvPr>
          <p:cNvSpPr>
            <a:spLocks noGrp="1"/>
          </p:cNvSpPr>
          <p:nvPr>
            <p:ph type="title"/>
          </p:nvPr>
        </p:nvSpPr>
        <p:spPr>
          <a:xfrm>
            <a:off x="381000" y="243682"/>
            <a:ext cx="8458200" cy="962818"/>
          </a:xfrm>
        </p:spPr>
        <p:txBody>
          <a:bodyPr/>
          <a:lstStyle/>
          <a:p>
            <a:r>
              <a:rPr lang="en-US" sz="1800" dirty="0"/>
              <a:t>RTC+B - Go-Live Cutover - Communication</a:t>
            </a:r>
          </a:p>
        </p:txBody>
      </p:sp>
      <p:sp>
        <p:nvSpPr>
          <p:cNvPr id="4" name="Slide Number Placeholder 3">
            <a:extLst>
              <a:ext uri="{FF2B5EF4-FFF2-40B4-BE49-F238E27FC236}">
                <a16:creationId xmlns:a16="http://schemas.microsoft.com/office/drawing/2014/main" id="{B1A9C019-C870-D1A8-C2DE-78061F210FA1}"/>
              </a:ext>
            </a:extLst>
          </p:cNvPr>
          <p:cNvSpPr>
            <a:spLocks noGrp="1"/>
          </p:cNvSpPr>
          <p:nvPr>
            <p:ph type="sldNum" sz="quarter" idx="4"/>
          </p:nvPr>
        </p:nvSpPr>
        <p:spPr/>
        <p:txBody>
          <a:bodyPr/>
          <a:lstStyle/>
          <a:p>
            <a:fld id="{1D93BD3E-1E9A-4970-A6F7-E7AC52762E0C}" type="slidenum">
              <a:rPr lang="en-US" smtClean="0"/>
              <a:pPr/>
              <a:t>8</a:t>
            </a:fld>
            <a:endParaRPr lang="en-US"/>
          </a:p>
        </p:txBody>
      </p:sp>
      <p:pic>
        <p:nvPicPr>
          <p:cNvPr id="6" name="Picture 5">
            <a:extLst>
              <a:ext uri="{FF2B5EF4-FFF2-40B4-BE49-F238E27FC236}">
                <a16:creationId xmlns:a16="http://schemas.microsoft.com/office/drawing/2014/main" id="{0A712128-8440-8975-D05D-B260560A23F9}"/>
              </a:ext>
            </a:extLst>
          </p:cNvPr>
          <p:cNvPicPr>
            <a:picLocks noChangeAspect="1"/>
          </p:cNvPicPr>
          <p:nvPr/>
        </p:nvPicPr>
        <p:blipFill>
          <a:blip r:embed="rId2"/>
          <a:stretch>
            <a:fillRect/>
          </a:stretch>
        </p:blipFill>
        <p:spPr>
          <a:xfrm>
            <a:off x="700571" y="905854"/>
            <a:ext cx="7742857" cy="4973653"/>
          </a:xfrm>
          <a:prstGeom prst="rect">
            <a:avLst/>
          </a:prstGeom>
        </p:spPr>
      </p:pic>
    </p:spTree>
    <p:extLst>
      <p:ext uri="{BB962C8B-B14F-4D97-AF65-F5344CB8AC3E}">
        <p14:creationId xmlns:p14="http://schemas.microsoft.com/office/powerpoint/2010/main" val="14045767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62C80A-77DA-8C3C-E0AC-637FD5E6FAA1}"/>
              </a:ext>
            </a:extLst>
          </p:cNvPr>
          <p:cNvSpPr>
            <a:spLocks noGrp="1"/>
          </p:cNvSpPr>
          <p:nvPr>
            <p:ph type="title"/>
          </p:nvPr>
        </p:nvSpPr>
        <p:spPr/>
        <p:txBody>
          <a:bodyPr/>
          <a:lstStyle/>
          <a:p>
            <a:r>
              <a:rPr lang="en-US" dirty="0"/>
              <a:t>Pre-RTC Production System status after RTC Go-Live</a:t>
            </a:r>
          </a:p>
        </p:txBody>
      </p:sp>
      <p:sp>
        <p:nvSpPr>
          <p:cNvPr id="3" name="Content Placeholder 2">
            <a:extLst>
              <a:ext uri="{FF2B5EF4-FFF2-40B4-BE49-F238E27FC236}">
                <a16:creationId xmlns:a16="http://schemas.microsoft.com/office/drawing/2014/main" id="{D697AA50-A7F8-82D3-D235-38B54CFADD35}"/>
              </a:ext>
            </a:extLst>
          </p:cNvPr>
          <p:cNvSpPr>
            <a:spLocks noGrp="1"/>
          </p:cNvSpPr>
          <p:nvPr>
            <p:ph idx="1"/>
          </p:nvPr>
        </p:nvSpPr>
        <p:spPr/>
        <p:txBody>
          <a:bodyPr/>
          <a:lstStyle/>
          <a:p>
            <a:r>
              <a:rPr lang="en-US" dirty="0"/>
              <a:t>ERCOT Pre-RTC EMS will be up and running post go-live on OD 12/05 to support cutback if needed post go-live.</a:t>
            </a:r>
          </a:p>
          <a:p>
            <a:pPr lvl="1"/>
            <a:r>
              <a:rPr lang="en-US" dirty="0"/>
              <a:t>ERCOT requests QSEs to continue to send parallel telemetry to both RTC and pre-RTC systems at least until12/05 06:00AM</a:t>
            </a:r>
          </a:p>
          <a:p>
            <a:pPr marL="457200" lvl="1" indent="0">
              <a:buNone/>
            </a:pPr>
            <a:endParaRPr lang="en-US" dirty="0"/>
          </a:p>
          <a:p>
            <a:r>
              <a:rPr lang="en-US" dirty="0"/>
              <a:t>Pre-RTC market submissions, outage scheduler </a:t>
            </a:r>
          </a:p>
          <a:p>
            <a:pPr lvl="1"/>
            <a:r>
              <a:rPr lang="en-US" dirty="0"/>
              <a:t>ERCOT requests QSEs to complete real time submissions for OD12/05 in the pre-RTC system before go-live. This is required to support cutback if needed post go-live.</a:t>
            </a:r>
          </a:p>
          <a:p>
            <a:pPr marL="457200" lvl="1" indent="0">
              <a:buNone/>
            </a:pPr>
            <a:endParaRPr lang="en-US" dirty="0"/>
          </a:p>
          <a:p>
            <a:r>
              <a:rPr lang="en-US" dirty="0"/>
              <a:t>Pre-RTC market applications will be down post go-live.</a:t>
            </a:r>
          </a:p>
          <a:p>
            <a:endParaRPr lang="en-US" dirty="0"/>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5C31F1A3-CBFF-2EF7-9842-0FDE2B6140CB}"/>
              </a:ext>
            </a:extLst>
          </p:cNvPr>
          <p:cNvSpPr>
            <a:spLocks noGrp="1"/>
          </p:cNvSpPr>
          <p:nvPr>
            <p:ph type="sldNum" sz="quarter" idx="4"/>
          </p:nvPr>
        </p:nvSpPr>
        <p:spPr/>
        <p:txBody>
          <a:bodyPr/>
          <a:lstStyle/>
          <a:p>
            <a:fld id="{1D93BD3E-1E9A-4970-A6F7-E7AC52762E0C}" type="slidenum">
              <a:rPr lang="en-US" smtClean="0"/>
              <a:pPr/>
              <a:t>9</a:t>
            </a:fld>
            <a:endParaRPr lang="en-US"/>
          </a:p>
        </p:txBody>
      </p:sp>
    </p:spTree>
    <p:extLst>
      <p:ext uri="{BB962C8B-B14F-4D97-AF65-F5344CB8AC3E}">
        <p14:creationId xmlns:p14="http://schemas.microsoft.com/office/powerpoint/2010/main" val="3550550410"/>
      </p:ext>
    </p:extLst>
  </p:cSld>
  <p:clrMapOvr>
    <a:masterClrMapping/>
  </p:clrMapOvr>
</p:sld>
</file>

<file path=ppt/theme/theme1.xml><?xml version="1.0" encoding="utf-8"?>
<a:theme xmlns:a="http://schemas.openxmlformats.org/drawingml/2006/main" name="Cover Slide">
  <a:themeElements>
    <a:clrScheme name="Custom 1">
      <a:dk1>
        <a:srgbClr val="2D3338"/>
      </a:dk1>
      <a:lt1>
        <a:srgbClr val="FFFFFF"/>
      </a:lt1>
      <a:dk2>
        <a:srgbClr val="2D3338"/>
      </a:dk2>
      <a:lt2>
        <a:srgbClr val="E6EBF0"/>
      </a:lt2>
      <a:accent1>
        <a:srgbClr val="00AEC7"/>
      </a:accent1>
      <a:accent2>
        <a:srgbClr val="7C858C"/>
      </a:accent2>
      <a:accent3>
        <a:srgbClr val="2BA565"/>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Horizont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Gra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E6EBF0"/>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cf8c9251-373f-4ee3-86cf-d97122226a81" xsi:nil="true"/>
    <lcf76f155ced4ddcb4097134ff3c332f xmlns="5f527160-b6a2-448e-b210-55bbe2178a90">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AF51A5998F0944EA03AB587B5B58FD3" ma:contentTypeVersion="14" ma:contentTypeDescription="Create a new document." ma:contentTypeScope="" ma:versionID="5de53c7dd9d5e3dd48e81f15fe9d6d64">
  <xsd:schema xmlns:xsd="http://www.w3.org/2001/XMLSchema" xmlns:xs="http://www.w3.org/2001/XMLSchema" xmlns:p="http://schemas.microsoft.com/office/2006/metadata/properties" xmlns:ns2="5f527160-b6a2-448e-b210-55bbe2178a90" xmlns:ns3="cf8c9251-373f-4ee3-86cf-d97122226a81" targetNamespace="http://schemas.microsoft.com/office/2006/metadata/properties" ma:root="true" ma:fieldsID="b9ed68adcc3693f95084af8a9f0e3281" ns2:_="" ns3:_="">
    <xsd:import namespace="5f527160-b6a2-448e-b210-55bbe2178a90"/>
    <xsd:import namespace="cf8c9251-373f-4ee3-86cf-d97122226a81"/>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f527160-b6a2-448e-b210-55bbe2178a9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a102f585-f336-4ab5-8023-668eed9f00b2"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f8c9251-373f-4ee3-86cf-d97122226a81"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87bce286-be28-47de-b9f7-94a506e34291}" ma:internalName="TaxCatchAll" ma:showField="CatchAllData" ma:web="cf8c9251-373f-4ee3-86cf-d97122226a81">
      <xsd:complexType>
        <xsd:complexContent>
          <xsd:extension base="dms:MultiChoiceLookup">
            <xsd:sequence>
              <xsd:element name="Value" type="dms:Lookup" maxOccurs="unbounded" minOccurs="0" nillable="true"/>
            </xsd:sequence>
          </xsd:extension>
        </xsd:complexContent>
      </xsd:complexType>
    </xsd:element>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F18ABE5-2C97-4413-ACB0-B3080BAFCAD6}">
  <ds:schemaRefs>
    <ds:schemaRef ds:uri="http://schemas.microsoft.com/sharepoint/v3/contenttype/forms"/>
  </ds:schemaRefs>
</ds:datastoreItem>
</file>

<file path=customXml/itemProps2.xml><?xml version="1.0" encoding="utf-8"?>
<ds:datastoreItem xmlns:ds="http://schemas.openxmlformats.org/officeDocument/2006/customXml" ds:itemID="{1A526C54-2038-4DDB-9077-84C80FF069E0}">
  <ds:schemaRefs>
    <ds:schemaRef ds:uri="5f527160-b6a2-448e-b210-55bbe2178a90"/>
    <ds:schemaRef ds:uri="8d5ee879-813f-4fb9-b7c2-a59846c21aeb"/>
    <ds:schemaRef ds:uri="c34af464-7aa1-4edd-9be4-83dffc1cb926"/>
    <ds:schemaRef ds:uri="cf8c9251-373f-4ee3-86cf-d97122226a81"/>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5B39F2F4-47B2-4966-9217-61E5C243B270}">
  <ds:schemaRefs>
    <ds:schemaRef ds:uri="5f527160-b6a2-448e-b210-55bbe2178a90"/>
    <ds:schemaRef ds:uri="cf8c9251-373f-4ee3-86cf-d97122226a8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8539</TotalTime>
  <Words>1000</Words>
  <Application>Microsoft Office PowerPoint</Application>
  <PresentationFormat>On-screen Show (4:3)</PresentationFormat>
  <Paragraphs>127</Paragraphs>
  <Slides>14</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14</vt:i4>
      </vt:variant>
    </vt:vector>
  </HeadingPairs>
  <TitlesOfParts>
    <vt:vector size="21" baseType="lpstr">
      <vt:lpstr>Arial</vt:lpstr>
      <vt:lpstr>Calibri</vt:lpstr>
      <vt:lpstr>Courier New</vt:lpstr>
      <vt:lpstr>Symbol</vt:lpstr>
      <vt:lpstr>Wingdings</vt:lpstr>
      <vt:lpstr>Cover Slide</vt:lpstr>
      <vt:lpstr>Horizontal Theme</vt:lpstr>
      <vt:lpstr>PowerPoint Presentation</vt:lpstr>
      <vt:lpstr>Agenda</vt:lpstr>
      <vt:lpstr>RTC+B – Parallel Operations</vt:lpstr>
      <vt:lpstr>RTC+B – Parallel Operations – Current State of ERCOT and QSE ICCP/EMS Systems Setup</vt:lpstr>
      <vt:lpstr>ICCP/EMS Go-Live Cutover Key Steps</vt:lpstr>
      <vt:lpstr>QSEs RTC+B Systems configurations for Go-Live</vt:lpstr>
      <vt:lpstr>RTC+B – Go-Live API URL changes - FAQ</vt:lpstr>
      <vt:lpstr>RTC+B - Go-Live Cutover - Communication</vt:lpstr>
      <vt:lpstr>Pre-RTC Production System status after RTC Go-Live</vt:lpstr>
      <vt:lpstr>RTC+B – Go-Live Cutover Plan Review</vt:lpstr>
      <vt:lpstr>RTC+B - Go-Live ERCOT/QSE Systems Cutover Sequence</vt:lpstr>
      <vt:lpstr>RTC+B – Cutback Plan Review</vt:lpstr>
      <vt:lpstr>RTC+B – Go-Live Cutover Plan Deeper Dive Timelines/Details</vt:lpstr>
      <vt:lpstr>RTC+B – Go-Live Cutover Plan  </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Potluri, Tejaswi</cp:lastModifiedBy>
  <cp:revision>49</cp:revision>
  <cp:lastPrinted>2017-10-10T21:31:05Z</cp:lastPrinted>
  <dcterms:created xsi:type="dcterms:W3CDTF">2016-01-21T15:20:31Z</dcterms:created>
  <dcterms:modified xsi:type="dcterms:W3CDTF">2025-11-13T21:44:05Z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084cbda-52b8-46fb-a7b7-cb5bd465ed85_Enabled">
    <vt:lpwstr>true</vt:lpwstr>
  </property>
  <property fmtid="{D5CDD505-2E9C-101B-9397-08002B2CF9AE}" pid="3" name="MSIP_Label_7084cbda-52b8-46fb-a7b7-cb5bd465ed85_ActionId">
    <vt:lpwstr>c62e7908-7660-43a6-b1c8-5c5c95dc1f11</vt:lpwstr>
  </property>
  <property fmtid="{D5CDD505-2E9C-101B-9397-08002B2CF9AE}" pid="4" name="MSIP_Label_7084cbda-52b8-46fb-a7b7-cb5bd465ed85_SetDate">
    <vt:lpwstr>2023-05-09T20:19:39Z</vt:lpwstr>
  </property>
  <property fmtid="{D5CDD505-2E9C-101B-9397-08002B2CF9AE}" pid="5" name="MSIP_Label_7084cbda-52b8-46fb-a7b7-cb5bd465ed85_Name">
    <vt:lpwstr>Internal</vt:lpwstr>
  </property>
  <property fmtid="{D5CDD505-2E9C-101B-9397-08002B2CF9AE}" pid="6" name="MSIP_Label_7084cbda-52b8-46fb-a7b7-cb5bd465ed85_ContentBits">
    <vt:lpwstr>0</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Method">
    <vt:lpwstr>Standard</vt:lpwstr>
  </property>
  <property fmtid="{D5CDD505-2E9C-101B-9397-08002B2CF9AE}" pid="9" name="ContentTypeId">
    <vt:lpwstr>0x0101009AF51A5998F0944EA03AB587B5B58FD3</vt:lpwstr>
  </property>
  <property fmtid="{D5CDD505-2E9C-101B-9397-08002B2CF9AE}" pid="10" name="MediaServiceImageTags">
    <vt:lpwstr/>
  </property>
</Properties>
</file>