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4"/>
  </p:notesMasterIdLst>
  <p:sldIdLst>
    <p:sldId id="256" r:id="rId3"/>
    <p:sldId id="309" r:id="rId4"/>
    <p:sldId id="2994" r:id="rId5"/>
    <p:sldId id="2988" r:id="rId6"/>
    <p:sldId id="2990" r:id="rId7"/>
    <p:sldId id="2991" r:id="rId8"/>
    <p:sldId id="2992" r:id="rId9"/>
    <p:sldId id="2993" r:id="rId10"/>
    <p:sldId id="2985" r:id="rId11"/>
    <p:sldId id="2986" r:id="rId12"/>
    <p:sldId id="298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8B30BA-C683-4079-9E6A-B31B6B00B415}" v="29" dt="2025-11-12T01:12:32.1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4" d="100"/>
          <a:sy n="84" d="100"/>
        </p:scale>
        <p:origin x="581"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ms Siddiqi" userId="8515217b9be739cd" providerId="LiveId" clId="{21E75588-D33B-4CAF-82CC-181BE6CFC1CD}"/>
    <pc:docChg chg="undo redo custSel addSld delSld modSld delMainMaster">
      <pc:chgData name="Shams Siddiqi" userId="8515217b9be739cd" providerId="LiveId" clId="{21E75588-D33B-4CAF-82CC-181BE6CFC1CD}" dt="2025-11-12T01:28:42.157" v="7935" actId="2696"/>
      <pc:docMkLst>
        <pc:docMk/>
      </pc:docMkLst>
      <pc:sldChg chg="modSp mod">
        <pc:chgData name="Shams Siddiqi" userId="8515217b9be739cd" providerId="LiveId" clId="{21E75588-D33B-4CAF-82CC-181BE6CFC1CD}" dt="2025-11-10T20:41:53.991" v="77" actId="20577"/>
        <pc:sldMkLst>
          <pc:docMk/>
          <pc:sldMk cId="0" sldId="256"/>
        </pc:sldMkLst>
        <pc:spChg chg="mod">
          <ac:chgData name="Shams Siddiqi" userId="8515217b9be739cd" providerId="LiveId" clId="{21E75588-D33B-4CAF-82CC-181BE6CFC1CD}" dt="2025-11-10T20:41:44.782" v="66" actId="20577"/>
          <ac:spMkLst>
            <pc:docMk/>
            <pc:sldMk cId="0" sldId="256"/>
            <ac:spMk id="5122" creationId="{0281F659-9F7F-B534-EF7C-9153276C68B5}"/>
          </ac:spMkLst>
        </pc:spChg>
        <pc:spChg chg="mod">
          <ac:chgData name="Shams Siddiqi" userId="8515217b9be739cd" providerId="LiveId" clId="{21E75588-D33B-4CAF-82CC-181BE6CFC1CD}" dt="2025-11-10T20:41:53.991" v="77" actId="20577"/>
          <ac:spMkLst>
            <pc:docMk/>
            <pc:sldMk cId="0" sldId="256"/>
            <ac:spMk id="5123" creationId="{C7D9CB89-A5E7-2DEB-9500-BCB4B5B2C918}"/>
          </ac:spMkLst>
        </pc:spChg>
      </pc:sldChg>
      <pc:sldChg chg="modSp mod">
        <pc:chgData name="Shams Siddiqi" userId="8515217b9be739cd" providerId="LiveId" clId="{21E75588-D33B-4CAF-82CC-181BE6CFC1CD}" dt="2025-11-11T21:53:30.338" v="7480" actId="20577"/>
        <pc:sldMkLst>
          <pc:docMk/>
          <pc:sldMk cId="524628799" sldId="309"/>
        </pc:sldMkLst>
        <pc:spChg chg="mod">
          <ac:chgData name="Shams Siddiqi" userId="8515217b9be739cd" providerId="LiveId" clId="{21E75588-D33B-4CAF-82CC-181BE6CFC1CD}" dt="2025-11-11T21:53:30.338" v="7480" actId="20577"/>
          <ac:spMkLst>
            <pc:docMk/>
            <pc:sldMk cId="524628799" sldId="309"/>
            <ac:spMk id="7172" creationId="{CBDD0A15-8697-F3F7-2928-DC91A550D935}"/>
          </ac:spMkLst>
        </pc:spChg>
      </pc:sldChg>
      <pc:sldChg chg="del">
        <pc:chgData name="Shams Siddiqi" userId="8515217b9be739cd" providerId="LiveId" clId="{21E75588-D33B-4CAF-82CC-181BE6CFC1CD}" dt="2025-11-11T21:25:20.287" v="6573" actId="2696"/>
        <pc:sldMkLst>
          <pc:docMk/>
          <pc:sldMk cId="2131228247" sldId="2984"/>
        </pc:sldMkLst>
      </pc:sldChg>
      <pc:sldChg chg="modSp mod">
        <pc:chgData name="Shams Siddiqi" userId="8515217b9be739cd" providerId="LiveId" clId="{21E75588-D33B-4CAF-82CC-181BE6CFC1CD}" dt="2025-11-12T01:20:26.141" v="7894" actId="20577"/>
        <pc:sldMkLst>
          <pc:docMk/>
          <pc:sldMk cId="448031807" sldId="2985"/>
        </pc:sldMkLst>
        <pc:spChg chg="mod">
          <ac:chgData name="Shams Siddiqi" userId="8515217b9be739cd" providerId="LiveId" clId="{21E75588-D33B-4CAF-82CC-181BE6CFC1CD}" dt="2025-11-11T21:26:21.060" v="6673" actId="20577"/>
          <ac:spMkLst>
            <pc:docMk/>
            <pc:sldMk cId="448031807" sldId="2985"/>
            <ac:spMk id="2" creationId="{17BE7F74-19A1-1460-1F0B-84AA64747D8E}"/>
          </ac:spMkLst>
        </pc:spChg>
        <pc:spChg chg="mod">
          <ac:chgData name="Shams Siddiqi" userId="8515217b9be739cd" providerId="LiveId" clId="{21E75588-D33B-4CAF-82CC-181BE6CFC1CD}" dt="2025-11-12T01:20:26.141" v="7894" actId="20577"/>
          <ac:spMkLst>
            <pc:docMk/>
            <pc:sldMk cId="448031807" sldId="2985"/>
            <ac:spMk id="8" creationId="{439AD243-D81E-92E9-E174-E51DA24E0375}"/>
          </ac:spMkLst>
        </pc:spChg>
        <pc:graphicFrameChg chg="mod">
          <ac:chgData name="Shams Siddiqi" userId="8515217b9be739cd" providerId="LiveId" clId="{21E75588-D33B-4CAF-82CC-181BE6CFC1CD}" dt="2025-11-12T01:14:34.897" v="7570" actId="1035"/>
          <ac:graphicFrameMkLst>
            <pc:docMk/>
            <pc:sldMk cId="448031807" sldId="2985"/>
            <ac:graphicFrameMk id="6" creationId="{44610CFC-1362-1571-AA68-E8DA2A867005}"/>
          </ac:graphicFrameMkLst>
        </pc:graphicFrameChg>
      </pc:sldChg>
      <pc:sldChg chg="modSp mod">
        <pc:chgData name="Shams Siddiqi" userId="8515217b9be739cd" providerId="LiveId" clId="{21E75588-D33B-4CAF-82CC-181BE6CFC1CD}" dt="2025-11-12T01:26:43.287" v="7934" actId="20577"/>
        <pc:sldMkLst>
          <pc:docMk/>
          <pc:sldMk cId="1657227324" sldId="2986"/>
        </pc:sldMkLst>
        <pc:spChg chg="mod">
          <ac:chgData name="Shams Siddiqi" userId="8515217b9be739cd" providerId="LiveId" clId="{21E75588-D33B-4CAF-82CC-181BE6CFC1CD}" dt="2025-11-12T01:26:43.287" v="7934" actId="20577"/>
          <ac:spMkLst>
            <pc:docMk/>
            <pc:sldMk cId="1657227324" sldId="2986"/>
            <ac:spMk id="8" creationId="{6886C449-D1F6-09E7-6A68-A124C430DF18}"/>
          </ac:spMkLst>
        </pc:spChg>
      </pc:sldChg>
      <pc:sldChg chg="addSp delSp modSp mod">
        <pc:chgData name="Shams Siddiqi" userId="8515217b9be739cd" providerId="LiveId" clId="{21E75588-D33B-4CAF-82CC-181BE6CFC1CD}" dt="2025-11-10T23:03:49.602" v="1719" actId="20577"/>
        <pc:sldMkLst>
          <pc:docMk/>
          <pc:sldMk cId="352688557" sldId="2988"/>
        </pc:sldMkLst>
        <pc:spChg chg="mod">
          <ac:chgData name="Shams Siddiqi" userId="8515217b9be739cd" providerId="LiveId" clId="{21E75588-D33B-4CAF-82CC-181BE6CFC1CD}" dt="2025-11-10T22:58:33.127" v="1579" actId="1036"/>
          <ac:spMkLst>
            <pc:docMk/>
            <pc:sldMk cId="352688557" sldId="2988"/>
            <ac:spMk id="2" creationId="{050129C1-7CB6-940F-9C68-758EC90AA12C}"/>
          </ac:spMkLst>
        </pc:spChg>
        <pc:spChg chg="mod">
          <ac:chgData name="Shams Siddiqi" userId="8515217b9be739cd" providerId="LiveId" clId="{21E75588-D33B-4CAF-82CC-181BE6CFC1CD}" dt="2025-11-10T22:58:33.127" v="1579" actId="1036"/>
          <ac:spMkLst>
            <pc:docMk/>
            <pc:sldMk cId="352688557" sldId="2988"/>
            <ac:spMk id="3" creationId="{AA823E18-38F4-9A87-89A4-88437F2749DB}"/>
          </ac:spMkLst>
        </pc:spChg>
        <pc:spChg chg="mod">
          <ac:chgData name="Shams Siddiqi" userId="8515217b9be739cd" providerId="LiveId" clId="{21E75588-D33B-4CAF-82CC-181BE6CFC1CD}" dt="2025-11-10T22:59:03.204" v="1580" actId="20577"/>
          <ac:spMkLst>
            <pc:docMk/>
            <pc:sldMk cId="352688557" sldId="2988"/>
            <ac:spMk id="5" creationId="{F7BF6E9B-5BD9-B0E2-CDA3-B4DE83E50C4A}"/>
          </ac:spMkLst>
        </pc:spChg>
        <pc:spChg chg="add mod">
          <ac:chgData name="Shams Siddiqi" userId="8515217b9be739cd" providerId="LiveId" clId="{21E75588-D33B-4CAF-82CC-181BE6CFC1CD}" dt="2025-11-10T22:58:21.522" v="1558" actId="1035"/>
          <ac:spMkLst>
            <pc:docMk/>
            <pc:sldMk cId="352688557" sldId="2988"/>
            <ac:spMk id="10" creationId="{17AEDDE8-2DDD-E5EC-F582-E5CCCA3DAD05}"/>
          </ac:spMkLst>
        </pc:spChg>
        <pc:spChg chg="add mod">
          <ac:chgData name="Shams Siddiqi" userId="8515217b9be739cd" providerId="LiveId" clId="{21E75588-D33B-4CAF-82CC-181BE6CFC1CD}" dt="2025-11-10T22:58:21.522" v="1558" actId="1035"/>
          <ac:spMkLst>
            <pc:docMk/>
            <pc:sldMk cId="352688557" sldId="2988"/>
            <ac:spMk id="11" creationId="{67F009C1-3934-A57A-079C-6089F785849B}"/>
          </ac:spMkLst>
        </pc:spChg>
        <pc:spChg chg="add mod">
          <ac:chgData name="Shams Siddiqi" userId="8515217b9be739cd" providerId="LiveId" clId="{21E75588-D33B-4CAF-82CC-181BE6CFC1CD}" dt="2025-11-10T22:58:21.522" v="1558" actId="1035"/>
          <ac:spMkLst>
            <pc:docMk/>
            <pc:sldMk cId="352688557" sldId="2988"/>
            <ac:spMk id="12" creationId="{47C56B53-F82E-9635-C799-DAC2191F0728}"/>
          </ac:spMkLst>
        </pc:spChg>
        <pc:spChg chg="add mod">
          <ac:chgData name="Shams Siddiqi" userId="8515217b9be739cd" providerId="LiveId" clId="{21E75588-D33B-4CAF-82CC-181BE6CFC1CD}" dt="2025-11-10T22:58:21.522" v="1558" actId="1035"/>
          <ac:spMkLst>
            <pc:docMk/>
            <pc:sldMk cId="352688557" sldId="2988"/>
            <ac:spMk id="13" creationId="{10AE0836-6E58-268B-04E9-DFDE305E03E6}"/>
          </ac:spMkLst>
        </pc:spChg>
        <pc:spChg chg="mod">
          <ac:chgData name="Shams Siddiqi" userId="8515217b9be739cd" providerId="LiveId" clId="{21E75588-D33B-4CAF-82CC-181BE6CFC1CD}" dt="2025-11-10T22:58:15.957" v="1556" actId="1076"/>
          <ac:spMkLst>
            <pc:docMk/>
            <pc:sldMk cId="352688557" sldId="2988"/>
            <ac:spMk id="7170" creationId="{E21498A1-48A4-AB82-6E65-5B51BD291C0C}"/>
          </ac:spMkLst>
        </pc:spChg>
        <pc:spChg chg="mod">
          <ac:chgData name="Shams Siddiqi" userId="8515217b9be739cd" providerId="LiveId" clId="{21E75588-D33B-4CAF-82CC-181BE6CFC1CD}" dt="2025-11-10T23:02:29.526" v="1713" actId="20577"/>
          <ac:spMkLst>
            <pc:docMk/>
            <pc:sldMk cId="352688557" sldId="2988"/>
            <ac:spMk id="7171" creationId="{3CE959CF-53EA-99E5-05DB-DF3D58319D35}"/>
          </ac:spMkLst>
        </pc:spChg>
        <pc:spChg chg="mod">
          <ac:chgData name="Shams Siddiqi" userId="8515217b9be739cd" providerId="LiveId" clId="{21E75588-D33B-4CAF-82CC-181BE6CFC1CD}" dt="2025-11-10T23:03:49.602" v="1719" actId="20577"/>
          <ac:spMkLst>
            <pc:docMk/>
            <pc:sldMk cId="352688557" sldId="2988"/>
            <ac:spMk id="7172" creationId="{A98FC952-1DAE-E0F4-5944-BB862AD344D3}"/>
          </ac:spMkLst>
        </pc:spChg>
      </pc:sldChg>
      <pc:sldChg chg="modSp del mod">
        <pc:chgData name="Shams Siddiqi" userId="8515217b9be739cd" providerId="LiveId" clId="{21E75588-D33B-4CAF-82CC-181BE6CFC1CD}" dt="2025-11-12T01:28:42.157" v="7935" actId="2696"/>
        <pc:sldMkLst>
          <pc:docMk/>
          <pc:sldMk cId="1991533123" sldId="2989"/>
        </pc:sldMkLst>
        <pc:spChg chg="mod">
          <ac:chgData name="Shams Siddiqi" userId="8515217b9be739cd" providerId="LiveId" clId="{21E75588-D33B-4CAF-82CC-181BE6CFC1CD}" dt="2025-11-12T01:12:04.420" v="7524" actId="20577"/>
          <ac:spMkLst>
            <pc:docMk/>
            <pc:sldMk cId="1991533123" sldId="2989"/>
            <ac:spMk id="8" creationId="{0314D8D0-0CBD-6666-382F-56426EA70A6D}"/>
          </ac:spMkLst>
        </pc:spChg>
      </pc:sldChg>
      <pc:sldChg chg="delSp modSp add mod">
        <pc:chgData name="Shams Siddiqi" userId="8515217b9be739cd" providerId="LiveId" clId="{21E75588-D33B-4CAF-82CC-181BE6CFC1CD}" dt="2025-11-11T21:59:48.667" v="7516" actId="20577"/>
        <pc:sldMkLst>
          <pc:docMk/>
          <pc:sldMk cId="223774621" sldId="2990"/>
        </pc:sldMkLst>
        <pc:spChg chg="del">
          <ac:chgData name="Shams Siddiqi" userId="8515217b9be739cd" providerId="LiveId" clId="{21E75588-D33B-4CAF-82CC-181BE6CFC1CD}" dt="2025-11-11T18:11:06.722" v="3845" actId="478"/>
          <ac:spMkLst>
            <pc:docMk/>
            <pc:sldMk cId="223774621" sldId="2990"/>
            <ac:spMk id="2" creationId="{EE1380BD-28EF-2DCA-7192-60E0C989759E}"/>
          </ac:spMkLst>
        </pc:spChg>
        <pc:spChg chg="del">
          <ac:chgData name="Shams Siddiqi" userId="8515217b9be739cd" providerId="LiveId" clId="{21E75588-D33B-4CAF-82CC-181BE6CFC1CD}" dt="2025-11-11T18:11:14.202" v="3846" actId="478"/>
          <ac:spMkLst>
            <pc:docMk/>
            <pc:sldMk cId="223774621" sldId="2990"/>
            <ac:spMk id="3" creationId="{9BD9181B-39B1-E8BC-0E9D-BD61418C0069}"/>
          </ac:spMkLst>
        </pc:spChg>
        <pc:spChg chg="del">
          <ac:chgData name="Shams Siddiqi" userId="8515217b9be739cd" providerId="LiveId" clId="{21E75588-D33B-4CAF-82CC-181BE6CFC1CD}" dt="2025-11-11T18:11:17.910" v="3847" actId="478"/>
          <ac:spMkLst>
            <pc:docMk/>
            <pc:sldMk cId="223774621" sldId="2990"/>
            <ac:spMk id="5" creationId="{907A1FFA-4080-6E07-B189-378D1FBE8950}"/>
          </ac:spMkLst>
        </pc:spChg>
        <pc:spChg chg="del">
          <ac:chgData name="Shams Siddiqi" userId="8515217b9be739cd" providerId="LiveId" clId="{21E75588-D33B-4CAF-82CC-181BE6CFC1CD}" dt="2025-11-11T17:54:21.948" v="3306" actId="478"/>
          <ac:spMkLst>
            <pc:docMk/>
            <pc:sldMk cId="223774621" sldId="2990"/>
            <ac:spMk id="10" creationId="{F9714DB7-BF5D-B97E-8D8A-389A34FBB327}"/>
          </ac:spMkLst>
        </pc:spChg>
        <pc:spChg chg="del mod">
          <ac:chgData name="Shams Siddiqi" userId="8515217b9be739cd" providerId="LiveId" clId="{21E75588-D33B-4CAF-82CC-181BE6CFC1CD}" dt="2025-11-11T17:54:18.201" v="3305" actId="478"/>
          <ac:spMkLst>
            <pc:docMk/>
            <pc:sldMk cId="223774621" sldId="2990"/>
            <ac:spMk id="11" creationId="{391B4A96-12C5-0C69-DFDB-B647F78F1AC8}"/>
          </ac:spMkLst>
        </pc:spChg>
        <pc:spChg chg="del">
          <ac:chgData name="Shams Siddiqi" userId="8515217b9be739cd" providerId="LiveId" clId="{21E75588-D33B-4CAF-82CC-181BE6CFC1CD}" dt="2025-11-11T17:54:25.592" v="3307" actId="478"/>
          <ac:spMkLst>
            <pc:docMk/>
            <pc:sldMk cId="223774621" sldId="2990"/>
            <ac:spMk id="12" creationId="{911269E1-C579-B08E-A74C-27F049B0B2CC}"/>
          </ac:spMkLst>
        </pc:spChg>
        <pc:spChg chg="del">
          <ac:chgData name="Shams Siddiqi" userId="8515217b9be739cd" providerId="LiveId" clId="{21E75588-D33B-4CAF-82CC-181BE6CFC1CD}" dt="2025-11-11T17:54:29.953" v="3308" actId="478"/>
          <ac:spMkLst>
            <pc:docMk/>
            <pc:sldMk cId="223774621" sldId="2990"/>
            <ac:spMk id="13" creationId="{888C0020-CD15-E185-2A14-CE08417A1DC0}"/>
          </ac:spMkLst>
        </pc:spChg>
        <pc:spChg chg="mod">
          <ac:chgData name="Shams Siddiqi" userId="8515217b9be739cd" providerId="LiveId" clId="{21E75588-D33B-4CAF-82CC-181BE6CFC1CD}" dt="2025-11-10T23:05:36.657" v="1769" actId="20577"/>
          <ac:spMkLst>
            <pc:docMk/>
            <pc:sldMk cId="223774621" sldId="2990"/>
            <ac:spMk id="7171" creationId="{9EA0B2BC-1606-E508-0E8B-64E2B963CF15}"/>
          </ac:spMkLst>
        </pc:spChg>
        <pc:spChg chg="mod">
          <ac:chgData name="Shams Siddiqi" userId="8515217b9be739cd" providerId="LiveId" clId="{21E75588-D33B-4CAF-82CC-181BE6CFC1CD}" dt="2025-11-11T21:59:48.667" v="7516" actId="20577"/>
          <ac:spMkLst>
            <pc:docMk/>
            <pc:sldMk cId="223774621" sldId="2990"/>
            <ac:spMk id="7172" creationId="{A29DA9E1-BB3F-CF87-D71B-FC3E968A380A}"/>
          </ac:spMkLst>
        </pc:spChg>
      </pc:sldChg>
      <pc:sldChg chg="addSp modSp add mod">
        <pc:chgData name="Shams Siddiqi" userId="8515217b9be739cd" providerId="LiveId" clId="{21E75588-D33B-4CAF-82CC-181BE6CFC1CD}" dt="2025-11-11T20:30:13.405" v="4634" actId="14100"/>
        <pc:sldMkLst>
          <pc:docMk/>
          <pc:sldMk cId="2997299467" sldId="2991"/>
        </pc:sldMkLst>
        <pc:spChg chg="mod">
          <ac:chgData name="Shams Siddiqi" userId="8515217b9be739cd" providerId="LiveId" clId="{21E75588-D33B-4CAF-82CC-181BE6CFC1CD}" dt="2025-11-11T20:22:34.006" v="4231" actId="20577"/>
          <ac:spMkLst>
            <pc:docMk/>
            <pc:sldMk cId="2997299467" sldId="2991"/>
            <ac:spMk id="7171" creationId="{C4F4984C-0C3A-D93F-B88B-6309B917F216}"/>
          </ac:spMkLst>
        </pc:spChg>
        <pc:spChg chg="mod">
          <ac:chgData name="Shams Siddiqi" userId="8515217b9be739cd" providerId="LiveId" clId="{21E75588-D33B-4CAF-82CC-181BE6CFC1CD}" dt="2025-11-11T20:30:13.405" v="4634" actId="14100"/>
          <ac:spMkLst>
            <pc:docMk/>
            <pc:sldMk cId="2997299467" sldId="2991"/>
            <ac:spMk id="7172" creationId="{19B54B24-7B07-E499-BC71-6A196BEDDEA5}"/>
          </ac:spMkLst>
        </pc:spChg>
        <pc:picChg chg="add mod">
          <ac:chgData name="Shams Siddiqi" userId="8515217b9be739cd" providerId="LiveId" clId="{21E75588-D33B-4CAF-82CC-181BE6CFC1CD}" dt="2025-11-11T20:23:38.905" v="4236" actId="1076"/>
          <ac:picMkLst>
            <pc:docMk/>
            <pc:sldMk cId="2997299467" sldId="2991"/>
            <ac:picMk id="2" creationId="{994C35B0-7831-FD3B-632B-EEC9DC8EACAB}"/>
          </ac:picMkLst>
        </pc:picChg>
      </pc:sldChg>
      <pc:sldChg chg="addSp delSp modSp add mod modClrScheme chgLayout">
        <pc:chgData name="Shams Siddiqi" userId="8515217b9be739cd" providerId="LiveId" clId="{21E75588-D33B-4CAF-82CC-181BE6CFC1CD}" dt="2025-11-11T20:48:12.268" v="5157" actId="27636"/>
        <pc:sldMkLst>
          <pc:docMk/>
          <pc:sldMk cId="3407202094" sldId="2992"/>
        </pc:sldMkLst>
        <pc:spChg chg="mod ord">
          <ac:chgData name="Shams Siddiqi" userId="8515217b9be739cd" providerId="LiveId" clId="{21E75588-D33B-4CAF-82CC-181BE6CFC1CD}" dt="2025-11-11T20:39:33.309" v="4641" actId="26606"/>
          <ac:spMkLst>
            <pc:docMk/>
            <pc:sldMk cId="3407202094" sldId="2992"/>
            <ac:spMk id="7170" creationId="{779A7B4B-70E9-0FBF-FB10-3E360C13550F}"/>
          </ac:spMkLst>
        </pc:spChg>
        <pc:spChg chg="mod">
          <ac:chgData name="Shams Siddiqi" userId="8515217b9be739cd" providerId="LiveId" clId="{21E75588-D33B-4CAF-82CC-181BE6CFC1CD}" dt="2025-11-11T20:40:03.748" v="4661" actId="20577"/>
          <ac:spMkLst>
            <pc:docMk/>
            <pc:sldMk cId="3407202094" sldId="2992"/>
            <ac:spMk id="7171" creationId="{D4119C58-0E54-C06F-4F49-5558FA1BD6E4}"/>
          </ac:spMkLst>
        </pc:spChg>
        <pc:spChg chg="mod ord">
          <ac:chgData name="Shams Siddiqi" userId="8515217b9be739cd" providerId="LiveId" clId="{21E75588-D33B-4CAF-82CC-181BE6CFC1CD}" dt="2025-11-11T20:48:12.268" v="5157" actId="27636"/>
          <ac:spMkLst>
            <pc:docMk/>
            <pc:sldMk cId="3407202094" sldId="2992"/>
            <ac:spMk id="7172" creationId="{2A292BDB-FA61-6D49-DD7D-95F81CBF96FD}"/>
          </ac:spMkLst>
        </pc:spChg>
        <pc:graphicFrameChg chg="add mod">
          <ac:chgData name="Shams Siddiqi" userId="8515217b9be739cd" providerId="LiveId" clId="{21E75588-D33B-4CAF-82CC-181BE6CFC1CD}" dt="2025-11-11T20:39:17.943" v="4639"/>
          <ac:graphicFrameMkLst>
            <pc:docMk/>
            <pc:sldMk cId="3407202094" sldId="2992"/>
            <ac:graphicFrameMk id="3" creationId="{6AE44266-87F3-518B-EE0A-1BF0DC6D505C}"/>
          </ac:graphicFrameMkLst>
        </pc:graphicFrameChg>
        <pc:picChg chg="del">
          <ac:chgData name="Shams Siddiqi" userId="8515217b9be739cd" providerId="LiveId" clId="{21E75588-D33B-4CAF-82CC-181BE6CFC1CD}" dt="2025-11-11T20:39:11.179" v="4636" actId="478"/>
          <ac:picMkLst>
            <pc:docMk/>
            <pc:sldMk cId="3407202094" sldId="2992"/>
            <ac:picMk id="2" creationId="{3BDD4A82-91E4-D8A4-AE0B-02CC16B5A382}"/>
          </ac:picMkLst>
        </pc:picChg>
        <pc:picChg chg="add del mod">
          <ac:chgData name="Shams Siddiqi" userId="8515217b9be739cd" providerId="LiveId" clId="{21E75588-D33B-4CAF-82CC-181BE6CFC1CD}" dt="2025-11-11T20:40:39.312" v="4667" actId="478"/>
          <ac:picMkLst>
            <pc:docMk/>
            <pc:sldMk cId="3407202094" sldId="2992"/>
            <ac:picMk id="4" creationId="{EAC4E278-85DD-1062-F8BA-5C27607D2B18}"/>
          </ac:picMkLst>
        </pc:picChg>
        <pc:picChg chg="add mod">
          <ac:chgData name="Shams Siddiqi" userId="8515217b9be739cd" providerId="LiveId" clId="{21E75588-D33B-4CAF-82CC-181BE6CFC1CD}" dt="2025-11-11T20:41:16.953" v="4707" actId="1035"/>
          <ac:picMkLst>
            <pc:docMk/>
            <pc:sldMk cId="3407202094" sldId="2992"/>
            <ac:picMk id="5" creationId="{35FCFDBA-1A80-306F-654C-AAD8A18E76AB}"/>
          </ac:picMkLst>
        </pc:picChg>
      </pc:sldChg>
      <pc:sldChg chg="delSp modSp add mod">
        <pc:chgData name="Shams Siddiqi" userId="8515217b9be739cd" providerId="LiveId" clId="{21E75588-D33B-4CAF-82CC-181BE6CFC1CD}" dt="2025-11-11T22:02:56.462" v="7523" actId="20577"/>
        <pc:sldMkLst>
          <pc:docMk/>
          <pc:sldMk cId="3072298364" sldId="2993"/>
        </pc:sldMkLst>
        <pc:spChg chg="mod">
          <ac:chgData name="Shams Siddiqi" userId="8515217b9be739cd" providerId="LiveId" clId="{21E75588-D33B-4CAF-82CC-181BE6CFC1CD}" dt="2025-11-11T20:57:53.287" v="5363" actId="20577"/>
          <ac:spMkLst>
            <pc:docMk/>
            <pc:sldMk cId="3072298364" sldId="2993"/>
            <ac:spMk id="7171" creationId="{487A65F2-BFBA-0CA2-FB82-6D487CF191E8}"/>
          </ac:spMkLst>
        </pc:spChg>
        <pc:spChg chg="mod">
          <ac:chgData name="Shams Siddiqi" userId="8515217b9be739cd" providerId="LiveId" clId="{21E75588-D33B-4CAF-82CC-181BE6CFC1CD}" dt="2025-11-11T22:02:56.462" v="7523" actId="20577"/>
          <ac:spMkLst>
            <pc:docMk/>
            <pc:sldMk cId="3072298364" sldId="2993"/>
            <ac:spMk id="7172" creationId="{DD9CEACB-9C5A-19CB-FC76-71A7AFA9E09C}"/>
          </ac:spMkLst>
        </pc:spChg>
        <pc:picChg chg="del">
          <ac:chgData name="Shams Siddiqi" userId="8515217b9be739cd" providerId="LiveId" clId="{21E75588-D33B-4CAF-82CC-181BE6CFC1CD}" dt="2025-11-11T20:58:01.526" v="5364" actId="478"/>
          <ac:picMkLst>
            <pc:docMk/>
            <pc:sldMk cId="3072298364" sldId="2993"/>
            <ac:picMk id="5" creationId="{FB7CA5B5-B41C-588A-78F8-4EAF1553B43E}"/>
          </ac:picMkLst>
        </pc:picChg>
      </pc:sldChg>
      <pc:sldChg chg="add">
        <pc:chgData name="Shams Siddiqi" userId="8515217b9be739cd" providerId="LiveId" clId="{21E75588-D33B-4CAF-82CC-181BE6CFC1CD}" dt="2025-11-12T01:12:32.162" v="7525"/>
        <pc:sldMkLst>
          <pc:docMk/>
          <pc:sldMk cId="1972998385" sldId="2994"/>
        </pc:sldMkLst>
      </pc:sldChg>
      <pc:sldMasterChg chg="del delSldLayout">
        <pc:chgData name="Shams Siddiqi" userId="8515217b9be739cd" providerId="LiveId" clId="{21E75588-D33B-4CAF-82CC-181BE6CFC1CD}" dt="2025-11-11T21:25:20.287" v="6573" actId="2696"/>
        <pc:sldMasterMkLst>
          <pc:docMk/>
          <pc:sldMasterMk cId="3743736736" sldId="2147483684"/>
        </pc:sldMasterMkLst>
        <pc:sldLayoutChg chg="del">
          <pc:chgData name="Shams Siddiqi" userId="8515217b9be739cd" providerId="LiveId" clId="{21E75588-D33B-4CAF-82CC-181BE6CFC1CD}" dt="2025-11-11T21:25:20.287" v="6573" actId="2696"/>
          <pc:sldLayoutMkLst>
            <pc:docMk/>
            <pc:sldMasterMk cId="3743736736" sldId="2147483684"/>
            <pc:sldLayoutMk cId="3471549190" sldId="2147483685"/>
          </pc:sldLayoutMkLst>
        </pc:sldLayoutChg>
        <pc:sldLayoutChg chg="del">
          <pc:chgData name="Shams Siddiqi" userId="8515217b9be739cd" providerId="LiveId" clId="{21E75588-D33B-4CAF-82CC-181BE6CFC1CD}" dt="2025-11-11T21:25:20.287" v="6573" actId="2696"/>
          <pc:sldLayoutMkLst>
            <pc:docMk/>
            <pc:sldMasterMk cId="3743736736" sldId="2147483684"/>
            <pc:sldLayoutMk cId="580816945" sldId="2147483686"/>
          </pc:sldLayoutMkLst>
        </pc:sldLayoutChg>
        <pc:sldLayoutChg chg="del">
          <pc:chgData name="Shams Siddiqi" userId="8515217b9be739cd" providerId="LiveId" clId="{21E75588-D33B-4CAF-82CC-181BE6CFC1CD}" dt="2025-11-11T21:25:20.287" v="6573" actId="2696"/>
          <pc:sldLayoutMkLst>
            <pc:docMk/>
            <pc:sldMasterMk cId="3743736736" sldId="2147483684"/>
            <pc:sldLayoutMk cId="2049877361" sldId="2147483687"/>
          </pc:sldLayoutMkLst>
        </pc:sldLayoutChg>
        <pc:sldLayoutChg chg="del">
          <pc:chgData name="Shams Siddiqi" userId="8515217b9be739cd" providerId="LiveId" clId="{21E75588-D33B-4CAF-82CC-181BE6CFC1CD}" dt="2025-11-11T21:25:20.287" v="6573" actId="2696"/>
          <pc:sldLayoutMkLst>
            <pc:docMk/>
            <pc:sldMasterMk cId="3743736736" sldId="2147483684"/>
            <pc:sldLayoutMk cId="20971723" sldId="2147483688"/>
          </pc:sldLayoutMkLst>
        </pc:sldLayoutChg>
        <pc:sldLayoutChg chg="del">
          <pc:chgData name="Shams Siddiqi" userId="8515217b9be739cd" providerId="LiveId" clId="{21E75588-D33B-4CAF-82CC-181BE6CFC1CD}" dt="2025-11-11T21:25:20.287" v="6573" actId="2696"/>
          <pc:sldLayoutMkLst>
            <pc:docMk/>
            <pc:sldMasterMk cId="3743736736" sldId="2147483684"/>
            <pc:sldLayoutMk cId="2149944483" sldId="214748368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8D1F07-766B-4D89-8EB4-F65EF0396711}" type="datetimeFigureOut">
              <a:rPr lang="en-US" smtClean="0"/>
              <a:t>11/11/2025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72341D-874C-4A1D-9ED4-2826F3EF865B}" type="slidenum">
              <a:rPr lang="en-US" smtClean="0"/>
              <a:t>‹#›</a:t>
            </a:fld>
            <a:endParaRPr lang="en-US"/>
          </a:p>
        </p:txBody>
      </p:sp>
    </p:spTree>
    <p:extLst>
      <p:ext uri="{BB962C8B-B14F-4D97-AF65-F5344CB8AC3E}">
        <p14:creationId xmlns:p14="http://schemas.microsoft.com/office/powerpoint/2010/main" val="1497232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CB16FF1B-4399-983B-361E-3D9B0CA56AD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6520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652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652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652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marL="0" marR="0" lvl="0" indent="0" algn="r" defTabSz="965200" rtl="0" eaLnBrk="1" fontAlgn="base" latinLnBrk="0" hangingPunct="1">
              <a:lnSpc>
                <a:spcPct val="100000"/>
              </a:lnSpc>
              <a:spcBef>
                <a:spcPct val="0"/>
              </a:spcBef>
              <a:spcAft>
                <a:spcPct val="0"/>
              </a:spcAft>
              <a:buClrTx/>
              <a:buSzTx/>
              <a:buFontTx/>
              <a:buNone/>
              <a:tabLst/>
              <a:defRPr/>
            </a:pPr>
            <a:fld id="{257A4CC2-972E-422F-A181-CA22F5ACFF9C}"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65200"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6147" name="Rectangle 2">
            <a:extLst>
              <a:ext uri="{FF2B5EF4-FFF2-40B4-BE49-F238E27FC236}">
                <a16:creationId xmlns:a16="http://schemas.microsoft.com/office/drawing/2014/main" id="{3AA1566C-9196-42FD-2576-A510A0D31B1C}"/>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83D9B45B-9AD9-87E4-504A-A2503B4000F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A3F19C0C-95AB-5A44-BFDA-E1003B15585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6520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652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652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652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marL="0" marR="0" lvl="0" indent="0" algn="r" defTabSz="965200" rtl="0" eaLnBrk="1" fontAlgn="base" latinLnBrk="0" hangingPunct="1">
              <a:lnSpc>
                <a:spcPct val="100000"/>
              </a:lnSpc>
              <a:spcBef>
                <a:spcPct val="0"/>
              </a:spcBef>
              <a:spcAft>
                <a:spcPct val="0"/>
              </a:spcAft>
              <a:buClrTx/>
              <a:buSzTx/>
              <a:buFontTx/>
              <a:buNone/>
              <a:tabLst/>
              <a:defRPr/>
            </a:pPr>
            <a:fld id="{8FB4FD8B-5861-4B27-9A32-DAC75CF1580C}"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652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8195" name="Rectangle 2">
            <a:extLst>
              <a:ext uri="{FF2B5EF4-FFF2-40B4-BE49-F238E27FC236}">
                <a16:creationId xmlns:a16="http://schemas.microsoft.com/office/drawing/2014/main" id="{22E47E55-7DE2-78E9-251B-5A2CEA0BD724}"/>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7EC6E823-B72B-4135-0DB9-0E3CCF37AB1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0572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1DA48F-03EA-E2F2-0354-28B990A2593B}"/>
            </a:ext>
          </a:extLst>
        </p:cNvPr>
        <p:cNvGrpSpPr/>
        <p:nvPr/>
      </p:nvGrpSpPr>
      <p:grpSpPr>
        <a:xfrm>
          <a:off x="0" y="0"/>
          <a:ext cx="0" cy="0"/>
          <a:chOff x="0" y="0"/>
          <a:chExt cx="0" cy="0"/>
        </a:xfrm>
      </p:grpSpPr>
      <p:sp>
        <p:nvSpPr>
          <p:cNvPr id="8194" name="Rectangle 7">
            <a:extLst>
              <a:ext uri="{FF2B5EF4-FFF2-40B4-BE49-F238E27FC236}">
                <a16:creationId xmlns:a16="http://schemas.microsoft.com/office/drawing/2014/main" id="{87F93003-4136-EA02-7239-6B001935E56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6520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652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652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652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marL="0" marR="0" lvl="0" indent="0" algn="r" defTabSz="965200" rtl="0" eaLnBrk="1" fontAlgn="base" latinLnBrk="0" hangingPunct="1">
              <a:lnSpc>
                <a:spcPct val="100000"/>
              </a:lnSpc>
              <a:spcBef>
                <a:spcPct val="0"/>
              </a:spcBef>
              <a:spcAft>
                <a:spcPct val="0"/>
              </a:spcAft>
              <a:buClrTx/>
              <a:buSzTx/>
              <a:buFontTx/>
              <a:buNone/>
              <a:tabLst/>
              <a:defRPr/>
            </a:pPr>
            <a:fld id="{8FB4FD8B-5861-4B27-9A32-DAC75CF1580C}"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652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8195" name="Rectangle 2">
            <a:extLst>
              <a:ext uri="{FF2B5EF4-FFF2-40B4-BE49-F238E27FC236}">
                <a16:creationId xmlns:a16="http://schemas.microsoft.com/office/drawing/2014/main" id="{DD6734E0-86E4-4279-479B-33D5424452A4}"/>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6FFAA623-78DF-81EF-C9F6-26BF3666DD3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87592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4ED12-AAD1-7038-B566-2E8BFD448255}"/>
            </a:ext>
          </a:extLst>
        </p:cNvPr>
        <p:cNvGrpSpPr/>
        <p:nvPr/>
      </p:nvGrpSpPr>
      <p:grpSpPr>
        <a:xfrm>
          <a:off x="0" y="0"/>
          <a:ext cx="0" cy="0"/>
          <a:chOff x="0" y="0"/>
          <a:chExt cx="0" cy="0"/>
        </a:xfrm>
      </p:grpSpPr>
      <p:sp>
        <p:nvSpPr>
          <p:cNvPr id="8194" name="Rectangle 7">
            <a:extLst>
              <a:ext uri="{FF2B5EF4-FFF2-40B4-BE49-F238E27FC236}">
                <a16:creationId xmlns:a16="http://schemas.microsoft.com/office/drawing/2014/main" id="{14B267B0-21AF-3908-BC2F-F0AAF149EF1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6520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652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652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652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marL="0" marR="0" lvl="0" indent="0" algn="r" defTabSz="965200" rtl="0" eaLnBrk="1" fontAlgn="base" latinLnBrk="0" hangingPunct="1">
              <a:lnSpc>
                <a:spcPct val="100000"/>
              </a:lnSpc>
              <a:spcBef>
                <a:spcPct val="0"/>
              </a:spcBef>
              <a:spcAft>
                <a:spcPct val="0"/>
              </a:spcAft>
              <a:buClrTx/>
              <a:buSzTx/>
              <a:buFontTx/>
              <a:buNone/>
              <a:tabLst/>
              <a:defRPr/>
            </a:pPr>
            <a:fld id="{8FB4FD8B-5861-4B27-9A32-DAC75CF1580C}"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652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8195" name="Rectangle 2">
            <a:extLst>
              <a:ext uri="{FF2B5EF4-FFF2-40B4-BE49-F238E27FC236}">
                <a16:creationId xmlns:a16="http://schemas.microsoft.com/office/drawing/2014/main" id="{C700C2CB-F37E-F388-B0DE-D22D71015DA2}"/>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A5BC7455-C779-F2A4-EC96-4D2ACC7C3A0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2846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6CBFF1-5C85-99F5-B242-6CD5E84186A9}"/>
            </a:ext>
          </a:extLst>
        </p:cNvPr>
        <p:cNvGrpSpPr/>
        <p:nvPr/>
      </p:nvGrpSpPr>
      <p:grpSpPr>
        <a:xfrm>
          <a:off x="0" y="0"/>
          <a:ext cx="0" cy="0"/>
          <a:chOff x="0" y="0"/>
          <a:chExt cx="0" cy="0"/>
        </a:xfrm>
      </p:grpSpPr>
      <p:sp>
        <p:nvSpPr>
          <p:cNvPr id="8194" name="Rectangle 7">
            <a:extLst>
              <a:ext uri="{FF2B5EF4-FFF2-40B4-BE49-F238E27FC236}">
                <a16:creationId xmlns:a16="http://schemas.microsoft.com/office/drawing/2014/main" id="{55F95A7E-70FE-DA5F-2B01-34F6CA19880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6520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652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652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652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marL="0" marR="0" lvl="0" indent="0" algn="r" defTabSz="965200" rtl="0" eaLnBrk="1" fontAlgn="base" latinLnBrk="0" hangingPunct="1">
              <a:lnSpc>
                <a:spcPct val="100000"/>
              </a:lnSpc>
              <a:spcBef>
                <a:spcPct val="0"/>
              </a:spcBef>
              <a:spcAft>
                <a:spcPct val="0"/>
              </a:spcAft>
              <a:buClrTx/>
              <a:buSzTx/>
              <a:buFontTx/>
              <a:buNone/>
              <a:tabLst/>
              <a:defRPr/>
            </a:pPr>
            <a:fld id="{8FB4FD8B-5861-4B27-9A32-DAC75CF1580C}"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65200"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8195" name="Rectangle 2">
            <a:extLst>
              <a:ext uri="{FF2B5EF4-FFF2-40B4-BE49-F238E27FC236}">
                <a16:creationId xmlns:a16="http://schemas.microsoft.com/office/drawing/2014/main" id="{B34BC206-B3D8-BC77-9D54-CE560828F790}"/>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55C78B58-06AC-C3A5-8DBA-A667F4C15CB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42114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BF80C-90BF-3AE1-C1B7-F0670DBBC5A0}"/>
            </a:ext>
          </a:extLst>
        </p:cNvPr>
        <p:cNvGrpSpPr/>
        <p:nvPr/>
      </p:nvGrpSpPr>
      <p:grpSpPr>
        <a:xfrm>
          <a:off x="0" y="0"/>
          <a:ext cx="0" cy="0"/>
          <a:chOff x="0" y="0"/>
          <a:chExt cx="0" cy="0"/>
        </a:xfrm>
      </p:grpSpPr>
      <p:sp>
        <p:nvSpPr>
          <p:cNvPr id="8194" name="Rectangle 7">
            <a:extLst>
              <a:ext uri="{FF2B5EF4-FFF2-40B4-BE49-F238E27FC236}">
                <a16:creationId xmlns:a16="http://schemas.microsoft.com/office/drawing/2014/main" id="{574C31BB-BB8A-6CB6-1ABB-45DC8B27EEC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6520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652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652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652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marL="0" marR="0" lvl="0" indent="0" algn="r" defTabSz="965200" rtl="0" eaLnBrk="1" fontAlgn="base" latinLnBrk="0" hangingPunct="1">
              <a:lnSpc>
                <a:spcPct val="100000"/>
              </a:lnSpc>
              <a:spcBef>
                <a:spcPct val="0"/>
              </a:spcBef>
              <a:spcAft>
                <a:spcPct val="0"/>
              </a:spcAft>
              <a:buClrTx/>
              <a:buSzTx/>
              <a:buFontTx/>
              <a:buNone/>
              <a:tabLst/>
              <a:defRPr/>
            </a:pPr>
            <a:fld id="{8FB4FD8B-5861-4B27-9A32-DAC75CF1580C}"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65200" rtl="0"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8195" name="Rectangle 2">
            <a:extLst>
              <a:ext uri="{FF2B5EF4-FFF2-40B4-BE49-F238E27FC236}">
                <a16:creationId xmlns:a16="http://schemas.microsoft.com/office/drawing/2014/main" id="{F2508503-E494-3A41-ED50-5EA1A5B84B90}"/>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D2F10148-E8D8-776B-E22B-F37F3DA7C4C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26731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9843C1-1774-8461-620C-F811BD828504}"/>
            </a:ext>
          </a:extLst>
        </p:cNvPr>
        <p:cNvGrpSpPr/>
        <p:nvPr/>
      </p:nvGrpSpPr>
      <p:grpSpPr>
        <a:xfrm>
          <a:off x="0" y="0"/>
          <a:ext cx="0" cy="0"/>
          <a:chOff x="0" y="0"/>
          <a:chExt cx="0" cy="0"/>
        </a:xfrm>
      </p:grpSpPr>
      <p:sp>
        <p:nvSpPr>
          <p:cNvPr id="8194" name="Rectangle 7">
            <a:extLst>
              <a:ext uri="{FF2B5EF4-FFF2-40B4-BE49-F238E27FC236}">
                <a16:creationId xmlns:a16="http://schemas.microsoft.com/office/drawing/2014/main" id="{CA646662-9724-FC29-0263-B996495803A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6520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652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652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652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marL="0" marR="0" lvl="0" indent="0" algn="r" defTabSz="965200" rtl="0" eaLnBrk="1" fontAlgn="base" latinLnBrk="0" hangingPunct="1">
              <a:lnSpc>
                <a:spcPct val="100000"/>
              </a:lnSpc>
              <a:spcBef>
                <a:spcPct val="0"/>
              </a:spcBef>
              <a:spcAft>
                <a:spcPct val="0"/>
              </a:spcAft>
              <a:buClrTx/>
              <a:buSzTx/>
              <a:buFontTx/>
              <a:buNone/>
              <a:tabLst/>
              <a:defRPr/>
            </a:pPr>
            <a:fld id="{8FB4FD8B-5861-4B27-9A32-DAC75CF1580C}"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65200" rtl="0" eaLnBrk="1" fontAlgn="base" latinLnBrk="0" hangingPunct="1">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8195" name="Rectangle 2">
            <a:extLst>
              <a:ext uri="{FF2B5EF4-FFF2-40B4-BE49-F238E27FC236}">
                <a16:creationId xmlns:a16="http://schemas.microsoft.com/office/drawing/2014/main" id="{A5DDE84D-13C6-2698-6EA1-E9E39FD95921}"/>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8D72A59B-682D-81B9-C07A-D8977B38059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3655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2" name="Group 7">
            <a:extLst>
              <a:ext uri="{FF2B5EF4-FFF2-40B4-BE49-F238E27FC236}">
                <a16:creationId xmlns:a16="http://schemas.microsoft.com/office/drawing/2014/main" id="{81032372-16AE-ACC6-A578-D8288433A948}"/>
              </a:ext>
            </a:extLst>
          </p:cNvPr>
          <p:cNvGrpSpPr>
            <a:grpSpLocks/>
          </p:cNvGrpSpPr>
          <p:nvPr/>
        </p:nvGrpSpPr>
        <p:grpSpPr bwMode="auto">
          <a:xfrm>
            <a:off x="304800" y="2889251"/>
            <a:ext cx="11480800" cy="201613"/>
            <a:chOff x="144" y="1680"/>
            <a:chExt cx="5424" cy="144"/>
          </a:xfrm>
        </p:grpSpPr>
        <p:sp>
          <p:nvSpPr>
            <p:cNvPr id="3" name="Rectangle 8">
              <a:extLst>
                <a:ext uri="{FF2B5EF4-FFF2-40B4-BE49-F238E27FC236}">
                  <a16:creationId xmlns:a16="http://schemas.microsoft.com/office/drawing/2014/main" id="{91D54081-635C-9B33-0396-3762D5A51903}"/>
                </a:ext>
              </a:extLst>
            </p:cNvPr>
            <p:cNvSpPr>
              <a:spLocks noChangeArrowheads="1"/>
            </p:cNvSpPr>
            <p:nvPr userDrawn="1"/>
          </p:nvSpPr>
          <p:spPr bwMode="auto">
            <a:xfrm>
              <a:off x="144" y="1680"/>
              <a:ext cx="1808" cy="144"/>
            </a:xfrm>
            <a:prstGeom prst="rect">
              <a:avLst/>
            </a:prstGeom>
            <a:solidFill>
              <a:schemeClr val="bg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defRPr/>
              </a:pPr>
              <a:endParaRPr lang="en-US" altLang="en-US" sz="1800"/>
            </a:p>
          </p:txBody>
        </p:sp>
        <p:sp>
          <p:nvSpPr>
            <p:cNvPr id="4" name="Rectangle 9">
              <a:extLst>
                <a:ext uri="{FF2B5EF4-FFF2-40B4-BE49-F238E27FC236}">
                  <a16:creationId xmlns:a16="http://schemas.microsoft.com/office/drawing/2014/main" id="{42FF2906-9AC9-5F4D-FA11-1D160D2C998C}"/>
                </a:ext>
              </a:extLst>
            </p:cNvPr>
            <p:cNvSpPr>
              <a:spLocks noChangeArrowheads="1"/>
            </p:cNvSpPr>
            <p:nvPr userDrawn="1"/>
          </p:nvSpPr>
          <p:spPr bwMode="auto">
            <a:xfrm>
              <a:off x="1952" y="1680"/>
              <a:ext cx="1808" cy="144"/>
            </a:xfrm>
            <a:prstGeom prst="rect">
              <a:avLst/>
            </a:prstGeom>
            <a:solidFill>
              <a:schemeClr val="accent1"/>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defRPr/>
              </a:pPr>
              <a:endParaRPr lang="en-US" altLang="en-US" sz="1800"/>
            </a:p>
          </p:txBody>
        </p:sp>
        <p:sp>
          <p:nvSpPr>
            <p:cNvPr id="5" name="Rectangle 10">
              <a:extLst>
                <a:ext uri="{FF2B5EF4-FFF2-40B4-BE49-F238E27FC236}">
                  <a16:creationId xmlns:a16="http://schemas.microsoft.com/office/drawing/2014/main" id="{F77B5340-617F-0D4C-BC3F-8721AE72A05E}"/>
                </a:ext>
              </a:extLst>
            </p:cNvPr>
            <p:cNvSpPr>
              <a:spLocks noChangeArrowheads="1"/>
            </p:cNvSpPr>
            <p:nvPr userDrawn="1"/>
          </p:nvSpPr>
          <p:spPr bwMode="auto">
            <a:xfrm>
              <a:off x="3760" y="1680"/>
              <a:ext cx="1808" cy="144"/>
            </a:xfrm>
            <a:prstGeom prst="rect">
              <a:avLst/>
            </a:prstGeom>
            <a:solidFill>
              <a:schemeClr val="tx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defRPr/>
              </a:pPr>
              <a:endParaRPr lang="en-US" altLang="en-US" sz="1800"/>
            </a:p>
          </p:txBody>
        </p:sp>
      </p:grpSp>
      <p:sp>
        <p:nvSpPr>
          <p:cNvPr id="5122" name="Rectangle 2"/>
          <p:cNvSpPr>
            <a:spLocks noGrp="1" noChangeArrowheads="1"/>
          </p:cNvSpPr>
          <p:nvPr>
            <p:ph type="ctrTitle"/>
          </p:nvPr>
        </p:nvSpPr>
        <p:spPr>
          <a:xfrm>
            <a:off x="914400" y="685800"/>
            <a:ext cx="10363200" cy="2127250"/>
          </a:xfrm>
        </p:spPr>
        <p:txBody>
          <a:bodyPr/>
          <a:lstStyle>
            <a:lvl1pPr algn="ctr">
              <a:defRPr sz="5800"/>
            </a:lvl1pPr>
          </a:lstStyle>
          <a:p>
            <a:r>
              <a:rPr lang="en-US"/>
              <a:t>Click to edit Master title style</a:t>
            </a:r>
          </a:p>
        </p:txBody>
      </p:sp>
      <p:sp>
        <p:nvSpPr>
          <p:cNvPr id="5123" name="Rectangle 3"/>
          <p:cNvSpPr>
            <a:spLocks noGrp="1" noChangeArrowheads="1"/>
          </p:cNvSpPr>
          <p:nvPr>
            <p:ph type="subTitle" idx="1"/>
          </p:nvPr>
        </p:nvSpPr>
        <p:spPr>
          <a:xfrm>
            <a:off x="1828800" y="3270250"/>
            <a:ext cx="8534400" cy="2209800"/>
          </a:xfrm>
        </p:spPr>
        <p:txBody>
          <a:bodyPr/>
          <a:lstStyle>
            <a:lvl1pPr marL="0" indent="0" algn="ctr">
              <a:buFont typeface="Wingdings" pitchFamily="2" charset="2"/>
              <a:buNone/>
              <a:defRPr sz="3000"/>
            </a:lvl1pPr>
          </a:lstStyle>
          <a:p>
            <a:r>
              <a:rPr lang="en-US"/>
              <a:t>Click to edit Master subtitle style</a:t>
            </a:r>
          </a:p>
        </p:txBody>
      </p:sp>
      <p:sp>
        <p:nvSpPr>
          <p:cNvPr id="6" name="Rectangle 4">
            <a:extLst>
              <a:ext uri="{FF2B5EF4-FFF2-40B4-BE49-F238E27FC236}">
                <a16:creationId xmlns:a16="http://schemas.microsoft.com/office/drawing/2014/main" id="{BF358B3C-CB5B-A743-F97E-4D5B832AD1EF}"/>
              </a:ext>
            </a:extLst>
          </p:cNvPr>
          <p:cNvSpPr>
            <a:spLocks noGrp="1" noChangeArrowheads="1"/>
          </p:cNvSpPr>
          <p:nvPr>
            <p:ph type="dt" sz="half" idx="10"/>
          </p:nvPr>
        </p:nvSpPr>
        <p:spPr/>
        <p:txBody>
          <a:bodyPr/>
          <a:lstStyle>
            <a:lvl1pPr>
              <a:defRPr/>
            </a:lvl1pPr>
          </a:lstStyle>
          <a:p>
            <a:pPr>
              <a:defRPr/>
            </a:pPr>
            <a:r>
              <a:rPr lang="en-US"/>
              <a:t>February 16, 2022</a:t>
            </a:r>
          </a:p>
        </p:txBody>
      </p:sp>
      <p:sp>
        <p:nvSpPr>
          <p:cNvPr id="7" name="Rectangle 5">
            <a:extLst>
              <a:ext uri="{FF2B5EF4-FFF2-40B4-BE49-F238E27FC236}">
                <a16:creationId xmlns:a16="http://schemas.microsoft.com/office/drawing/2014/main" id="{F2706AA0-C53B-A3D3-6A18-87C112036D46}"/>
              </a:ext>
            </a:extLst>
          </p:cNvPr>
          <p:cNvSpPr>
            <a:spLocks noGrp="1" noChangeArrowheads="1"/>
          </p:cNvSpPr>
          <p:nvPr>
            <p:ph type="ftr" sz="quarter" idx="11"/>
          </p:nvPr>
        </p:nvSpPr>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4728FD55-7F1E-5BDA-E566-D90B91DDC9AF}"/>
              </a:ext>
            </a:extLst>
          </p:cNvPr>
          <p:cNvSpPr>
            <a:spLocks noGrp="1" noChangeArrowheads="1"/>
          </p:cNvSpPr>
          <p:nvPr>
            <p:ph type="sldNum" sz="quarter" idx="12"/>
          </p:nvPr>
        </p:nvSpPr>
        <p:spPr/>
        <p:txBody>
          <a:bodyPr/>
          <a:lstStyle>
            <a:lvl1pPr>
              <a:defRPr/>
            </a:lvl1pPr>
          </a:lstStyle>
          <a:p>
            <a:pPr>
              <a:defRPr/>
            </a:pPr>
            <a:fld id="{6FA45184-EA9E-4B8F-B6E9-C46E8C88E5A4}" type="slidenum">
              <a:rPr lang="en-US" altLang="en-US"/>
              <a:pPr>
                <a:defRPr/>
              </a:pPr>
              <a:t>‹#›</a:t>
            </a:fld>
            <a:endParaRPr lang="en-US" altLang="en-US"/>
          </a:p>
        </p:txBody>
      </p:sp>
    </p:spTree>
    <p:extLst>
      <p:ext uri="{BB962C8B-B14F-4D97-AF65-F5344CB8AC3E}">
        <p14:creationId xmlns:p14="http://schemas.microsoft.com/office/powerpoint/2010/main" val="2111108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7508658-941E-441E-9403-36DAF1CE0965}"/>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5" name="Rectangle 5">
            <a:extLst>
              <a:ext uri="{FF2B5EF4-FFF2-40B4-BE49-F238E27FC236}">
                <a16:creationId xmlns:a16="http://schemas.microsoft.com/office/drawing/2014/main" id="{BA3103C7-B752-8F95-0FB6-C531BD7B253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7DB7E47-ADCE-C76D-673D-F21BAF636140}"/>
              </a:ext>
            </a:extLst>
          </p:cNvPr>
          <p:cNvSpPr>
            <a:spLocks noGrp="1" noChangeArrowheads="1"/>
          </p:cNvSpPr>
          <p:nvPr>
            <p:ph type="sldNum" sz="quarter" idx="12"/>
          </p:nvPr>
        </p:nvSpPr>
        <p:spPr>
          <a:ln/>
        </p:spPr>
        <p:txBody>
          <a:bodyPr/>
          <a:lstStyle>
            <a:lvl1pPr>
              <a:defRPr/>
            </a:lvl1pPr>
          </a:lstStyle>
          <a:p>
            <a:pPr>
              <a:defRPr/>
            </a:pPr>
            <a:fld id="{181D48F1-874F-4D48-9D44-6EF8162E948C}" type="slidenum">
              <a:rPr lang="en-US" altLang="en-US"/>
              <a:pPr>
                <a:defRPr/>
              </a:pPr>
              <a:t>‹#›</a:t>
            </a:fld>
            <a:endParaRPr lang="en-US" altLang="en-US"/>
          </a:p>
        </p:txBody>
      </p:sp>
    </p:spTree>
    <p:extLst>
      <p:ext uri="{BB962C8B-B14F-4D97-AF65-F5344CB8AC3E}">
        <p14:creationId xmlns:p14="http://schemas.microsoft.com/office/powerpoint/2010/main" val="339682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AA2CB7B-26DB-3125-9C5F-F4F4EE502221}"/>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5" name="Rectangle 5">
            <a:extLst>
              <a:ext uri="{FF2B5EF4-FFF2-40B4-BE49-F238E27FC236}">
                <a16:creationId xmlns:a16="http://schemas.microsoft.com/office/drawing/2014/main" id="{DC48AF3A-F1C6-B1E2-D201-32F90E93AFE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0D896A3-7E38-CFBB-7741-BC8DA18261A2}"/>
              </a:ext>
            </a:extLst>
          </p:cNvPr>
          <p:cNvSpPr>
            <a:spLocks noGrp="1" noChangeArrowheads="1"/>
          </p:cNvSpPr>
          <p:nvPr>
            <p:ph type="sldNum" sz="quarter" idx="12"/>
          </p:nvPr>
        </p:nvSpPr>
        <p:spPr>
          <a:ln/>
        </p:spPr>
        <p:txBody>
          <a:bodyPr/>
          <a:lstStyle>
            <a:lvl1pPr>
              <a:defRPr/>
            </a:lvl1pPr>
          </a:lstStyle>
          <a:p>
            <a:pPr>
              <a:defRPr/>
            </a:pPr>
            <a:fld id="{9A8DF7AF-0BE2-4631-BF3C-2493582D8F79}" type="slidenum">
              <a:rPr lang="en-US" altLang="en-US"/>
              <a:pPr>
                <a:defRPr/>
              </a:pPr>
              <a:t>‹#›</a:t>
            </a:fld>
            <a:endParaRPr lang="en-US" altLang="en-US"/>
          </a:p>
        </p:txBody>
      </p:sp>
    </p:spTree>
    <p:extLst>
      <p:ext uri="{BB962C8B-B14F-4D97-AF65-F5344CB8AC3E}">
        <p14:creationId xmlns:p14="http://schemas.microsoft.com/office/powerpoint/2010/main" val="6100022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2" name="Group 7">
            <a:extLst>
              <a:ext uri="{FF2B5EF4-FFF2-40B4-BE49-F238E27FC236}">
                <a16:creationId xmlns:a16="http://schemas.microsoft.com/office/drawing/2014/main" id="{DB99FF6E-D361-225B-3CE4-4CE498649B49}"/>
              </a:ext>
            </a:extLst>
          </p:cNvPr>
          <p:cNvGrpSpPr>
            <a:grpSpLocks/>
          </p:cNvGrpSpPr>
          <p:nvPr/>
        </p:nvGrpSpPr>
        <p:grpSpPr bwMode="auto">
          <a:xfrm>
            <a:off x="304800" y="2889251"/>
            <a:ext cx="11480800" cy="201613"/>
            <a:chOff x="144" y="1680"/>
            <a:chExt cx="5424" cy="144"/>
          </a:xfrm>
        </p:grpSpPr>
        <p:sp>
          <p:nvSpPr>
            <p:cNvPr id="3" name="Rectangle 8">
              <a:extLst>
                <a:ext uri="{FF2B5EF4-FFF2-40B4-BE49-F238E27FC236}">
                  <a16:creationId xmlns:a16="http://schemas.microsoft.com/office/drawing/2014/main" id="{032FA8D9-3E80-0FD9-FF1D-0AD3DFEF7163}"/>
                </a:ext>
              </a:extLst>
            </p:cNvPr>
            <p:cNvSpPr>
              <a:spLocks noChangeArrowheads="1"/>
            </p:cNvSpPr>
            <p:nvPr userDrawn="1"/>
          </p:nvSpPr>
          <p:spPr bwMode="auto">
            <a:xfrm>
              <a:off x="144" y="1680"/>
              <a:ext cx="1808" cy="144"/>
            </a:xfrm>
            <a:prstGeom prst="rect">
              <a:avLst/>
            </a:prstGeom>
            <a:solidFill>
              <a:schemeClr val="bg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defRPr/>
              </a:pPr>
              <a:endParaRPr lang="en-US" altLang="en-US" sz="1800"/>
            </a:p>
          </p:txBody>
        </p:sp>
        <p:sp>
          <p:nvSpPr>
            <p:cNvPr id="4" name="Rectangle 9">
              <a:extLst>
                <a:ext uri="{FF2B5EF4-FFF2-40B4-BE49-F238E27FC236}">
                  <a16:creationId xmlns:a16="http://schemas.microsoft.com/office/drawing/2014/main" id="{1C3072CE-2B9C-3422-E54E-2C464464C66A}"/>
                </a:ext>
              </a:extLst>
            </p:cNvPr>
            <p:cNvSpPr>
              <a:spLocks noChangeArrowheads="1"/>
            </p:cNvSpPr>
            <p:nvPr userDrawn="1"/>
          </p:nvSpPr>
          <p:spPr bwMode="auto">
            <a:xfrm>
              <a:off x="1952" y="1680"/>
              <a:ext cx="1808" cy="144"/>
            </a:xfrm>
            <a:prstGeom prst="rect">
              <a:avLst/>
            </a:prstGeom>
            <a:solidFill>
              <a:schemeClr val="accent1"/>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defRPr/>
              </a:pPr>
              <a:endParaRPr lang="en-US" altLang="en-US" sz="1800"/>
            </a:p>
          </p:txBody>
        </p:sp>
        <p:sp>
          <p:nvSpPr>
            <p:cNvPr id="5" name="Rectangle 10">
              <a:extLst>
                <a:ext uri="{FF2B5EF4-FFF2-40B4-BE49-F238E27FC236}">
                  <a16:creationId xmlns:a16="http://schemas.microsoft.com/office/drawing/2014/main" id="{C93891B3-466C-6799-3357-309A7460A5A0}"/>
                </a:ext>
              </a:extLst>
            </p:cNvPr>
            <p:cNvSpPr>
              <a:spLocks noChangeArrowheads="1"/>
            </p:cNvSpPr>
            <p:nvPr userDrawn="1"/>
          </p:nvSpPr>
          <p:spPr bwMode="auto">
            <a:xfrm>
              <a:off x="3760" y="1680"/>
              <a:ext cx="1808" cy="144"/>
            </a:xfrm>
            <a:prstGeom prst="rect">
              <a:avLst/>
            </a:prstGeom>
            <a:solidFill>
              <a:schemeClr val="tx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defRPr/>
              </a:pPr>
              <a:endParaRPr lang="en-US" altLang="en-US" sz="1800"/>
            </a:p>
          </p:txBody>
        </p:sp>
      </p:grpSp>
      <p:sp>
        <p:nvSpPr>
          <p:cNvPr id="5122" name="Rectangle 2"/>
          <p:cNvSpPr>
            <a:spLocks noGrp="1" noChangeArrowheads="1"/>
          </p:cNvSpPr>
          <p:nvPr>
            <p:ph type="ctrTitle"/>
          </p:nvPr>
        </p:nvSpPr>
        <p:spPr>
          <a:xfrm>
            <a:off x="914400" y="685800"/>
            <a:ext cx="10363200" cy="2127250"/>
          </a:xfrm>
        </p:spPr>
        <p:txBody>
          <a:bodyPr/>
          <a:lstStyle>
            <a:lvl1pPr algn="ctr">
              <a:defRPr sz="5800"/>
            </a:lvl1pPr>
          </a:lstStyle>
          <a:p>
            <a:r>
              <a:rPr lang="en-US"/>
              <a:t>Click to edit Master title style</a:t>
            </a:r>
          </a:p>
        </p:txBody>
      </p:sp>
      <p:sp>
        <p:nvSpPr>
          <p:cNvPr id="5123" name="Rectangle 3"/>
          <p:cNvSpPr>
            <a:spLocks noGrp="1" noChangeArrowheads="1"/>
          </p:cNvSpPr>
          <p:nvPr>
            <p:ph type="subTitle" idx="1"/>
          </p:nvPr>
        </p:nvSpPr>
        <p:spPr>
          <a:xfrm>
            <a:off x="1828800" y="3270250"/>
            <a:ext cx="8534400" cy="2209800"/>
          </a:xfrm>
        </p:spPr>
        <p:txBody>
          <a:bodyPr/>
          <a:lstStyle>
            <a:lvl1pPr marL="0" indent="0" algn="ctr">
              <a:buFont typeface="Wingdings" pitchFamily="2" charset="2"/>
              <a:buNone/>
              <a:defRPr sz="3000"/>
            </a:lvl1pPr>
          </a:lstStyle>
          <a:p>
            <a:r>
              <a:rPr lang="en-US"/>
              <a:t>Click to edit Master subtitle style</a:t>
            </a:r>
          </a:p>
        </p:txBody>
      </p:sp>
      <p:sp>
        <p:nvSpPr>
          <p:cNvPr id="6" name="Rectangle 4">
            <a:extLst>
              <a:ext uri="{FF2B5EF4-FFF2-40B4-BE49-F238E27FC236}">
                <a16:creationId xmlns:a16="http://schemas.microsoft.com/office/drawing/2014/main" id="{DA333C98-C17A-B7A9-4FBA-16A2F3A2EB8F}"/>
              </a:ext>
            </a:extLst>
          </p:cNvPr>
          <p:cNvSpPr>
            <a:spLocks noGrp="1" noChangeArrowheads="1"/>
          </p:cNvSpPr>
          <p:nvPr>
            <p:ph type="dt" sz="half" idx="10"/>
          </p:nvPr>
        </p:nvSpPr>
        <p:spPr/>
        <p:txBody>
          <a:bodyPr/>
          <a:lstStyle>
            <a:lvl1pPr>
              <a:defRPr/>
            </a:lvl1pPr>
          </a:lstStyle>
          <a:p>
            <a:pPr>
              <a:defRPr/>
            </a:pPr>
            <a:r>
              <a:rPr lang="en-US"/>
              <a:t>February 16, 2022</a:t>
            </a:r>
          </a:p>
        </p:txBody>
      </p:sp>
      <p:sp>
        <p:nvSpPr>
          <p:cNvPr id="7" name="Rectangle 5">
            <a:extLst>
              <a:ext uri="{FF2B5EF4-FFF2-40B4-BE49-F238E27FC236}">
                <a16:creationId xmlns:a16="http://schemas.microsoft.com/office/drawing/2014/main" id="{21F33FD3-8C41-8F60-06C9-2B0232B84783}"/>
              </a:ext>
            </a:extLst>
          </p:cNvPr>
          <p:cNvSpPr>
            <a:spLocks noGrp="1" noChangeArrowheads="1"/>
          </p:cNvSpPr>
          <p:nvPr>
            <p:ph type="ftr" sz="quarter" idx="11"/>
          </p:nvPr>
        </p:nvSpPr>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BD2BA2B3-CC4B-C62A-CD70-864E026EFA0B}"/>
              </a:ext>
            </a:extLst>
          </p:cNvPr>
          <p:cNvSpPr>
            <a:spLocks noGrp="1" noChangeArrowheads="1"/>
          </p:cNvSpPr>
          <p:nvPr>
            <p:ph type="sldNum" sz="quarter" idx="12"/>
          </p:nvPr>
        </p:nvSpPr>
        <p:spPr/>
        <p:txBody>
          <a:bodyPr/>
          <a:lstStyle>
            <a:lvl1pPr>
              <a:defRPr/>
            </a:lvl1pPr>
          </a:lstStyle>
          <a:p>
            <a:pPr>
              <a:defRPr/>
            </a:pPr>
            <a:fld id="{CFB8B4CA-97C4-46EC-A8C1-FB5CF2F75B4D}" type="slidenum">
              <a:rPr lang="en-US" altLang="en-US"/>
              <a:pPr>
                <a:defRPr/>
              </a:pPr>
              <a:t>‹#›</a:t>
            </a:fld>
            <a:endParaRPr lang="en-US" altLang="en-US"/>
          </a:p>
        </p:txBody>
      </p:sp>
    </p:spTree>
    <p:extLst>
      <p:ext uri="{BB962C8B-B14F-4D97-AF65-F5344CB8AC3E}">
        <p14:creationId xmlns:p14="http://schemas.microsoft.com/office/powerpoint/2010/main" val="27793612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20A10A1-4D89-D8CF-7E7D-D80D762DE329}"/>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5" name="Rectangle 5">
            <a:extLst>
              <a:ext uri="{FF2B5EF4-FFF2-40B4-BE49-F238E27FC236}">
                <a16:creationId xmlns:a16="http://schemas.microsoft.com/office/drawing/2014/main" id="{C8C071C6-F244-94BA-1F26-B3D1D2B08C5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7E74C9B-2B99-76A8-4EDE-45E3E72CCDDF}"/>
              </a:ext>
            </a:extLst>
          </p:cNvPr>
          <p:cNvSpPr>
            <a:spLocks noGrp="1" noChangeArrowheads="1"/>
          </p:cNvSpPr>
          <p:nvPr>
            <p:ph type="sldNum" sz="quarter" idx="12"/>
          </p:nvPr>
        </p:nvSpPr>
        <p:spPr>
          <a:ln/>
        </p:spPr>
        <p:txBody>
          <a:bodyPr/>
          <a:lstStyle>
            <a:lvl1pPr>
              <a:defRPr/>
            </a:lvl1pPr>
          </a:lstStyle>
          <a:p>
            <a:pPr>
              <a:defRPr/>
            </a:pPr>
            <a:fld id="{008C6C6D-D1B0-41E2-A693-2B4EFFA729D6}" type="slidenum">
              <a:rPr lang="en-US" altLang="en-US"/>
              <a:pPr>
                <a:defRPr/>
              </a:pPr>
              <a:t>‹#›</a:t>
            </a:fld>
            <a:endParaRPr lang="en-US" altLang="en-US"/>
          </a:p>
        </p:txBody>
      </p:sp>
    </p:spTree>
    <p:extLst>
      <p:ext uri="{BB962C8B-B14F-4D97-AF65-F5344CB8AC3E}">
        <p14:creationId xmlns:p14="http://schemas.microsoft.com/office/powerpoint/2010/main" val="4550285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1859E537-2AFF-684C-E810-9420ED9E0DC9}"/>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5" name="Rectangle 5">
            <a:extLst>
              <a:ext uri="{FF2B5EF4-FFF2-40B4-BE49-F238E27FC236}">
                <a16:creationId xmlns:a16="http://schemas.microsoft.com/office/drawing/2014/main" id="{F1835607-304B-B6D0-1E8A-13868D53385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DAA5A25-923D-87FF-6E10-E3424D4E4F86}"/>
              </a:ext>
            </a:extLst>
          </p:cNvPr>
          <p:cNvSpPr>
            <a:spLocks noGrp="1" noChangeArrowheads="1"/>
          </p:cNvSpPr>
          <p:nvPr>
            <p:ph type="sldNum" sz="quarter" idx="12"/>
          </p:nvPr>
        </p:nvSpPr>
        <p:spPr>
          <a:ln/>
        </p:spPr>
        <p:txBody>
          <a:bodyPr/>
          <a:lstStyle>
            <a:lvl1pPr>
              <a:defRPr/>
            </a:lvl1pPr>
          </a:lstStyle>
          <a:p>
            <a:pPr>
              <a:defRPr/>
            </a:pPr>
            <a:fld id="{24E27688-4574-4188-AB68-522406F112BA}" type="slidenum">
              <a:rPr lang="en-US" altLang="en-US"/>
              <a:pPr>
                <a:defRPr/>
              </a:pPr>
              <a:t>‹#›</a:t>
            </a:fld>
            <a:endParaRPr lang="en-US" altLang="en-US"/>
          </a:p>
        </p:txBody>
      </p:sp>
    </p:spTree>
    <p:extLst>
      <p:ext uri="{BB962C8B-B14F-4D97-AF65-F5344CB8AC3E}">
        <p14:creationId xmlns:p14="http://schemas.microsoft.com/office/powerpoint/2010/main" val="3765718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C8FFA6C-C4CF-A5BF-D42D-7BE60E1A92BD}"/>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6" name="Rectangle 5">
            <a:extLst>
              <a:ext uri="{FF2B5EF4-FFF2-40B4-BE49-F238E27FC236}">
                <a16:creationId xmlns:a16="http://schemas.microsoft.com/office/drawing/2014/main" id="{4E40A973-3D4B-E333-5876-5A54AA99A97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C2C8359-9510-7FBC-6161-DBB69C87A742}"/>
              </a:ext>
            </a:extLst>
          </p:cNvPr>
          <p:cNvSpPr>
            <a:spLocks noGrp="1" noChangeArrowheads="1"/>
          </p:cNvSpPr>
          <p:nvPr>
            <p:ph type="sldNum" sz="quarter" idx="12"/>
          </p:nvPr>
        </p:nvSpPr>
        <p:spPr>
          <a:ln/>
        </p:spPr>
        <p:txBody>
          <a:bodyPr/>
          <a:lstStyle>
            <a:lvl1pPr>
              <a:defRPr/>
            </a:lvl1pPr>
          </a:lstStyle>
          <a:p>
            <a:pPr>
              <a:defRPr/>
            </a:pPr>
            <a:fld id="{22BC9A59-7E23-4F1A-9B95-3A7C245E8802}" type="slidenum">
              <a:rPr lang="en-US" altLang="en-US"/>
              <a:pPr>
                <a:defRPr/>
              </a:pPr>
              <a:t>‹#›</a:t>
            </a:fld>
            <a:endParaRPr lang="en-US" altLang="en-US"/>
          </a:p>
        </p:txBody>
      </p:sp>
    </p:spTree>
    <p:extLst>
      <p:ext uri="{BB962C8B-B14F-4D97-AF65-F5344CB8AC3E}">
        <p14:creationId xmlns:p14="http://schemas.microsoft.com/office/powerpoint/2010/main" val="13640878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E0655336-E65B-351D-8859-5ED08262E28B}"/>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8" name="Rectangle 5">
            <a:extLst>
              <a:ext uri="{FF2B5EF4-FFF2-40B4-BE49-F238E27FC236}">
                <a16:creationId xmlns:a16="http://schemas.microsoft.com/office/drawing/2014/main" id="{FDFE3D11-182B-A1F6-4CFF-905979E47A5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1268D248-C632-6473-F6B8-2CF3E1381A67}"/>
              </a:ext>
            </a:extLst>
          </p:cNvPr>
          <p:cNvSpPr>
            <a:spLocks noGrp="1" noChangeArrowheads="1"/>
          </p:cNvSpPr>
          <p:nvPr>
            <p:ph type="sldNum" sz="quarter" idx="12"/>
          </p:nvPr>
        </p:nvSpPr>
        <p:spPr>
          <a:ln/>
        </p:spPr>
        <p:txBody>
          <a:bodyPr/>
          <a:lstStyle>
            <a:lvl1pPr>
              <a:defRPr/>
            </a:lvl1pPr>
          </a:lstStyle>
          <a:p>
            <a:pPr>
              <a:defRPr/>
            </a:pPr>
            <a:fld id="{A51D61C1-FE27-4F15-AB8E-BAA4A46D5382}" type="slidenum">
              <a:rPr lang="en-US" altLang="en-US"/>
              <a:pPr>
                <a:defRPr/>
              </a:pPr>
              <a:t>‹#›</a:t>
            </a:fld>
            <a:endParaRPr lang="en-US" altLang="en-US"/>
          </a:p>
        </p:txBody>
      </p:sp>
    </p:spTree>
    <p:extLst>
      <p:ext uri="{BB962C8B-B14F-4D97-AF65-F5344CB8AC3E}">
        <p14:creationId xmlns:p14="http://schemas.microsoft.com/office/powerpoint/2010/main" val="15258502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D2E298A4-8DF5-4ABD-400C-41D1FA5D2C5E}"/>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4" name="Rectangle 5">
            <a:extLst>
              <a:ext uri="{FF2B5EF4-FFF2-40B4-BE49-F238E27FC236}">
                <a16:creationId xmlns:a16="http://schemas.microsoft.com/office/drawing/2014/main" id="{CAF16613-A1F0-52DB-C79A-CFBB25A5860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D58605AB-FC4F-A615-621C-6C027758382A}"/>
              </a:ext>
            </a:extLst>
          </p:cNvPr>
          <p:cNvSpPr>
            <a:spLocks noGrp="1" noChangeArrowheads="1"/>
          </p:cNvSpPr>
          <p:nvPr>
            <p:ph type="sldNum" sz="quarter" idx="12"/>
          </p:nvPr>
        </p:nvSpPr>
        <p:spPr>
          <a:ln/>
        </p:spPr>
        <p:txBody>
          <a:bodyPr/>
          <a:lstStyle>
            <a:lvl1pPr>
              <a:defRPr/>
            </a:lvl1pPr>
          </a:lstStyle>
          <a:p>
            <a:pPr>
              <a:defRPr/>
            </a:pPr>
            <a:fld id="{9B08BB86-547A-4F74-BC71-99622853DC30}" type="slidenum">
              <a:rPr lang="en-US" altLang="en-US"/>
              <a:pPr>
                <a:defRPr/>
              </a:pPr>
              <a:t>‹#›</a:t>
            </a:fld>
            <a:endParaRPr lang="en-US" altLang="en-US"/>
          </a:p>
        </p:txBody>
      </p:sp>
    </p:spTree>
    <p:extLst>
      <p:ext uri="{BB962C8B-B14F-4D97-AF65-F5344CB8AC3E}">
        <p14:creationId xmlns:p14="http://schemas.microsoft.com/office/powerpoint/2010/main" val="1899807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6D620AB-0A3B-405C-933D-CF0EECEF1650}"/>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3" name="Rectangle 5">
            <a:extLst>
              <a:ext uri="{FF2B5EF4-FFF2-40B4-BE49-F238E27FC236}">
                <a16:creationId xmlns:a16="http://schemas.microsoft.com/office/drawing/2014/main" id="{64D9092C-3F0A-B76E-E32B-74773B93CAE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01E0A104-A5A0-AE71-8D47-5C274F8F64A2}"/>
              </a:ext>
            </a:extLst>
          </p:cNvPr>
          <p:cNvSpPr>
            <a:spLocks noGrp="1" noChangeArrowheads="1"/>
          </p:cNvSpPr>
          <p:nvPr>
            <p:ph type="sldNum" sz="quarter" idx="12"/>
          </p:nvPr>
        </p:nvSpPr>
        <p:spPr>
          <a:ln/>
        </p:spPr>
        <p:txBody>
          <a:bodyPr/>
          <a:lstStyle>
            <a:lvl1pPr>
              <a:defRPr/>
            </a:lvl1pPr>
          </a:lstStyle>
          <a:p>
            <a:pPr>
              <a:defRPr/>
            </a:pPr>
            <a:fld id="{0236AF53-19F0-46F3-B51F-671CBC919424}" type="slidenum">
              <a:rPr lang="en-US" altLang="en-US"/>
              <a:pPr>
                <a:defRPr/>
              </a:pPr>
              <a:t>‹#›</a:t>
            </a:fld>
            <a:endParaRPr lang="en-US" altLang="en-US"/>
          </a:p>
        </p:txBody>
      </p:sp>
    </p:spTree>
    <p:extLst>
      <p:ext uri="{BB962C8B-B14F-4D97-AF65-F5344CB8AC3E}">
        <p14:creationId xmlns:p14="http://schemas.microsoft.com/office/powerpoint/2010/main" val="17276340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246A62A-F028-2F79-C69A-FCE182493142}"/>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6" name="Rectangle 5">
            <a:extLst>
              <a:ext uri="{FF2B5EF4-FFF2-40B4-BE49-F238E27FC236}">
                <a16:creationId xmlns:a16="http://schemas.microsoft.com/office/drawing/2014/main" id="{9AF7DC92-0657-527A-4E82-8488CA7FE02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2244237-2060-2B4A-83E9-8C562BF9CBC5}"/>
              </a:ext>
            </a:extLst>
          </p:cNvPr>
          <p:cNvSpPr>
            <a:spLocks noGrp="1" noChangeArrowheads="1"/>
          </p:cNvSpPr>
          <p:nvPr>
            <p:ph type="sldNum" sz="quarter" idx="12"/>
          </p:nvPr>
        </p:nvSpPr>
        <p:spPr>
          <a:ln/>
        </p:spPr>
        <p:txBody>
          <a:bodyPr/>
          <a:lstStyle>
            <a:lvl1pPr>
              <a:defRPr/>
            </a:lvl1pPr>
          </a:lstStyle>
          <a:p>
            <a:pPr>
              <a:defRPr/>
            </a:pPr>
            <a:fld id="{D0476BDE-A82A-4FB4-86AF-AC6228E2D918}" type="slidenum">
              <a:rPr lang="en-US" altLang="en-US"/>
              <a:pPr>
                <a:defRPr/>
              </a:pPr>
              <a:t>‹#›</a:t>
            </a:fld>
            <a:endParaRPr lang="en-US" altLang="en-US"/>
          </a:p>
        </p:txBody>
      </p:sp>
    </p:spTree>
    <p:extLst>
      <p:ext uri="{BB962C8B-B14F-4D97-AF65-F5344CB8AC3E}">
        <p14:creationId xmlns:p14="http://schemas.microsoft.com/office/powerpoint/2010/main" val="3649967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61EDF81-2822-0FC5-4CC6-439FBBB24F3D}"/>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5" name="Rectangle 5">
            <a:extLst>
              <a:ext uri="{FF2B5EF4-FFF2-40B4-BE49-F238E27FC236}">
                <a16:creationId xmlns:a16="http://schemas.microsoft.com/office/drawing/2014/main" id="{1D93D464-AD19-4B84-4320-56B83199AA2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3E0D023-12B2-2C2A-E56D-760F9133230B}"/>
              </a:ext>
            </a:extLst>
          </p:cNvPr>
          <p:cNvSpPr>
            <a:spLocks noGrp="1" noChangeArrowheads="1"/>
          </p:cNvSpPr>
          <p:nvPr>
            <p:ph type="sldNum" sz="quarter" idx="12"/>
          </p:nvPr>
        </p:nvSpPr>
        <p:spPr>
          <a:ln/>
        </p:spPr>
        <p:txBody>
          <a:bodyPr/>
          <a:lstStyle>
            <a:lvl1pPr>
              <a:defRPr/>
            </a:lvl1pPr>
          </a:lstStyle>
          <a:p>
            <a:pPr>
              <a:defRPr/>
            </a:pPr>
            <a:fld id="{2CF07495-6CA8-455C-AA86-2CA30E8F1352}" type="slidenum">
              <a:rPr lang="en-US" altLang="en-US"/>
              <a:pPr>
                <a:defRPr/>
              </a:pPr>
              <a:t>‹#›</a:t>
            </a:fld>
            <a:endParaRPr lang="en-US" altLang="en-US"/>
          </a:p>
        </p:txBody>
      </p:sp>
    </p:spTree>
    <p:extLst>
      <p:ext uri="{BB962C8B-B14F-4D97-AF65-F5344CB8AC3E}">
        <p14:creationId xmlns:p14="http://schemas.microsoft.com/office/powerpoint/2010/main" val="28498959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1BA4F12-3B8E-D91A-A354-AA152A996986}"/>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6" name="Rectangle 5">
            <a:extLst>
              <a:ext uri="{FF2B5EF4-FFF2-40B4-BE49-F238E27FC236}">
                <a16:creationId xmlns:a16="http://schemas.microsoft.com/office/drawing/2014/main" id="{55839AE4-1288-9A12-8A22-BDA23D561B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9D6011B-CE30-D875-C586-17A582DA35BC}"/>
              </a:ext>
            </a:extLst>
          </p:cNvPr>
          <p:cNvSpPr>
            <a:spLocks noGrp="1" noChangeArrowheads="1"/>
          </p:cNvSpPr>
          <p:nvPr>
            <p:ph type="sldNum" sz="quarter" idx="12"/>
          </p:nvPr>
        </p:nvSpPr>
        <p:spPr>
          <a:ln/>
        </p:spPr>
        <p:txBody>
          <a:bodyPr/>
          <a:lstStyle>
            <a:lvl1pPr>
              <a:defRPr/>
            </a:lvl1pPr>
          </a:lstStyle>
          <a:p>
            <a:pPr>
              <a:defRPr/>
            </a:pPr>
            <a:fld id="{D2764324-429F-4380-9599-10E8B8DE3F29}" type="slidenum">
              <a:rPr lang="en-US" altLang="en-US"/>
              <a:pPr>
                <a:defRPr/>
              </a:pPr>
              <a:t>‹#›</a:t>
            </a:fld>
            <a:endParaRPr lang="en-US" altLang="en-US"/>
          </a:p>
        </p:txBody>
      </p:sp>
    </p:spTree>
    <p:extLst>
      <p:ext uri="{BB962C8B-B14F-4D97-AF65-F5344CB8AC3E}">
        <p14:creationId xmlns:p14="http://schemas.microsoft.com/office/powerpoint/2010/main" val="39310392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3DB1D76-101F-8CB1-4069-858021DC9F5B}"/>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5" name="Rectangle 5">
            <a:extLst>
              <a:ext uri="{FF2B5EF4-FFF2-40B4-BE49-F238E27FC236}">
                <a16:creationId xmlns:a16="http://schemas.microsoft.com/office/drawing/2014/main" id="{6162EA00-CA4D-ECEB-10AA-E3757AA0A85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CF977E5-D307-F418-FC79-446770255A98}"/>
              </a:ext>
            </a:extLst>
          </p:cNvPr>
          <p:cNvSpPr>
            <a:spLocks noGrp="1" noChangeArrowheads="1"/>
          </p:cNvSpPr>
          <p:nvPr>
            <p:ph type="sldNum" sz="quarter" idx="12"/>
          </p:nvPr>
        </p:nvSpPr>
        <p:spPr>
          <a:ln/>
        </p:spPr>
        <p:txBody>
          <a:bodyPr/>
          <a:lstStyle>
            <a:lvl1pPr>
              <a:defRPr/>
            </a:lvl1pPr>
          </a:lstStyle>
          <a:p>
            <a:pPr>
              <a:defRPr/>
            </a:pPr>
            <a:fld id="{F526744F-C9D4-4160-86C5-83C178FF3A13}" type="slidenum">
              <a:rPr lang="en-US" altLang="en-US"/>
              <a:pPr>
                <a:defRPr/>
              </a:pPr>
              <a:t>‹#›</a:t>
            </a:fld>
            <a:endParaRPr lang="en-US" altLang="en-US"/>
          </a:p>
        </p:txBody>
      </p:sp>
    </p:spTree>
    <p:extLst>
      <p:ext uri="{BB962C8B-B14F-4D97-AF65-F5344CB8AC3E}">
        <p14:creationId xmlns:p14="http://schemas.microsoft.com/office/powerpoint/2010/main" val="18491113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4488B8D-BE2F-2E6E-8760-5650B1336D30}"/>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5" name="Rectangle 5">
            <a:extLst>
              <a:ext uri="{FF2B5EF4-FFF2-40B4-BE49-F238E27FC236}">
                <a16:creationId xmlns:a16="http://schemas.microsoft.com/office/drawing/2014/main" id="{68D132AA-8C57-2427-CEF0-2EEDC810DED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92915B1-4E7B-D24C-D5F8-5725CA4986FA}"/>
              </a:ext>
            </a:extLst>
          </p:cNvPr>
          <p:cNvSpPr>
            <a:spLocks noGrp="1" noChangeArrowheads="1"/>
          </p:cNvSpPr>
          <p:nvPr>
            <p:ph type="sldNum" sz="quarter" idx="12"/>
          </p:nvPr>
        </p:nvSpPr>
        <p:spPr>
          <a:ln/>
        </p:spPr>
        <p:txBody>
          <a:bodyPr/>
          <a:lstStyle>
            <a:lvl1pPr>
              <a:defRPr/>
            </a:lvl1pPr>
          </a:lstStyle>
          <a:p>
            <a:pPr>
              <a:defRPr/>
            </a:pPr>
            <a:fld id="{CE6DE3CC-AFE0-4485-92F9-4450DB745596}" type="slidenum">
              <a:rPr lang="en-US" altLang="en-US"/>
              <a:pPr>
                <a:defRPr/>
              </a:pPr>
              <a:t>‹#›</a:t>
            </a:fld>
            <a:endParaRPr lang="en-US" altLang="en-US"/>
          </a:p>
        </p:txBody>
      </p:sp>
    </p:spTree>
    <p:extLst>
      <p:ext uri="{BB962C8B-B14F-4D97-AF65-F5344CB8AC3E}">
        <p14:creationId xmlns:p14="http://schemas.microsoft.com/office/powerpoint/2010/main" val="2250702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AC64500B-1F4C-E74D-81B5-436D7FA3A953}"/>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5" name="Rectangle 5">
            <a:extLst>
              <a:ext uri="{FF2B5EF4-FFF2-40B4-BE49-F238E27FC236}">
                <a16:creationId xmlns:a16="http://schemas.microsoft.com/office/drawing/2014/main" id="{857BE205-A2A7-0318-F0D4-23B748B53F1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10A3DC1-5C22-5224-73FE-14310132491E}"/>
              </a:ext>
            </a:extLst>
          </p:cNvPr>
          <p:cNvSpPr>
            <a:spLocks noGrp="1" noChangeArrowheads="1"/>
          </p:cNvSpPr>
          <p:nvPr>
            <p:ph type="sldNum" sz="quarter" idx="12"/>
          </p:nvPr>
        </p:nvSpPr>
        <p:spPr>
          <a:ln/>
        </p:spPr>
        <p:txBody>
          <a:bodyPr/>
          <a:lstStyle>
            <a:lvl1pPr>
              <a:defRPr/>
            </a:lvl1pPr>
          </a:lstStyle>
          <a:p>
            <a:pPr>
              <a:defRPr/>
            </a:pPr>
            <a:fld id="{EAB0A75A-FDAB-4645-B91F-52262F3CF6CA}" type="slidenum">
              <a:rPr lang="en-US" altLang="en-US"/>
              <a:pPr>
                <a:defRPr/>
              </a:pPr>
              <a:t>‹#›</a:t>
            </a:fld>
            <a:endParaRPr lang="en-US" altLang="en-US"/>
          </a:p>
        </p:txBody>
      </p:sp>
    </p:spTree>
    <p:extLst>
      <p:ext uri="{BB962C8B-B14F-4D97-AF65-F5344CB8AC3E}">
        <p14:creationId xmlns:p14="http://schemas.microsoft.com/office/powerpoint/2010/main" val="2162500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E65BE41F-D182-1B96-D7E8-CFB16F109717}"/>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6" name="Rectangle 5">
            <a:extLst>
              <a:ext uri="{FF2B5EF4-FFF2-40B4-BE49-F238E27FC236}">
                <a16:creationId xmlns:a16="http://schemas.microsoft.com/office/drawing/2014/main" id="{43CAE6D2-4B34-1B18-13FD-A55DFEB5B67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0B01EB0-D5F5-3C59-FCFB-15AC0F530F04}"/>
              </a:ext>
            </a:extLst>
          </p:cNvPr>
          <p:cNvSpPr>
            <a:spLocks noGrp="1" noChangeArrowheads="1"/>
          </p:cNvSpPr>
          <p:nvPr>
            <p:ph type="sldNum" sz="quarter" idx="12"/>
          </p:nvPr>
        </p:nvSpPr>
        <p:spPr>
          <a:ln/>
        </p:spPr>
        <p:txBody>
          <a:bodyPr/>
          <a:lstStyle>
            <a:lvl1pPr>
              <a:defRPr/>
            </a:lvl1pPr>
          </a:lstStyle>
          <a:p>
            <a:pPr>
              <a:defRPr/>
            </a:pPr>
            <a:fld id="{8497A756-2F94-4E1B-8D4A-868B3A73C27B}" type="slidenum">
              <a:rPr lang="en-US" altLang="en-US"/>
              <a:pPr>
                <a:defRPr/>
              </a:pPr>
              <a:t>‹#›</a:t>
            </a:fld>
            <a:endParaRPr lang="en-US" altLang="en-US"/>
          </a:p>
        </p:txBody>
      </p:sp>
    </p:spTree>
    <p:extLst>
      <p:ext uri="{BB962C8B-B14F-4D97-AF65-F5344CB8AC3E}">
        <p14:creationId xmlns:p14="http://schemas.microsoft.com/office/powerpoint/2010/main" val="3811565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74BEDF6-192E-AF84-82E5-71C1B129FA4F}"/>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8" name="Rectangle 5">
            <a:extLst>
              <a:ext uri="{FF2B5EF4-FFF2-40B4-BE49-F238E27FC236}">
                <a16:creationId xmlns:a16="http://schemas.microsoft.com/office/drawing/2014/main" id="{A08BA227-B691-38A4-CD5F-ACA6EAE3915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154DC5E6-CA18-BD9E-69A4-C7A9E3FA4035}"/>
              </a:ext>
            </a:extLst>
          </p:cNvPr>
          <p:cNvSpPr>
            <a:spLocks noGrp="1" noChangeArrowheads="1"/>
          </p:cNvSpPr>
          <p:nvPr>
            <p:ph type="sldNum" sz="quarter" idx="12"/>
          </p:nvPr>
        </p:nvSpPr>
        <p:spPr>
          <a:ln/>
        </p:spPr>
        <p:txBody>
          <a:bodyPr/>
          <a:lstStyle>
            <a:lvl1pPr>
              <a:defRPr/>
            </a:lvl1pPr>
          </a:lstStyle>
          <a:p>
            <a:pPr>
              <a:defRPr/>
            </a:pPr>
            <a:fld id="{8DDC52A3-C67D-42B1-849B-26C75C0EF31D}" type="slidenum">
              <a:rPr lang="en-US" altLang="en-US"/>
              <a:pPr>
                <a:defRPr/>
              </a:pPr>
              <a:t>‹#›</a:t>
            </a:fld>
            <a:endParaRPr lang="en-US" altLang="en-US"/>
          </a:p>
        </p:txBody>
      </p:sp>
    </p:spTree>
    <p:extLst>
      <p:ext uri="{BB962C8B-B14F-4D97-AF65-F5344CB8AC3E}">
        <p14:creationId xmlns:p14="http://schemas.microsoft.com/office/powerpoint/2010/main" val="22895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328479D3-BF1E-9C86-AE27-BD49F706814D}"/>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4" name="Rectangle 5">
            <a:extLst>
              <a:ext uri="{FF2B5EF4-FFF2-40B4-BE49-F238E27FC236}">
                <a16:creationId xmlns:a16="http://schemas.microsoft.com/office/drawing/2014/main" id="{BA3F6760-61CB-5AAC-2F42-5E8E4AFD91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F4592FF6-8ABE-3190-24F6-4B62B555C2E8}"/>
              </a:ext>
            </a:extLst>
          </p:cNvPr>
          <p:cNvSpPr>
            <a:spLocks noGrp="1" noChangeArrowheads="1"/>
          </p:cNvSpPr>
          <p:nvPr>
            <p:ph type="sldNum" sz="quarter" idx="12"/>
          </p:nvPr>
        </p:nvSpPr>
        <p:spPr>
          <a:ln/>
        </p:spPr>
        <p:txBody>
          <a:bodyPr/>
          <a:lstStyle>
            <a:lvl1pPr>
              <a:defRPr/>
            </a:lvl1pPr>
          </a:lstStyle>
          <a:p>
            <a:pPr>
              <a:defRPr/>
            </a:pPr>
            <a:fld id="{37191A47-4733-4BF8-AE92-40C102A4525A}" type="slidenum">
              <a:rPr lang="en-US" altLang="en-US"/>
              <a:pPr>
                <a:defRPr/>
              </a:pPr>
              <a:t>‹#›</a:t>
            </a:fld>
            <a:endParaRPr lang="en-US" altLang="en-US"/>
          </a:p>
        </p:txBody>
      </p:sp>
    </p:spTree>
    <p:extLst>
      <p:ext uri="{BB962C8B-B14F-4D97-AF65-F5344CB8AC3E}">
        <p14:creationId xmlns:p14="http://schemas.microsoft.com/office/powerpoint/2010/main" val="711806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118F83B-8BE1-8459-EE21-A9A6280F7D7F}"/>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3" name="Rectangle 5">
            <a:extLst>
              <a:ext uri="{FF2B5EF4-FFF2-40B4-BE49-F238E27FC236}">
                <a16:creationId xmlns:a16="http://schemas.microsoft.com/office/drawing/2014/main" id="{BE0DED8F-645B-D7EF-C2EA-BC23DA971A8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3A6C68A9-C3CB-1D2D-30B6-1C437B37D8D8}"/>
              </a:ext>
            </a:extLst>
          </p:cNvPr>
          <p:cNvSpPr>
            <a:spLocks noGrp="1" noChangeArrowheads="1"/>
          </p:cNvSpPr>
          <p:nvPr>
            <p:ph type="sldNum" sz="quarter" idx="12"/>
          </p:nvPr>
        </p:nvSpPr>
        <p:spPr>
          <a:ln/>
        </p:spPr>
        <p:txBody>
          <a:bodyPr/>
          <a:lstStyle>
            <a:lvl1pPr>
              <a:defRPr/>
            </a:lvl1pPr>
          </a:lstStyle>
          <a:p>
            <a:pPr>
              <a:defRPr/>
            </a:pPr>
            <a:fld id="{AFC4766C-BA96-43CC-9B3E-568D4A49FB26}" type="slidenum">
              <a:rPr lang="en-US" altLang="en-US"/>
              <a:pPr>
                <a:defRPr/>
              </a:pPr>
              <a:t>‹#›</a:t>
            </a:fld>
            <a:endParaRPr lang="en-US" altLang="en-US"/>
          </a:p>
        </p:txBody>
      </p:sp>
    </p:spTree>
    <p:extLst>
      <p:ext uri="{BB962C8B-B14F-4D97-AF65-F5344CB8AC3E}">
        <p14:creationId xmlns:p14="http://schemas.microsoft.com/office/powerpoint/2010/main" val="1209948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5B63B44-1AA1-7EB0-F6C4-889E850D5579}"/>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6" name="Rectangle 5">
            <a:extLst>
              <a:ext uri="{FF2B5EF4-FFF2-40B4-BE49-F238E27FC236}">
                <a16:creationId xmlns:a16="http://schemas.microsoft.com/office/drawing/2014/main" id="{2FB86EFE-B925-2B11-4B36-683C70BA8EF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7F6E2BF-F27E-9166-660A-49A6D643A150}"/>
              </a:ext>
            </a:extLst>
          </p:cNvPr>
          <p:cNvSpPr>
            <a:spLocks noGrp="1" noChangeArrowheads="1"/>
          </p:cNvSpPr>
          <p:nvPr>
            <p:ph type="sldNum" sz="quarter" idx="12"/>
          </p:nvPr>
        </p:nvSpPr>
        <p:spPr>
          <a:ln/>
        </p:spPr>
        <p:txBody>
          <a:bodyPr/>
          <a:lstStyle>
            <a:lvl1pPr>
              <a:defRPr/>
            </a:lvl1pPr>
          </a:lstStyle>
          <a:p>
            <a:pPr>
              <a:defRPr/>
            </a:pPr>
            <a:fld id="{5552713B-BF7D-4B08-9051-827DA811C30F}" type="slidenum">
              <a:rPr lang="en-US" altLang="en-US"/>
              <a:pPr>
                <a:defRPr/>
              </a:pPr>
              <a:t>‹#›</a:t>
            </a:fld>
            <a:endParaRPr lang="en-US" altLang="en-US"/>
          </a:p>
        </p:txBody>
      </p:sp>
    </p:spTree>
    <p:extLst>
      <p:ext uri="{BB962C8B-B14F-4D97-AF65-F5344CB8AC3E}">
        <p14:creationId xmlns:p14="http://schemas.microsoft.com/office/powerpoint/2010/main" val="1117262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7275BB4-88FF-2B81-A777-8E8CD626656B}"/>
              </a:ext>
            </a:extLst>
          </p:cNvPr>
          <p:cNvSpPr>
            <a:spLocks noGrp="1" noChangeArrowheads="1"/>
          </p:cNvSpPr>
          <p:nvPr>
            <p:ph type="dt" sz="half" idx="10"/>
          </p:nvPr>
        </p:nvSpPr>
        <p:spPr>
          <a:ln/>
        </p:spPr>
        <p:txBody>
          <a:bodyPr/>
          <a:lstStyle>
            <a:lvl1pPr>
              <a:defRPr/>
            </a:lvl1pPr>
          </a:lstStyle>
          <a:p>
            <a:pPr>
              <a:defRPr/>
            </a:pPr>
            <a:r>
              <a:rPr lang="en-US"/>
              <a:t>February 16, 2022</a:t>
            </a:r>
          </a:p>
        </p:txBody>
      </p:sp>
      <p:sp>
        <p:nvSpPr>
          <p:cNvPr id="6" name="Rectangle 5">
            <a:extLst>
              <a:ext uri="{FF2B5EF4-FFF2-40B4-BE49-F238E27FC236}">
                <a16:creationId xmlns:a16="http://schemas.microsoft.com/office/drawing/2014/main" id="{46016C8D-E7A5-B400-7634-C78FBC620DF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60F986F-CD37-EA4A-0716-F6AFD6BB2E0B}"/>
              </a:ext>
            </a:extLst>
          </p:cNvPr>
          <p:cNvSpPr>
            <a:spLocks noGrp="1" noChangeArrowheads="1"/>
          </p:cNvSpPr>
          <p:nvPr>
            <p:ph type="sldNum" sz="quarter" idx="12"/>
          </p:nvPr>
        </p:nvSpPr>
        <p:spPr>
          <a:ln/>
        </p:spPr>
        <p:txBody>
          <a:bodyPr/>
          <a:lstStyle>
            <a:lvl1pPr>
              <a:defRPr/>
            </a:lvl1pPr>
          </a:lstStyle>
          <a:p>
            <a:pPr>
              <a:defRPr/>
            </a:pPr>
            <a:fld id="{6FD35EDF-AC1C-47E1-9757-865781CB7605}" type="slidenum">
              <a:rPr lang="en-US" altLang="en-US"/>
              <a:pPr>
                <a:defRPr/>
              </a:pPr>
              <a:t>‹#›</a:t>
            </a:fld>
            <a:endParaRPr lang="en-US" altLang="en-US"/>
          </a:p>
        </p:txBody>
      </p:sp>
    </p:spTree>
    <p:extLst>
      <p:ext uri="{BB962C8B-B14F-4D97-AF65-F5344CB8AC3E}">
        <p14:creationId xmlns:p14="http://schemas.microsoft.com/office/powerpoint/2010/main" val="3885604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F2144E8-87A7-9C50-4AD1-55116F221C1C}"/>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F2D4A362-7198-5374-8784-AC976351D9B4}"/>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a:extLst>
              <a:ext uri="{FF2B5EF4-FFF2-40B4-BE49-F238E27FC236}">
                <a16:creationId xmlns:a16="http://schemas.microsoft.com/office/drawing/2014/main" id="{161E843A-2988-ECC6-225E-CB4F2607BA9A}"/>
              </a:ext>
            </a:extLst>
          </p:cNvPr>
          <p:cNvSpPr>
            <a:spLocks noGrp="1" noChangeArrowheads="1"/>
          </p:cNvSpPr>
          <p:nvPr>
            <p:ph type="dt" sz="half" idx="2"/>
          </p:nvPr>
        </p:nvSpPr>
        <p:spPr bwMode="auto">
          <a:xfrm>
            <a:off x="609600" y="6248400"/>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cs typeface="Arial" charset="0"/>
              </a:defRPr>
            </a:lvl1pPr>
          </a:lstStyle>
          <a:p>
            <a:pPr>
              <a:defRPr/>
            </a:pPr>
            <a:r>
              <a:rPr lang="en-US"/>
              <a:t>February 16, 2022</a:t>
            </a:r>
          </a:p>
        </p:txBody>
      </p:sp>
      <p:sp>
        <p:nvSpPr>
          <p:cNvPr id="4101" name="Rectangle 5">
            <a:extLst>
              <a:ext uri="{FF2B5EF4-FFF2-40B4-BE49-F238E27FC236}">
                <a16:creationId xmlns:a16="http://schemas.microsoft.com/office/drawing/2014/main" id="{AB9F6B67-9C97-38DA-8D14-3739C95B1F72}"/>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cs typeface="Arial" charset="0"/>
              </a:defRPr>
            </a:lvl1pPr>
          </a:lstStyle>
          <a:p>
            <a:pPr>
              <a:defRPr/>
            </a:pPr>
            <a:endParaRPr lang="en-US"/>
          </a:p>
        </p:txBody>
      </p:sp>
      <p:sp>
        <p:nvSpPr>
          <p:cNvPr id="4102" name="Rectangle 6">
            <a:extLst>
              <a:ext uri="{FF2B5EF4-FFF2-40B4-BE49-F238E27FC236}">
                <a16:creationId xmlns:a16="http://schemas.microsoft.com/office/drawing/2014/main" id="{3A0F1082-F394-A5F2-3D66-6975DC7DA83E}"/>
              </a:ext>
            </a:extLst>
          </p:cNvPr>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2B994797-2001-495F-9BCA-53417F3604BA}" type="slidenum">
              <a:rPr lang="en-US" altLang="en-US"/>
              <a:pPr>
                <a:defRPr/>
              </a:pPr>
              <a:t>‹#›</a:t>
            </a:fld>
            <a:endParaRPr lang="en-US" altLang="en-US"/>
          </a:p>
        </p:txBody>
      </p:sp>
      <p:sp>
        <p:nvSpPr>
          <p:cNvPr id="1031" name="Rectangle 7">
            <a:extLst>
              <a:ext uri="{FF2B5EF4-FFF2-40B4-BE49-F238E27FC236}">
                <a16:creationId xmlns:a16="http://schemas.microsoft.com/office/drawing/2014/main" id="{9EF1896F-90CB-C2B7-7335-839295200162}"/>
              </a:ext>
            </a:extLst>
          </p:cNvPr>
          <p:cNvSpPr>
            <a:spLocks noChangeArrowheads="1"/>
          </p:cNvSpPr>
          <p:nvPr/>
        </p:nvSpPr>
        <p:spPr bwMode="auto">
          <a:xfrm>
            <a:off x="0" y="0"/>
            <a:ext cx="304800" cy="2286000"/>
          </a:xfrm>
          <a:prstGeom prst="rect">
            <a:avLst/>
          </a:prstGeom>
          <a:solidFill>
            <a:schemeClr val="bg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
        <p:nvSpPr>
          <p:cNvPr id="1032" name="Line 8">
            <a:extLst>
              <a:ext uri="{FF2B5EF4-FFF2-40B4-BE49-F238E27FC236}">
                <a16:creationId xmlns:a16="http://schemas.microsoft.com/office/drawing/2014/main" id="{DEA914D7-5887-E825-A893-083FCD51C2C3}"/>
              </a:ext>
            </a:extLst>
          </p:cNvPr>
          <p:cNvSpPr>
            <a:spLocks noChangeShapeType="1"/>
          </p:cNvSpPr>
          <p:nvPr/>
        </p:nvSpPr>
        <p:spPr bwMode="auto">
          <a:xfrm>
            <a:off x="609600" y="1447800"/>
            <a:ext cx="10769600" cy="0"/>
          </a:xfrm>
          <a:prstGeom prst="line">
            <a:avLst/>
          </a:prstGeom>
          <a:noFill/>
          <a:ln w="19050">
            <a:solidFill>
              <a:schemeClr val="tx2"/>
            </a:solidFill>
            <a:round/>
            <a:headEnd/>
            <a:tailEnd/>
          </a:ln>
          <a:extLst>
            <a:ext uri="{909E8E84-426E-40DD-AFC4-6F175D3DCCD1}">
              <a14:hiddenFill xmlns:a14="http://schemas.microsoft.com/office/drawing/2010/main">
                <a:noFill/>
              </a14:hiddenFill>
            </a:ext>
          </a:extLst>
        </p:spPr>
        <p:txBody>
          <a:bodyPr/>
          <a:lstStyle/>
          <a:p>
            <a:endParaRPr lang="en-US" sz="1800"/>
          </a:p>
        </p:txBody>
      </p:sp>
      <p:sp>
        <p:nvSpPr>
          <p:cNvPr id="1033" name="Rectangle 9">
            <a:extLst>
              <a:ext uri="{FF2B5EF4-FFF2-40B4-BE49-F238E27FC236}">
                <a16:creationId xmlns:a16="http://schemas.microsoft.com/office/drawing/2014/main" id="{EE1AE0DA-0B5D-F335-8C3C-BF1BEA0FD65A}"/>
              </a:ext>
            </a:extLst>
          </p:cNvPr>
          <p:cNvSpPr>
            <a:spLocks noChangeArrowheads="1"/>
          </p:cNvSpPr>
          <p:nvPr/>
        </p:nvSpPr>
        <p:spPr bwMode="auto">
          <a:xfrm>
            <a:off x="0" y="2286000"/>
            <a:ext cx="304800" cy="2286000"/>
          </a:xfrm>
          <a:prstGeom prst="rect">
            <a:avLst/>
          </a:prstGeom>
          <a:solidFill>
            <a:schemeClr val="accent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
        <p:nvSpPr>
          <p:cNvPr id="1034" name="Rectangle 10">
            <a:extLst>
              <a:ext uri="{FF2B5EF4-FFF2-40B4-BE49-F238E27FC236}">
                <a16:creationId xmlns:a16="http://schemas.microsoft.com/office/drawing/2014/main" id="{6A12E8ED-E25C-A7D2-4FD6-1CD8A124DDD9}"/>
              </a:ext>
            </a:extLst>
          </p:cNvPr>
          <p:cNvSpPr>
            <a:spLocks noChangeArrowheads="1"/>
          </p:cNvSpPr>
          <p:nvPr/>
        </p:nvSpPr>
        <p:spPr bwMode="auto">
          <a:xfrm>
            <a:off x="0" y="4572000"/>
            <a:ext cx="304800" cy="2286000"/>
          </a:xfrm>
          <a:prstGeom prst="rect">
            <a:avLst/>
          </a:prstGeom>
          <a:solidFill>
            <a:schemeClr val="tx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Tree>
    <p:extLst>
      <p:ext uri="{BB962C8B-B14F-4D97-AF65-F5344CB8AC3E}">
        <p14:creationId xmlns:p14="http://schemas.microsoft.com/office/powerpoint/2010/main" val="42832407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itchFamily="18" charset="0"/>
          <a:cs typeface="Arial" charset="0"/>
        </a:defRPr>
      </a:lvl2pPr>
      <a:lvl3pPr algn="l" rtl="0" eaLnBrk="0" fontAlgn="base" hangingPunct="0">
        <a:spcBef>
          <a:spcPct val="0"/>
        </a:spcBef>
        <a:spcAft>
          <a:spcPct val="0"/>
        </a:spcAft>
        <a:defRPr sz="4400">
          <a:solidFill>
            <a:schemeClr val="tx2"/>
          </a:solidFill>
          <a:latin typeface="Garamond" pitchFamily="18" charset="0"/>
          <a:cs typeface="Arial" charset="0"/>
        </a:defRPr>
      </a:lvl3pPr>
      <a:lvl4pPr algn="l" rtl="0" eaLnBrk="0" fontAlgn="base" hangingPunct="0">
        <a:spcBef>
          <a:spcPct val="0"/>
        </a:spcBef>
        <a:spcAft>
          <a:spcPct val="0"/>
        </a:spcAft>
        <a:defRPr sz="4400">
          <a:solidFill>
            <a:schemeClr val="tx2"/>
          </a:solidFill>
          <a:latin typeface="Garamond" pitchFamily="18" charset="0"/>
          <a:cs typeface="Arial" charset="0"/>
        </a:defRPr>
      </a:lvl4pPr>
      <a:lvl5pPr algn="l" rtl="0" eaLnBrk="0" fontAlgn="base" hangingPunct="0">
        <a:spcBef>
          <a:spcPct val="0"/>
        </a:spcBef>
        <a:spcAft>
          <a:spcPct val="0"/>
        </a:spcAft>
        <a:defRPr sz="4400">
          <a:solidFill>
            <a:schemeClr val="tx2"/>
          </a:solidFill>
          <a:latin typeface="Garamond" pitchFamily="18" charset="0"/>
          <a:cs typeface="Arial" charset="0"/>
        </a:defRPr>
      </a:lvl5pPr>
      <a:lvl6pPr marL="457200" algn="l" rtl="0" fontAlgn="base">
        <a:spcBef>
          <a:spcPct val="0"/>
        </a:spcBef>
        <a:spcAft>
          <a:spcPct val="0"/>
        </a:spcAft>
        <a:defRPr sz="4400">
          <a:solidFill>
            <a:schemeClr val="tx2"/>
          </a:solidFill>
          <a:latin typeface="Garamond" pitchFamily="18" charset="0"/>
          <a:cs typeface="Arial" charset="0"/>
        </a:defRPr>
      </a:lvl6pPr>
      <a:lvl7pPr marL="914400" algn="l" rtl="0" fontAlgn="base">
        <a:spcBef>
          <a:spcPct val="0"/>
        </a:spcBef>
        <a:spcAft>
          <a:spcPct val="0"/>
        </a:spcAft>
        <a:defRPr sz="4400">
          <a:solidFill>
            <a:schemeClr val="tx2"/>
          </a:solidFill>
          <a:latin typeface="Garamond" pitchFamily="18" charset="0"/>
          <a:cs typeface="Arial" charset="0"/>
        </a:defRPr>
      </a:lvl7pPr>
      <a:lvl8pPr marL="1371600" algn="l" rtl="0" fontAlgn="base">
        <a:spcBef>
          <a:spcPct val="0"/>
        </a:spcBef>
        <a:spcAft>
          <a:spcPct val="0"/>
        </a:spcAft>
        <a:defRPr sz="4400">
          <a:solidFill>
            <a:schemeClr val="tx2"/>
          </a:solidFill>
          <a:latin typeface="Garamond" pitchFamily="18" charset="0"/>
          <a:cs typeface="Arial" charset="0"/>
        </a:defRPr>
      </a:lvl8pPr>
      <a:lvl9pPr marL="1828800" algn="l" rtl="0" fontAlgn="base">
        <a:spcBef>
          <a:spcPct val="0"/>
        </a:spcBef>
        <a:spcAft>
          <a:spcPct val="0"/>
        </a:spcAft>
        <a:defRPr sz="4400">
          <a:solidFill>
            <a:schemeClr val="tx2"/>
          </a:solidFill>
          <a:latin typeface="Garamond" pitchFamily="18" charset="0"/>
          <a:cs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p"/>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sz="2400">
          <a:solidFill>
            <a:schemeClr val="tx1"/>
          </a:solidFill>
          <a:latin typeface="+mn-lt"/>
          <a:cs typeface="+mn-cs"/>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sz="2000">
          <a:solidFill>
            <a:schemeClr val="tx1"/>
          </a:solidFill>
          <a:latin typeface="+mn-lt"/>
          <a:cs typeface="+mn-cs"/>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a:solidFill>
            <a:schemeClr val="tx1"/>
          </a:solidFill>
          <a:latin typeface="+mn-lt"/>
          <a:cs typeface="+mn-cs"/>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mn-lt"/>
          <a:cs typeface="+mn-cs"/>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FF9B181-3F5A-82FE-D368-364F596EA967}"/>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0608E36-DCFD-6CF9-A57C-AE4735D65D80}"/>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a:extLst>
              <a:ext uri="{FF2B5EF4-FFF2-40B4-BE49-F238E27FC236}">
                <a16:creationId xmlns:a16="http://schemas.microsoft.com/office/drawing/2014/main" id="{A8826507-1DE1-8A90-DE7C-2DE3A4B8EFDB}"/>
              </a:ext>
            </a:extLst>
          </p:cNvPr>
          <p:cNvSpPr>
            <a:spLocks noGrp="1" noChangeArrowheads="1"/>
          </p:cNvSpPr>
          <p:nvPr>
            <p:ph type="dt" sz="half" idx="2"/>
          </p:nvPr>
        </p:nvSpPr>
        <p:spPr bwMode="auto">
          <a:xfrm>
            <a:off x="609600" y="6248400"/>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cs typeface="Arial" charset="0"/>
              </a:defRPr>
            </a:lvl1pPr>
          </a:lstStyle>
          <a:p>
            <a:pPr>
              <a:defRPr/>
            </a:pPr>
            <a:r>
              <a:rPr lang="en-US"/>
              <a:t>February 16, 2022</a:t>
            </a:r>
          </a:p>
        </p:txBody>
      </p:sp>
      <p:sp>
        <p:nvSpPr>
          <p:cNvPr id="4101" name="Rectangle 5">
            <a:extLst>
              <a:ext uri="{FF2B5EF4-FFF2-40B4-BE49-F238E27FC236}">
                <a16:creationId xmlns:a16="http://schemas.microsoft.com/office/drawing/2014/main" id="{45C82B1C-CBC7-0C3D-2BDE-4F12768C9448}"/>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cs typeface="Arial" charset="0"/>
              </a:defRPr>
            </a:lvl1pPr>
          </a:lstStyle>
          <a:p>
            <a:pPr>
              <a:defRPr/>
            </a:pPr>
            <a:endParaRPr lang="en-US"/>
          </a:p>
        </p:txBody>
      </p:sp>
      <p:sp>
        <p:nvSpPr>
          <p:cNvPr id="4102" name="Rectangle 6">
            <a:extLst>
              <a:ext uri="{FF2B5EF4-FFF2-40B4-BE49-F238E27FC236}">
                <a16:creationId xmlns:a16="http://schemas.microsoft.com/office/drawing/2014/main" id="{7934B94C-DB3C-9CBC-6E34-199778B62DA9}"/>
              </a:ext>
            </a:extLst>
          </p:cNvPr>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FA1EAFF5-3EE6-49BE-A71D-C0DD9DD43B33}" type="slidenum">
              <a:rPr lang="en-US" altLang="en-US"/>
              <a:pPr>
                <a:defRPr/>
              </a:pPr>
              <a:t>‹#›</a:t>
            </a:fld>
            <a:endParaRPr lang="en-US" altLang="en-US"/>
          </a:p>
        </p:txBody>
      </p:sp>
      <p:sp>
        <p:nvSpPr>
          <p:cNvPr id="1031" name="Rectangle 7">
            <a:extLst>
              <a:ext uri="{FF2B5EF4-FFF2-40B4-BE49-F238E27FC236}">
                <a16:creationId xmlns:a16="http://schemas.microsoft.com/office/drawing/2014/main" id="{2A295DCB-0E42-0CC6-AB9A-C099788810C4}"/>
              </a:ext>
            </a:extLst>
          </p:cNvPr>
          <p:cNvSpPr>
            <a:spLocks noChangeArrowheads="1"/>
          </p:cNvSpPr>
          <p:nvPr/>
        </p:nvSpPr>
        <p:spPr bwMode="auto">
          <a:xfrm>
            <a:off x="0" y="0"/>
            <a:ext cx="304800" cy="2286000"/>
          </a:xfrm>
          <a:prstGeom prst="rect">
            <a:avLst/>
          </a:prstGeom>
          <a:solidFill>
            <a:schemeClr val="bg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
        <p:nvSpPr>
          <p:cNvPr id="1032" name="Line 8">
            <a:extLst>
              <a:ext uri="{FF2B5EF4-FFF2-40B4-BE49-F238E27FC236}">
                <a16:creationId xmlns:a16="http://schemas.microsoft.com/office/drawing/2014/main" id="{C7F481F1-8727-D75E-5D44-193DB1FFCFDF}"/>
              </a:ext>
            </a:extLst>
          </p:cNvPr>
          <p:cNvSpPr>
            <a:spLocks noChangeShapeType="1"/>
          </p:cNvSpPr>
          <p:nvPr/>
        </p:nvSpPr>
        <p:spPr bwMode="auto">
          <a:xfrm>
            <a:off x="609600" y="1447800"/>
            <a:ext cx="10769600" cy="0"/>
          </a:xfrm>
          <a:prstGeom prst="line">
            <a:avLst/>
          </a:prstGeom>
          <a:noFill/>
          <a:ln w="19050">
            <a:solidFill>
              <a:schemeClr val="tx2"/>
            </a:solidFill>
            <a:round/>
            <a:headEnd/>
            <a:tailEnd/>
          </a:ln>
          <a:extLst>
            <a:ext uri="{909E8E84-426E-40DD-AFC4-6F175D3DCCD1}">
              <a14:hiddenFill xmlns:a14="http://schemas.microsoft.com/office/drawing/2010/main">
                <a:noFill/>
              </a14:hiddenFill>
            </a:ext>
          </a:extLst>
        </p:spPr>
        <p:txBody>
          <a:bodyPr/>
          <a:lstStyle/>
          <a:p>
            <a:endParaRPr lang="en-US" sz="1800"/>
          </a:p>
        </p:txBody>
      </p:sp>
      <p:sp>
        <p:nvSpPr>
          <p:cNvPr id="1033" name="Rectangle 9">
            <a:extLst>
              <a:ext uri="{FF2B5EF4-FFF2-40B4-BE49-F238E27FC236}">
                <a16:creationId xmlns:a16="http://schemas.microsoft.com/office/drawing/2014/main" id="{3BCB8FCE-61C3-CD47-16EC-1E58B3C2136D}"/>
              </a:ext>
            </a:extLst>
          </p:cNvPr>
          <p:cNvSpPr>
            <a:spLocks noChangeArrowheads="1"/>
          </p:cNvSpPr>
          <p:nvPr/>
        </p:nvSpPr>
        <p:spPr bwMode="auto">
          <a:xfrm>
            <a:off x="0" y="2286000"/>
            <a:ext cx="304800" cy="2286000"/>
          </a:xfrm>
          <a:prstGeom prst="rect">
            <a:avLst/>
          </a:prstGeom>
          <a:solidFill>
            <a:schemeClr val="accent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
        <p:nvSpPr>
          <p:cNvPr id="1034" name="Rectangle 10">
            <a:extLst>
              <a:ext uri="{FF2B5EF4-FFF2-40B4-BE49-F238E27FC236}">
                <a16:creationId xmlns:a16="http://schemas.microsoft.com/office/drawing/2014/main" id="{388B8A4D-3EF4-C9CB-6719-72A40CAA39E3}"/>
              </a:ext>
            </a:extLst>
          </p:cNvPr>
          <p:cNvSpPr>
            <a:spLocks noChangeArrowheads="1"/>
          </p:cNvSpPr>
          <p:nvPr/>
        </p:nvSpPr>
        <p:spPr bwMode="auto">
          <a:xfrm>
            <a:off x="0" y="4572000"/>
            <a:ext cx="304800" cy="2286000"/>
          </a:xfrm>
          <a:prstGeom prst="rect">
            <a:avLst/>
          </a:prstGeom>
          <a:solidFill>
            <a:schemeClr val="tx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Tree>
    <p:extLst>
      <p:ext uri="{BB962C8B-B14F-4D97-AF65-F5344CB8AC3E}">
        <p14:creationId xmlns:p14="http://schemas.microsoft.com/office/powerpoint/2010/main" val="10377920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itchFamily="18" charset="0"/>
          <a:cs typeface="Arial" charset="0"/>
        </a:defRPr>
      </a:lvl2pPr>
      <a:lvl3pPr algn="l" rtl="0" eaLnBrk="0" fontAlgn="base" hangingPunct="0">
        <a:spcBef>
          <a:spcPct val="0"/>
        </a:spcBef>
        <a:spcAft>
          <a:spcPct val="0"/>
        </a:spcAft>
        <a:defRPr sz="4400">
          <a:solidFill>
            <a:schemeClr val="tx2"/>
          </a:solidFill>
          <a:latin typeface="Garamond" pitchFamily="18" charset="0"/>
          <a:cs typeface="Arial" charset="0"/>
        </a:defRPr>
      </a:lvl3pPr>
      <a:lvl4pPr algn="l" rtl="0" eaLnBrk="0" fontAlgn="base" hangingPunct="0">
        <a:spcBef>
          <a:spcPct val="0"/>
        </a:spcBef>
        <a:spcAft>
          <a:spcPct val="0"/>
        </a:spcAft>
        <a:defRPr sz="4400">
          <a:solidFill>
            <a:schemeClr val="tx2"/>
          </a:solidFill>
          <a:latin typeface="Garamond" pitchFamily="18" charset="0"/>
          <a:cs typeface="Arial" charset="0"/>
        </a:defRPr>
      </a:lvl4pPr>
      <a:lvl5pPr algn="l" rtl="0" eaLnBrk="0" fontAlgn="base" hangingPunct="0">
        <a:spcBef>
          <a:spcPct val="0"/>
        </a:spcBef>
        <a:spcAft>
          <a:spcPct val="0"/>
        </a:spcAft>
        <a:defRPr sz="4400">
          <a:solidFill>
            <a:schemeClr val="tx2"/>
          </a:solidFill>
          <a:latin typeface="Garamond" pitchFamily="18" charset="0"/>
          <a:cs typeface="Arial" charset="0"/>
        </a:defRPr>
      </a:lvl5pPr>
      <a:lvl6pPr marL="457200" algn="l" rtl="0" fontAlgn="base">
        <a:spcBef>
          <a:spcPct val="0"/>
        </a:spcBef>
        <a:spcAft>
          <a:spcPct val="0"/>
        </a:spcAft>
        <a:defRPr sz="4400">
          <a:solidFill>
            <a:schemeClr val="tx2"/>
          </a:solidFill>
          <a:latin typeface="Garamond" pitchFamily="18" charset="0"/>
          <a:cs typeface="Arial" charset="0"/>
        </a:defRPr>
      </a:lvl6pPr>
      <a:lvl7pPr marL="914400" algn="l" rtl="0" fontAlgn="base">
        <a:spcBef>
          <a:spcPct val="0"/>
        </a:spcBef>
        <a:spcAft>
          <a:spcPct val="0"/>
        </a:spcAft>
        <a:defRPr sz="4400">
          <a:solidFill>
            <a:schemeClr val="tx2"/>
          </a:solidFill>
          <a:latin typeface="Garamond" pitchFamily="18" charset="0"/>
          <a:cs typeface="Arial" charset="0"/>
        </a:defRPr>
      </a:lvl7pPr>
      <a:lvl8pPr marL="1371600" algn="l" rtl="0" fontAlgn="base">
        <a:spcBef>
          <a:spcPct val="0"/>
        </a:spcBef>
        <a:spcAft>
          <a:spcPct val="0"/>
        </a:spcAft>
        <a:defRPr sz="4400">
          <a:solidFill>
            <a:schemeClr val="tx2"/>
          </a:solidFill>
          <a:latin typeface="Garamond" pitchFamily="18" charset="0"/>
          <a:cs typeface="Arial" charset="0"/>
        </a:defRPr>
      </a:lvl8pPr>
      <a:lvl9pPr marL="1828800" algn="l" rtl="0" fontAlgn="base">
        <a:spcBef>
          <a:spcPct val="0"/>
        </a:spcBef>
        <a:spcAft>
          <a:spcPct val="0"/>
        </a:spcAft>
        <a:defRPr sz="4400">
          <a:solidFill>
            <a:schemeClr val="tx2"/>
          </a:solidFill>
          <a:latin typeface="Garamond" pitchFamily="18" charset="0"/>
          <a:cs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p"/>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sz="2400">
          <a:solidFill>
            <a:schemeClr val="tx1"/>
          </a:solidFill>
          <a:latin typeface="+mn-lt"/>
          <a:cs typeface="+mn-cs"/>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sz="2000">
          <a:solidFill>
            <a:schemeClr val="tx1"/>
          </a:solidFill>
          <a:latin typeface="+mn-lt"/>
          <a:cs typeface="+mn-cs"/>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a:solidFill>
            <a:schemeClr val="tx1"/>
          </a:solidFill>
          <a:latin typeface="+mn-lt"/>
          <a:cs typeface="+mn-cs"/>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mn-lt"/>
          <a:cs typeface="+mn-cs"/>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hams@crescentpower.net"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281F659-9F7F-B534-EF7C-9153276C68B5}"/>
              </a:ext>
            </a:extLst>
          </p:cNvPr>
          <p:cNvSpPr>
            <a:spLocks noGrp="1" noChangeArrowheads="1"/>
          </p:cNvSpPr>
          <p:nvPr>
            <p:ph type="ctrTitle"/>
          </p:nvPr>
        </p:nvSpPr>
        <p:spPr>
          <a:xfrm>
            <a:off x="422031" y="685800"/>
            <a:ext cx="11160369" cy="2127250"/>
          </a:xfrm>
        </p:spPr>
        <p:txBody>
          <a:bodyPr/>
          <a:lstStyle/>
          <a:p>
            <a:pPr eaLnBrk="1" hangingPunct="1"/>
            <a:r>
              <a:rPr lang="en-US" altLang="en-US" sz="4000" dirty="0"/>
              <a:t>Critique of ERCOT Analysis and ASDFs for Efficient RTC Design</a:t>
            </a:r>
            <a:endParaRPr lang="en-US" altLang="en-US" sz="4400" dirty="0"/>
          </a:p>
        </p:txBody>
      </p:sp>
      <p:sp>
        <p:nvSpPr>
          <p:cNvPr id="5123" name="Rectangle 3">
            <a:extLst>
              <a:ext uri="{FF2B5EF4-FFF2-40B4-BE49-F238E27FC236}">
                <a16:creationId xmlns:a16="http://schemas.microsoft.com/office/drawing/2014/main" id="{C7D9CB89-A5E7-2DEB-9500-BCB4B5B2C918}"/>
              </a:ext>
            </a:extLst>
          </p:cNvPr>
          <p:cNvSpPr>
            <a:spLocks noGrp="1" noChangeArrowheads="1"/>
          </p:cNvSpPr>
          <p:nvPr>
            <p:ph type="subTitle" idx="1"/>
          </p:nvPr>
        </p:nvSpPr>
        <p:spPr>
          <a:xfrm>
            <a:off x="1987062" y="3270250"/>
            <a:ext cx="8238392" cy="2209800"/>
          </a:xfrm>
        </p:spPr>
        <p:txBody>
          <a:bodyPr/>
          <a:lstStyle/>
          <a:p>
            <a:pPr marL="0" marR="0" lvl="0" indent="0" algn="ctr" defTabSz="914400" rtl="0" eaLnBrk="1" fontAlgn="base" latinLnBrk="0" hangingPunct="1">
              <a:lnSpc>
                <a:spcPct val="90000"/>
              </a:lnSpc>
              <a:spcBef>
                <a:spcPct val="20000"/>
              </a:spcBef>
              <a:spcAft>
                <a:spcPct val="0"/>
              </a:spcAft>
              <a:buClr>
                <a:srgbClr val="666600"/>
              </a:buClr>
              <a:buSzPct val="75000"/>
              <a:buFont typeface="Wingdings" pitchFamily="2" charset="2"/>
              <a:buNone/>
              <a:tabLst/>
              <a:defRPr/>
            </a:pPr>
            <a:r>
              <a:rPr kumimoji="0" lang="en-US" altLang="en-US" sz="3000" b="0" i="0" u="none" strike="noStrike" kern="0" cap="none" spc="0" normalizeH="0" baseline="0" noProof="0" dirty="0">
                <a:ln>
                  <a:noFill/>
                </a:ln>
                <a:solidFill>
                  <a:srgbClr val="000000"/>
                </a:solidFill>
                <a:effectLst/>
                <a:uLnTx/>
                <a:uFillTx/>
                <a:latin typeface="Verdana"/>
                <a:ea typeface="+mn-ea"/>
                <a:cs typeface="Arial"/>
              </a:rPr>
              <a:t>Shams Siddiqi, Ph.D.</a:t>
            </a:r>
          </a:p>
          <a:p>
            <a:pPr marL="0" marR="0" lvl="0" indent="0" algn="ctr" defTabSz="914400" rtl="0" eaLnBrk="1" fontAlgn="base" latinLnBrk="0" hangingPunct="1">
              <a:lnSpc>
                <a:spcPct val="90000"/>
              </a:lnSpc>
              <a:spcBef>
                <a:spcPct val="20000"/>
              </a:spcBef>
              <a:spcAft>
                <a:spcPct val="0"/>
              </a:spcAft>
              <a:buClr>
                <a:srgbClr val="666600"/>
              </a:buClr>
              <a:buSzPct val="75000"/>
              <a:buFont typeface="Wingdings" pitchFamily="2" charset="2"/>
              <a:buNone/>
              <a:tabLst/>
              <a:defRPr/>
            </a:pPr>
            <a:r>
              <a:rPr kumimoji="0" lang="en-US" altLang="en-US" sz="2000" b="0" i="0" u="none" strike="noStrike" kern="0" cap="none" spc="0" normalizeH="0" baseline="0" noProof="0" dirty="0">
                <a:ln>
                  <a:noFill/>
                </a:ln>
                <a:solidFill>
                  <a:srgbClr val="000000"/>
                </a:solidFill>
                <a:effectLst/>
                <a:uLnTx/>
                <a:uFillTx/>
                <a:latin typeface="Verdana"/>
                <a:ea typeface="+mn-ea"/>
                <a:cs typeface="Arial"/>
              </a:rPr>
              <a:t>Hunt Energy Network (HEN)</a:t>
            </a:r>
          </a:p>
          <a:p>
            <a:pPr marL="0" marR="0" lvl="0" indent="0" algn="ctr" defTabSz="914400" rtl="0" eaLnBrk="1" fontAlgn="base" latinLnBrk="0" hangingPunct="1">
              <a:lnSpc>
                <a:spcPct val="90000"/>
              </a:lnSpc>
              <a:spcBef>
                <a:spcPct val="20000"/>
              </a:spcBef>
              <a:spcAft>
                <a:spcPct val="0"/>
              </a:spcAft>
              <a:buClr>
                <a:srgbClr val="666600"/>
              </a:buClr>
              <a:buSzPct val="75000"/>
              <a:buFont typeface="Wingdings" pitchFamily="2" charset="2"/>
              <a:buNone/>
              <a:tabLst/>
              <a:defRPr/>
            </a:pPr>
            <a:r>
              <a:rPr kumimoji="0" lang="en-US" altLang="en-US" sz="2000" b="0" i="0" u="none" strike="noStrike" kern="0" cap="none" spc="0" normalizeH="0" baseline="0" noProof="0" dirty="0">
                <a:ln>
                  <a:noFill/>
                </a:ln>
                <a:solidFill>
                  <a:srgbClr val="000000"/>
                </a:solidFill>
                <a:effectLst/>
                <a:uLnTx/>
                <a:uFillTx/>
                <a:latin typeface="Verdana"/>
                <a:ea typeface="+mn-ea"/>
                <a:cs typeface="Arial"/>
              </a:rPr>
              <a:t>(512) 619-3532</a:t>
            </a:r>
          </a:p>
          <a:p>
            <a:pPr marL="0" marR="0" lvl="0" indent="0" algn="ctr" defTabSz="914400" rtl="0" eaLnBrk="1" fontAlgn="base" latinLnBrk="0" hangingPunct="1">
              <a:lnSpc>
                <a:spcPct val="90000"/>
              </a:lnSpc>
              <a:spcBef>
                <a:spcPct val="20000"/>
              </a:spcBef>
              <a:spcAft>
                <a:spcPct val="0"/>
              </a:spcAft>
              <a:buClr>
                <a:srgbClr val="666600"/>
              </a:buClr>
              <a:buSzPct val="75000"/>
              <a:buFont typeface="Wingdings" pitchFamily="2" charset="2"/>
              <a:buNone/>
              <a:tabLst/>
              <a:defRPr/>
            </a:pPr>
            <a:r>
              <a:rPr kumimoji="0" lang="en-US" altLang="en-US" sz="2000" b="0" i="0" u="none" strike="noStrike" kern="0" cap="none" spc="0" normalizeH="0" baseline="0" noProof="0" dirty="0">
                <a:ln>
                  <a:noFill/>
                </a:ln>
                <a:solidFill>
                  <a:srgbClr val="000000"/>
                </a:solidFill>
                <a:effectLst/>
                <a:uLnTx/>
                <a:uFillTx/>
                <a:latin typeface="Verdana"/>
                <a:ea typeface="+mn-ea"/>
                <a:cs typeface="Arial"/>
                <a:hlinkClick r:id="rId3"/>
              </a:rPr>
              <a:t>shams@crescentpower.net</a:t>
            </a:r>
            <a:endParaRPr kumimoji="0" lang="en-US" altLang="en-US" sz="2000" b="0" i="0" u="none" strike="noStrike" kern="0" cap="none" spc="0" normalizeH="0" baseline="0" noProof="0" dirty="0">
              <a:ln>
                <a:noFill/>
              </a:ln>
              <a:solidFill>
                <a:srgbClr val="000000"/>
              </a:solidFill>
              <a:effectLst/>
              <a:uLnTx/>
              <a:uFillTx/>
              <a:latin typeface="Verdana"/>
              <a:ea typeface="+mn-ea"/>
              <a:cs typeface="Arial"/>
            </a:endParaRPr>
          </a:p>
          <a:p>
            <a:pPr marL="0" marR="0" lvl="0" indent="0" algn="ctr" defTabSz="914400" rtl="0" eaLnBrk="1" fontAlgn="base" latinLnBrk="0" hangingPunct="1">
              <a:lnSpc>
                <a:spcPct val="90000"/>
              </a:lnSpc>
              <a:spcBef>
                <a:spcPct val="20000"/>
              </a:spcBef>
              <a:spcAft>
                <a:spcPct val="0"/>
              </a:spcAft>
              <a:buClr>
                <a:srgbClr val="666600"/>
              </a:buClr>
              <a:buSzPct val="75000"/>
              <a:buFont typeface="Wingdings" pitchFamily="2" charset="2"/>
              <a:buNone/>
              <a:tabLst/>
              <a:defRPr/>
            </a:pPr>
            <a:r>
              <a:rPr kumimoji="0" lang="en-US" altLang="en-US" sz="2000" b="0" i="0" u="none" strike="noStrike" kern="0" cap="none" spc="0" normalizeH="0" baseline="0" noProof="0" dirty="0">
                <a:ln>
                  <a:noFill/>
                </a:ln>
                <a:solidFill>
                  <a:srgbClr val="000000"/>
                </a:solidFill>
                <a:effectLst/>
                <a:uLnTx/>
                <a:uFillTx/>
                <a:latin typeface="Verdana"/>
                <a:ea typeface="+mn-ea"/>
                <a:cs typeface="Arial"/>
              </a:rPr>
              <a:t>RTCBTF Meeting</a:t>
            </a:r>
          </a:p>
          <a:p>
            <a:pPr marL="0" marR="0" lvl="0" indent="0" algn="ctr" defTabSz="914400" rtl="0" eaLnBrk="1" fontAlgn="base" latinLnBrk="0" hangingPunct="1">
              <a:lnSpc>
                <a:spcPct val="90000"/>
              </a:lnSpc>
              <a:spcBef>
                <a:spcPct val="20000"/>
              </a:spcBef>
              <a:spcAft>
                <a:spcPct val="0"/>
              </a:spcAft>
              <a:buClr>
                <a:srgbClr val="666600"/>
              </a:buClr>
              <a:buSzPct val="75000"/>
              <a:buFont typeface="Wingdings" pitchFamily="2" charset="2"/>
              <a:buNone/>
              <a:tabLst/>
              <a:defRPr/>
            </a:pPr>
            <a:r>
              <a:rPr lang="en-US" altLang="en-US" sz="2000" dirty="0">
                <a:solidFill>
                  <a:srgbClr val="000000"/>
                </a:solidFill>
                <a:latin typeface="Verdana"/>
                <a:cs typeface="Arial"/>
              </a:rPr>
              <a:t>November 13</a:t>
            </a:r>
            <a:r>
              <a:rPr kumimoji="0" lang="en-US" altLang="en-US" sz="2000" b="0" i="0" u="none" strike="noStrike" kern="0" cap="none" spc="0" normalizeH="0" baseline="0" noProof="0" dirty="0">
                <a:ln>
                  <a:noFill/>
                </a:ln>
                <a:solidFill>
                  <a:srgbClr val="000000"/>
                </a:solidFill>
                <a:effectLst/>
                <a:uLnTx/>
                <a:uFillTx/>
                <a:latin typeface="Verdana"/>
                <a:ea typeface="+mn-ea"/>
                <a:cs typeface="Arial"/>
              </a:rPr>
              <a:t>, 2025</a:t>
            </a:r>
          </a:p>
          <a:p>
            <a:pPr marL="0" marR="0" lvl="0" indent="0" algn="ctr" defTabSz="914400" rtl="0" eaLnBrk="1" fontAlgn="base" latinLnBrk="0" hangingPunct="1">
              <a:lnSpc>
                <a:spcPct val="90000"/>
              </a:lnSpc>
              <a:spcBef>
                <a:spcPct val="20000"/>
              </a:spcBef>
              <a:spcAft>
                <a:spcPct val="0"/>
              </a:spcAft>
              <a:buClr>
                <a:srgbClr val="666600"/>
              </a:buClr>
              <a:buSzPct val="75000"/>
              <a:buFont typeface="Wingdings" pitchFamily="2" charset="2"/>
              <a:buNone/>
              <a:tabLst/>
              <a:defRPr/>
            </a:pPr>
            <a:endParaRPr kumimoji="0" lang="en-US" altLang="en-US" sz="2000" b="0" i="0" u="none" strike="noStrike" kern="0" cap="none" spc="0" normalizeH="0" baseline="0" noProof="0" dirty="0">
              <a:ln>
                <a:noFill/>
              </a:ln>
              <a:solidFill>
                <a:srgbClr val="000000"/>
              </a:solidFill>
              <a:effectLst/>
              <a:uLnTx/>
              <a:uFillTx/>
              <a:latin typeface="Verdana"/>
              <a:ea typeface="+mn-ea"/>
              <a:cs typeface="Arial"/>
            </a:endParaRPr>
          </a:p>
          <a:p>
            <a:pPr eaLnBrk="1" hangingPunct="1">
              <a:lnSpc>
                <a:spcPct val="90000"/>
              </a:lnSpc>
            </a:pPr>
            <a:endParaRPr lang="en-US" altLang="en-US" sz="2000" dirty="0"/>
          </a:p>
        </p:txBody>
      </p:sp>
      <p:sp>
        <p:nvSpPr>
          <p:cNvPr id="2" name="Slide Number Placeholder 1">
            <a:extLst>
              <a:ext uri="{FF2B5EF4-FFF2-40B4-BE49-F238E27FC236}">
                <a16:creationId xmlns:a16="http://schemas.microsoft.com/office/drawing/2014/main" id="{F2CAC49A-C988-372F-1E9B-78B568DDD203}"/>
              </a:ext>
            </a:extLst>
          </p:cNvPr>
          <p:cNvSpPr>
            <a:spLocks noGrp="1"/>
          </p:cNvSpPr>
          <p:nvPr>
            <p:ph type="sldNum" sz="quarter" idx="12"/>
          </p:nvPr>
        </p:nvSpPr>
        <p:spPr/>
        <p:txBody>
          <a:bodyPr/>
          <a:lstStyle/>
          <a:p>
            <a:pPr>
              <a:defRPr/>
            </a:pPr>
            <a:fld id="{CFB8B4CA-97C4-46EC-A8C1-FB5CF2F75B4D}" type="slidenum">
              <a:rPr lang="en-US" altLang="en-US" smtClean="0"/>
              <a:pPr>
                <a:defRPr/>
              </a:pPr>
              <a:t>1</a:t>
            </a:fld>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170F4-B1AA-37FA-0A2D-56FD98943A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039C89-70EB-58A6-60CB-EC9B154D3060}"/>
              </a:ext>
            </a:extLst>
          </p:cNvPr>
          <p:cNvSpPr>
            <a:spLocks noGrp="1"/>
          </p:cNvSpPr>
          <p:nvPr>
            <p:ph type="title"/>
          </p:nvPr>
        </p:nvSpPr>
        <p:spPr/>
        <p:txBody>
          <a:bodyPr/>
          <a:lstStyle/>
          <a:p>
            <a:r>
              <a:rPr lang="en-US" sz="3200" dirty="0"/>
              <a:t>Bad DFs result in Increased RUCs and Unwarranted ESR Exposure</a:t>
            </a:r>
          </a:p>
        </p:txBody>
      </p:sp>
      <p:sp>
        <p:nvSpPr>
          <p:cNvPr id="8" name="Content Placeholder 7">
            <a:extLst>
              <a:ext uri="{FF2B5EF4-FFF2-40B4-BE49-F238E27FC236}">
                <a16:creationId xmlns:a16="http://schemas.microsoft.com/office/drawing/2014/main" id="{6886C449-D1F6-09E7-6A68-A124C430DF18}"/>
              </a:ext>
            </a:extLst>
          </p:cNvPr>
          <p:cNvSpPr>
            <a:spLocks noGrp="1"/>
          </p:cNvSpPr>
          <p:nvPr>
            <p:ph idx="1"/>
          </p:nvPr>
        </p:nvSpPr>
        <p:spPr>
          <a:prstGeom prst="rect">
            <a:avLst/>
          </a:prstGeom>
        </p:spPr>
        <p:txBody>
          <a:bodyPr/>
          <a:lstStyle/>
          <a:p>
            <a:pPr>
              <a:lnSpc>
                <a:spcPct val="107000"/>
              </a:lnSpc>
              <a:spcBef>
                <a:spcPts val="0"/>
              </a:spcBef>
              <a:tabLst>
                <a:tab pos="347345" algn="l"/>
                <a:tab pos="457200" algn="l"/>
              </a:tabLst>
            </a:pPr>
            <a:r>
              <a:rPr lang="en-US" sz="1400" dirty="0"/>
              <a:t>ERCOT’s proposed DF&gt;0 for ECRS and Non-Spin and Non-Spin Duration of 1-hour results in terrible outcomes.</a:t>
            </a:r>
          </a:p>
          <a:p>
            <a:pPr>
              <a:lnSpc>
                <a:spcPct val="107000"/>
              </a:lnSpc>
              <a:spcBef>
                <a:spcPts val="0"/>
              </a:spcBef>
              <a:tabLst>
                <a:tab pos="347345" algn="l"/>
                <a:tab pos="457200" algn="l"/>
              </a:tabLst>
            </a:pPr>
            <a:r>
              <a:rPr lang="en-US" sz="1400" dirty="0"/>
              <a:t>Consider self-committed thermals exactly meet net load for the day with 3,000MW of additional offline thermals and 3,000MW of ESR with HB-SOC=3,000MWh for all hours of the day which accurately reflects SCED outcomes [Note: if the ESR charges and discharges within this day, then, of course, the HB-SOC should reflect such charging/discharging]</a:t>
            </a:r>
          </a:p>
          <a:p>
            <a:pPr>
              <a:lnSpc>
                <a:spcPct val="107000"/>
              </a:lnSpc>
              <a:spcBef>
                <a:spcPts val="0"/>
              </a:spcBef>
              <a:tabLst>
                <a:tab pos="347345" algn="l"/>
                <a:tab pos="457200" algn="l"/>
              </a:tabLst>
            </a:pPr>
            <a:r>
              <a:rPr lang="en-US" sz="1400" dirty="0"/>
              <a:t>For all hours where ECRS DF&gt;1, RUC cannot “award” ECRS any of the 3,000MW ESR and must RUC and “award” 3,000MW of thermals to meet AS Plan (assuming cost of RUC commitment is below RUC ECRS ASDC)</a:t>
            </a:r>
          </a:p>
          <a:p>
            <a:pPr>
              <a:lnSpc>
                <a:spcPct val="107000"/>
              </a:lnSpc>
              <a:spcBef>
                <a:spcPts val="0"/>
              </a:spcBef>
              <a:tabLst>
                <a:tab pos="347345" algn="l"/>
                <a:tab pos="457200" algn="l"/>
              </a:tabLst>
            </a:pPr>
            <a:r>
              <a:rPr lang="en-US" sz="1400" dirty="0"/>
              <a:t>In SCED, 3,000MW ESR will be awarded 3,000MW ECRS for all 5-minute intervals of the day</a:t>
            </a:r>
          </a:p>
          <a:p>
            <a:pPr>
              <a:lnSpc>
                <a:spcPct val="107000"/>
              </a:lnSpc>
              <a:spcBef>
                <a:spcPts val="0"/>
              </a:spcBef>
              <a:tabLst>
                <a:tab pos="347345" algn="l"/>
                <a:tab pos="457200" algn="l"/>
              </a:tabLst>
            </a:pPr>
            <a:r>
              <a:rPr lang="en-US" sz="1400" u="sng" dirty="0"/>
              <a:t>If these ESRs had DAM or bilateral sales, then ESRs are charged RUC short charges (due to snapshot at time of RUC) even though in SCED they provided ECRS all day!</a:t>
            </a:r>
          </a:p>
          <a:p>
            <a:pPr>
              <a:lnSpc>
                <a:spcPct val="107000"/>
              </a:lnSpc>
              <a:spcBef>
                <a:spcPts val="0"/>
              </a:spcBef>
              <a:tabLst>
                <a:tab pos="347345" algn="l"/>
                <a:tab pos="457200" algn="l"/>
              </a:tabLst>
            </a:pPr>
            <a:r>
              <a:rPr lang="en-US" sz="1400" b="1" u="sng" dirty="0"/>
              <a:t>Market distortions</a:t>
            </a:r>
            <a:r>
              <a:rPr lang="en-US" sz="1400" u="sng" dirty="0"/>
              <a:t>: price suppression due to 3,000MW of totally unnecessary thermal RUC (thermals may experience operational issues/limits), unjustified RUC short charges to ESRs and other shorts, distort ESR DAM and bilateral participation,</a:t>
            </a:r>
            <a:r>
              <a:rPr lang="en-US" sz="1400" dirty="0"/>
              <a:t> </a:t>
            </a:r>
          </a:p>
          <a:p>
            <a:pPr>
              <a:lnSpc>
                <a:spcPct val="107000"/>
              </a:lnSpc>
              <a:spcBef>
                <a:spcPts val="0"/>
              </a:spcBef>
              <a:tabLst>
                <a:tab pos="347345" algn="l"/>
                <a:tab pos="457200" algn="l"/>
              </a:tabLst>
            </a:pPr>
            <a:r>
              <a:rPr lang="en-US" sz="1400" dirty="0"/>
              <a:t>With 1-hour Non-Spin duration, consider 3,000MW of ESR with HB-SOC=3,000MWh and DF=0.5. </a:t>
            </a:r>
          </a:p>
          <a:p>
            <a:pPr>
              <a:lnSpc>
                <a:spcPct val="107000"/>
              </a:lnSpc>
              <a:spcBef>
                <a:spcPts val="0"/>
              </a:spcBef>
              <a:tabLst>
                <a:tab pos="347345" algn="l"/>
                <a:tab pos="457200" algn="l"/>
              </a:tabLst>
            </a:pPr>
            <a:r>
              <a:rPr lang="en-US" sz="1400" dirty="0"/>
              <a:t>If HB-SOC=1,500 for next hour, RUC may “award” 3,000MW of Non-Spin to ESRs in this hour. </a:t>
            </a:r>
            <a:r>
              <a:rPr lang="en-US" sz="1400" u="sng" dirty="0"/>
              <a:t>This is totally inconsistent with SCED which would award at most 750MW of Non-Spin to ESRs in that hour</a:t>
            </a:r>
            <a:r>
              <a:rPr lang="en-US" sz="1400" dirty="0"/>
              <a:t>.</a:t>
            </a:r>
          </a:p>
          <a:p>
            <a:pPr>
              <a:lnSpc>
                <a:spcPct val="107000"/>
              </a:lnSpc>
              <a:spcBef>
                <a:spcPts val="0"/>
              </a:spcBef>
              <a:tabLst>
                <a:tab pos="347345" algn="l"/>
                <a:tab pos="457200" algn="l"/>
              </a:tabLst>
            </a:pPr>
            <a:r>
              <a:rPr lang="en-US" sz="1400" dirty="0"/>
              <a:t>Of course, </a:t>
            </a:r>
            <a:r>
              <a:rPr lang="en-US" sz="1400" u="sng" dirty="0"/>
              <a:t>DF&gt;1 for Non-Spin has the same issues as described for ECRS above</a:t>
            </a:r>
            <a:r>
              <a:rPr lang="en-US" sz="1400" dirty="0"/>
              <a:t>.</a:t>
            </a:r>
          </a:p>
          <a:p>
            <a:pPr marL="0" indent="0">
              <a:lnSpc>
                <a:spcPct val="107000"/>
              </a:lnSpc>
              <a:spcBef>
                <a:spcPts val="0"/>
              </a:spcBef>
              <a:buNone/>
              <a:tabLst>
                <a:tab pos="347345" algn="l"/>
                <a:tab pos="457200" algn="l"/>
              </a:tabLst>
            </a:pPr>
            <a:endParaRPr lang="en-US" sz="9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solidFill>
                <a:srgbClr val="5B6770"/>
              </a:solidFill>
              <a:latin typeface="Arial" panose="020B0604020202020204" pitchFamily="34" charset="0"/>
              <a:ea typeface="Calibri" panose="020F0502020204030204" pitchFamily="34" charset="0"/>
              <a:cs typeface="Arial" panose="020B0604020202020204" pitchFamily="34" charset="0"/>
            </a:endParaRPr>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endParaRPr lang="en-US" sz="1400" dirty="0"/>
          </a:p>
          <a:p>
            <a:pPr marL="0" indent="0">
              <a:buNone/>
            </a:pPr>
            <a:r>
              <a:rPr lang="en-US" sz="1400" dirty="0"/>
              <a:t>Table below shows the impact of these recommendations in red text.</a:t>
            </a:r>
          </a:p>
          <a:p>
            <a:pPr marL="0" indent="0">
              <a:buNone/>
            </a:pPr>
            <a:endParaRPr lang="en-US" sz="1400" dirty="0"/>
          </a:p>
          <a:p>
            <a:endParaRPr lang="en-US" sz="1400" dirty="0"/>
          </a:p>
        </p:txBody>
      </p:sp>
      <p:sp>
        <p:nvSpPr>
          <p:cNvPr id="4" name="Slide Number Placeholder 3">
            <a:extLst>
              <a:ext uri="{FF2B5EF4-FFF2-40B4-BE49-F238E27FC236}">
                <a16:creationId xmlns:a16="http://schemas.microsoft.com/office/drawing/2014/main" id="{E2A536DB-922B-7604-8B18-828565B774B0}"/>
              </a:ext>
            </a:extLst>
          </p:cNvPr>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10</a:t>
            </a:fld>
            <a:endParaRPr lang="en-US"/>
          </a:p>
        </p:txBody>
      </p:sp>
    </p:spTree>
    <p:extLst>
      <p:ext uri="{BB962C8B-B14F-4D97-AF65-F5344CB8AC3E}">
        <p14:creationId xmlns:p14="http://schemas.microsoft.com/office/powerpoint/2010/main" val="1657227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2A4E0-A73E-F1AF-405B-2788532148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2B590D-BA7E-5BF9-3C6C-AD115DF5C999}"/>
              </a:ext>
            </a:extLst>
          </p:cNvPr>
          <p:cNvSpPr>
            <a:spLocks noGrp="1"/>
          </p:cNvSpPr>
          <p:nvPr>
            <p:ph type="title"/>
          </p:nvPr>
        </p:nvSpPr>
        <p:spPr/>
        <p:txBody>
          <a:bodyPr/>
          <a:lstStyle/>
          <a:p>
            <a:r>
              <a:rPr lang="en-US" sz="3200" dirty="0"/>
              <a:t>Solution: DF=0 for ECRS &amp; Non-Spin; 4-hour Non-Spin Duration</a:t>
            </a:r>
          </a:p>
        </p:txBody>
      </p:sp>
      <p:sp>
        <p:nvSpPr>
          <p:cNvPr id="8" name="Content Placeholder 7">
            <a:extLst>
              <a:ext uri="{FF2B5EF4-FFF2-40B4-BE49-F238E27FC236}">
                <a16:creationId xmlns:a16="http://schemas.microsoft.com/office/drawing/2014/main" id="{661B0F2F-E6D7-EFCF-E9F3-36FBA426D09A}"/>
              </a:ext>
            </a:extLst>
          </p:cNvPr>
          <p:cNvSpPr>
            <a:spLocks noGrp="1"/>
          </p:cNvSpPr>
          <p:nvPr>
            <p:ph idx="1"/>
          </p:nvPr>
        </p:nvSpPr>
        <p:spPr>
          <a:prstGeom prst="rect">
            <a:avLst/>
          </a:prstGeom>
        </p:spPr>
        <p:txBody>
          <a:bodyPr/>
          <a:lstStyle/>
          <a:p>
            <a:pPr>
              <a:lnSpc>
                <a:spcPct val="107000"/>
              </a:lnSpc>
              <a:spcBef>
                <a:spcPts val="0"/>
              </a:spcBef>
              <a:tabLst>
                <a:tab pos="347345" algn="l"/>
                <a:tab pos="457200" algn="l"/>
              </a:tabLst>
            </a:pPr>
            <a:r>
              <a:rPr lang="en-US" sz="1400" dirty="0"/>
              <a:t>Consider self-committed thermals exactly meet net load for the day with 3,000MW of additional offline thermals and 3,000MW of ESR with HB-SOC=3,000MWh for all hours of the day [Note: if the ESR charges and discharges within this day, then, of course, the HB-SOC should reflect such charging/discharging]</a:t>
            </a:r>
          </a:p>
          <a:p>
            <a:pPr>
              <a:lnSpc>
                <a:spcPct val="107000"/>
              </a:lnSpc>
              <a:spcBef>
                <a:spcPts val="0"/>
              </a:spcBef>
              <a:tabLst>
                <a:tab pos="347345" algn="l"/>
                <a:tab pos="457200" algn="l"/>
              </a:tabLst>
            </a:pPr>
            <a:r>
              <a:rPr lang="en-US" sz="1400" dirty="0"/>
              <a:t>With ECRS DF=0, RUC can “award” ECRS to all 3,000MW ESR and would not RUC thermals to meet AS Plan </a:t>
            </a:r>
          </a:p>
          <a:p>
            <a:pPr>
              <a:lnSpc>
                <a:spcPct val="107000"/>
              </a:lnSpc>
              <a:spcBef>
                <a:spcPts val="0"/>
              </a:spcBef>
              <a:tabLst>
                <a:tab pos="347345" algn="l"/>
                <a:tab pos="457200" algn="l"/>
              </a:tabLst>
            </a:pPr>
            <a:r>
              <a:rPr lang="en-US" sz="1400" dirty="0"/>
              <a:t>In SCED, 3,000MW ESR will be awarded 3,000MW ECRS for all 5-minute intervals of the day</a:t>
            </a:r>
          </a:p>
          <a:p>
            <a:pPr>
              <a:lnSpc>
                <a:spcPct val="107000"/>
              </a:lnSpc>
              <a:spcBef>
                <a:spcPts val="0"/>
              </a:spcBef>
              <a:tabLst>
                <a:tab pos="347345" algn="l"/>
                <a:tab pos="457200" algn="l"/>
              </a:tabLst>
            </a:pPr>
            <a:r>
              <a:rPr lang="en-US" sz="1400" u="sng" dirty="0"/>
              <a:t>If these ESRs had DAM or bilateral sales, then ESRs are not exposed to RUC short charges</a:t>
            </a:r>
          </a:p>
          <a:p>
            <a:pPr>
              <a:lnSpc>
                <a:spcPct val="107000"/>
              </a:lnSpc>
              <a:spcBef>
                <a:spcPts val="0"/>
              </a:spcBef>
              <a:tabLst>
                <a:tab pos="347345" algn="l"/>
                <a:tab pos="457200" algn="l"/>
              </a:tabLst>
            </a:pPr>
            <a:r>
              <a:rPr lang="en-US" sz="1400" b="1" u="sng" dirty="0"/>
              <a:t>RUC and SCED consistency avoids unnecessary RUC, price suppression and unwarranted ESR exposure</a:t>
            </a:r>
          </a:p>
          <a:p>
            <a:pPr>
              <a:lnSpc>
                <a:spcPct val="107000"/>
              </a:lnSpc>
              <a:spcBef>
                <a:spcPts val="0"/>
              </a:spcBef>
              <a:tabLst>
                <a:tab pos="347345" algn="l"/>
                <a:tab pos="457200" algn="l"/>
              </a:tabLst>
            </a:pPr>
            <a:r>
              <a:rPr lang="en-US" sz="1400" b="1" u="sng" dirty="0"/>
              <a:t>ECRS and Non-Spin awarded ESRs both in SCED and RUC always maintain 1-hour and 4-hour SOC in order to meet any forecast or other uncertainties as ERCOT has argued for</a:t>
            </a:r>
            <a:r>
              <a:rPr lang="en-US" sz="1400" u="sng" dirty="0"/>
              <a:t>,</a:t>
            </a:r>
            <a:r>
              <a:rPr lang="en-US" sz="1400" dirty="0"/>
              <a:t> </a:t>
            </a:r>
          </a:p>
          <a:p>
            <a:pPr>
              <a:lnSpc>
                <a:spcPct val="107000"/>
              </a:lnSpc>
              <a:spcBef>
                <a:spcPts val="0"/>
              </a:spcBef>
              <a:tabLst>
                <a:tab pos="347345" algn="l"/>
                <a:tab pos="457200" algn="l"/>
              </a:tabLst>
            </a:pPr>
            <a:r>
              <a:rPr lang="en-US" sz="1400" dirty="0"/>
              <a:t>With </a:t>
            </a:r>
            <a:r>
              <a:rPr lang="en-US" sz="1400" u="sng" dirty="0"/>
              <a:t>4-hour</a:t>
            </a:r>
            <a:r>
              <a:rPr lang="en-US" sz="1400" dirty="0"/>
              <a:t> Non-Spin duration, consider 3,000MW of ESR with HB-SOC=12,000MWh for all hours and DF=0 [Note: ERCOT proposes 1-hour Non-Spin duration – 4-hour Non-Spin duration is reserving enough SOC equivalent to 1-hour duration plus DF=1 for solar ramp-down hour +/- 1-hour but in a manner consistent with SCED.</a:t>
            </a:r>
          </a:p>
          <a:p>
            <a:pPr>
              <a:lnSpc>
                <a:spcPct val="107000"/>
              </a:lnSpc>
              <a:spcBef>
                <a:spcPts val="0"/>
              </a:spcBef>
              <a:tabLst>
                <a:tab pos="347345" algn="l"/>
                <a:tab pos="457200" algn="l"/>
              </a:tabLst>
            </a:pPr>
            <a:r>
              <a:rPr lang="en-US" sz="1400" dirty="0"/>
              <a:t>RUC can “award” 3,000MW of Non-Spin to ESRs for the entire day. </a:t>
            </a:r>
            <a:r>
              <a:rPr lang="en-US" sz="1400" u="sng" dirty="0"/>
              <a:t>This is totally consistent with SCED which would award 3,000MW of Non-Spin to ESRs for all intervals in that day</a:t>
            </a:r>
            <a:r>
              <a:rPr lang="en-US" sz="1400" dirty="0"/>
              <a:t>.</a:t>
            </a:r>
          </a:p>
          <a:p>
            <a:pPr>
              <a:lnSpc>
                <a:spcPct val="107000"/>
              </a:lnSpc>
              <a:spcBef>
                <a:spcPts val="0"/>
              </a:spcBef>
              <a:tabLst>
                <a:tab pos="347345" algn="l"/>
                <a:tab pos="457200" algn="l"/>
              </a:tabLst>
            </a:pPr>
            <a:r>
              <a:rPr lang="en-US" sz="1400" u="sng" dirty="0"/>
              <a:t>DF=0 for RRS, ECRS and Non-Spin is the correct value for RTC Go-Live and thereafter – this value should not be adjusted after Go-Live for reasons above</a:t>
            </a:r>
            <a:r>
              <a:rPr lang="en-US" sz="1400" dirty="0"/>
              <a:t>.</a:t>
            </a:r>
          </a:p>
          <a:p>
            <a:pPr>
              <a:lnSpc>
                <a:spcPct val="107000"/>
              </a:lnSpc>
              <a:spcBef>
                <a:spcPts val="0"/>
              </a:spcBef>
              <a:tabLst>
                <a:tab pos="347345" algn="l"/>
                <a:tab pos="457200" algn="l"/>
              </a:tabLst>
            </a:pPr>
            <a:r>
              <a:rPr lang="en-US" sz="1400" dirty="0"/>
              <a:t>Today’s highly conservative RUC has DF=0 for all AS, including Reg-Up and Reg-Down.</a:t>
            </a:r>
          </a:p>
          <a:p>
            <a:pPr>
              <a:lnSpc>
                <a:spcPct val="107000"/>
              </a:lnSpc>
              <a:spcBef>
                <a:spcPts val="0"/>
              </a:spcBef>
              <a:tabLst>
                <a:tab pos="347345" algn="l"/>
                <a:tab pos="457200" algn="l"/>
              </a:tabLst>
            </a:pPr>
            <a:r>
              <a:rPr lang="en-US" sz="1400" dirty="0"/>
              <a:t>Today, ESRs can provide AS with much less SOC than the corresponding AS duration requirements; under RTC and these changes, ESRs </a:t>
            </a:r>
            <a:r>
              <a:rPr lang="en-US" sz="1400" u="sng" dirty="0"/>
              <a:t>must have </a:t>
            </a:r>
            <a:r>
              <a:rPr lang="en-US" sz="1400" dirty="0"/>
              <a:t>SOC sufficient to meet corresponding AS duration requirements to be awarded AS in SCED and RUC.</a:t>
            </a:r>
          </a:p>
          <a:p>
            <a:pPr marL="0" indent="0">
              <a:buNone/>
            </a:pPr>
            <a:endParaRPr lang="en-US" sz="1400" dirty="0"/>
          </a:p>
          <a:p>
            <a:endParaRPr lang="en-US" sz="1400" dirty="0"/>
          </a:p>
        </p:txBody>
      </p:sp>
      <p:sp>
        <p:nvSpPr>
          <p:cNvPr id="4" name="Slide Number Placeholder 3">
            <a:extLst>
              <a:ext uri="{FF2B5EF4-FFF2-40B4-BE49-F238E27FC236}">
                <a16:creationId xmlns:a16="http://schemas.microsoft.com/office/drawing/2014/main" id="{5724BBA0-D430-3168-283E-FF8CF29D408D}"/>
              </a:ext>
            </a:extLst>
          </p:cNvPr>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11</a:t>
            </a:fld>
            <a:endParaRPr lang="en-US"/>
          </a:p>
        </p:txBody>
      </p:sp>
    </p:spTree>
    <p:extLst>
      <p:ext uri="{BB962C8B-B14F-4D97-AF65-F5344CB8AC3E}">
        <p14:creationId xmlns:p14="http://schemas.microsoft.com/office/powerpoint/2010/main" val="3589695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66D239C0-8893-A059-045C-322201852AB0}"/>
              </a:ext>
            </a:extLst>
          </p:cNvPr>
          <p:cNvSpPr/>
          <p:nvPr/>
        </p:nvSpPr>
        <p:spPr>
          <a:xfrm>
            <a:off x="609600" y="4876802"/>
            <a:ext cx="10756392" cy="130277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Rounded Corners 5">
            <a:extLst>
              <a:ext uri="{FF2B5EF4-FFF2-40B4-BE49-F238E27FC236}">
                <a16:creationId xmlns:a16="http://schemas.microsoft.com/office/drawing/2014/main" id="{433CAD62-EE2A-1DC3-E6FC-DE2E9DD54092}"/>
              </a:ext>
            </a:extLst>
          </p:cNvPr>
          <p:cNvSpPr/>
          <p:nvPr/>
        </p:nvSpPr>
        <p:spPr>
          <a:xfrm>
            <a:off x="609600" y="3814916"/>
            <a:ext cx="10774680" cy="825910"/>
          </a:xfrm>
          <a:prstGeom prst="roundRect">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Rounded Corners 3">
            <a:extLst>
              <a:ext uri="{FF2B5EF4-FFF2-40B4-BE49-F238E27FC236}">
                <a16:creationId xmlns:a16="http://schemas.microsoft.com/office/drawing/2014/main" id="{9BB3026E-0D17-E72F-B40F-BEF62B65443E}"/>
              </a:ext>
            </a:extLst>
          </p:cNvPr>
          <p:cNvSpPr/>
          <p:nvPr/>
        </p:nvSpPr>
        <p:spPr>
          <a:xfrm>
            <a:off x="609600" y="2481855"/>
            <a:ext cx="10774680" cy="105156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3" name="Rectangle: Rounded Corners 2">
            <a:extLst>
              <a:ext uri="{FF2B5EF4-FFF2-40B4-BE49-F238E27FC236}">
                <a16:creationId xmlns:a16="http://schemas.microsoft.com/office/drawing/2014/main" id="{1DACAE3C-F207-2A30-576D-473A9D53238B}"/>
              </a:ext>
            </a:extLst>
          </p:cNvPr>
          <p:cNvSpPr/>
          <p:nvPr/>
        </p:nvSpPr>
        <p:spPr>
          <a:xfrm>
            <a:off x="609600" y="1510895"/>
            <a:ext cx="10756392" cy="764930"/>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70" name="Slide Number Placeholder 5">
            <a:extLst>
              <a:ext uri="{FF2B5EF4-FFF2-40B4-BE49-F238E27FC236}">
                <a16:creationId xmlns:a16="http://schemas.microsoft.com/office/drawing/2014/main" id="{03ACB901-C15F-6E9B-1074-C98B78D7C19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9pPr>
          </a:lstStyle>
          <a:p>
            <a:pPr fontAlgn="base">
              <a:spcBef>
                <a:spcPct val="0"/>
              </a:spcBef>
              <a:spcAft>
                <a:spcPct val="0"/>
              </a:spcAft>
              <a:buClrTx/>
              <a:buSzTx/>
              <a:buNone/>
            </a:pPr>
            <a:fld id="{06B5E4FF-491A-4C95-AD4E-9EB3943A4244}" type="slidenum">
              <a:rPr lang="en-US" altLang="en-US" sz="1000">
                <a:solidFill>
                  <a:srgbClr val="000000"/>
                </a:solidFill>
              </a:rPr>
              <a:pPr fontAlgn="base">
                <a:spcBef>
                  <a:spcPct val="0"/>
                </a:spcBef>
                <a:spcAft>
                  <a:spcPct val="0"/>
                </a:spcAft>
                <a:buClrTx/>
                <a:buSzTx/>
                <a:buNone/>
              </a:pPr>
              <a:t>2</a:t>
            </a:fld>
            <a:endParaRPr lang="en-US" altLang="en-US" sz="1000">
              <a:solidFill>
                <a:srgbClr val="000000"/>
              </a:solidFill>
            </a:endParaRPr>
          </a:p>
        </p:txBody>
      </p:sp>
      <p:sp>
        <p:nvSpPr>
          <p:cNvPr id="7171" name="Rectangle 2">
            <a:extLst>
              <a:ext uri="{FF2B5EF4-FFF2-40B4-BE49-F238E27FC236}">
                <a16:creationId xmlns:a16="http://schemas.microsoft.com/office/drawing/2014/main" id="{ADF3369F-C92E-3AED-4F86-0C3A5EC315FA}"/>
              </a:ext>
            </a:extLst>
          </p:cNvPr>
          <p:cNvSpPr>
            <a:spLocks noGrp="1" noChangeArrowheads="1"/>
          </p:cNvSpPr>
          <p:nvPr>
            <p:ph type="title"/>
          </p:nvPr>
        </p:nvSpPr>
        <p:spPr/>
        <p:txBody>
          <a:bodyPr/>
          <a:lstStyle/>
          <a:p>
            <a:pPr eaLnBrk="1" hangingPunct="1"/>
            <a:r>
              <a:rPr lang="en-US" altLang="en-US" sz="3200" dirty="0"/>
              <a:t>Executive Summary</a:t>
            </a:r>
          </a:p>
        </p:txBody>
      </p:sp>
      <p:sp>
        <p:nvSpPr>
          <p:cNvPr id="7172" name="Rectangle 3">
            <a:extLst>
              <a:ext uri="{FF2B5EF4-FFF2-40B4-BE49-F238E27FC236}">
                <a16:creationId xmlns:a16="http://schemas.microsoft.com/office/drawing/2014/main" id="{CBDD0A15-8697-F3F7-2928-DC91A550D935}"/>
              </a:ext>
            </a:extLst>
          </p:cNvPr>
          <p:cNvSpPr>
            <a:spLocks noGrp="1" noChangeArrowheads="1"/>
          </p:cNvSpPr>
          <p:nvPr>
            <p:ph type="body" idx="1"/>
          </p:nvPr>
        </p:nvSpPr>
        <p:spPr>
          <a:xfrm>
            <a:off x="609600" y="1516887"/>
            <a:ext cx="10756392" cy="4100513"/>
          </a:xfrm>
        </p:spPr>
        <p:txBody>
          <a:bodyPr/>
          <a:lstStyle/>
          <a:p>
            <a:pPr marL="0" lvl="1" indent="0">
              <a:lnSpc>
                <a:spcPct val="95000"/>
              </a:lnSpc>
              <a:spcBef>
                <a:spcPct val="25000"/>
              </a:spcBef>
              <a:buClr>
                <a:schemeClr val="tx1"/>
              </a:buClr>
              <a:buNone/>
              <a:defRPr/>
            </a:pPr>
            <a:r>
              <a:rPr lang="en-US" altLang="en-US" sz="1400" dirty="0"/>
              <a:t>ERCOT should model reality, not double-count risk. Setting Deployment Factors to zero for services like ECRS and Non-Spin keeps RUC and SCED consistent, prevents unnecessary thermal commitments, and protects customers from higher costs.</a:t>
            </a:r>
          </a:p>
          <a:p>
            <a:pPr marL="0" lvl="1" indent="0">
              <a:lnSpc>
                <a:spcPct val="95000"/>
              </a:lnSpc>
              <a:spcBef>
                <a:spcPct val="25000"/>
              </a:spcBef>
              <a:buClr>
                <a:schemeClr val="tx1"/>
              </a:buClr>
              <a:buNone/>
              <a:defRPr/>
            </a:pPr>
            <a:endParaRPr lang="en-US" altLang="en-US" sz="1400" dirty="0"/>
          </a:p>
          <a:p>
            <a:pPr marL="0" lvl="1" indent="0">
              <a:lnSpc>
                <a:spcPct val="95000"/>
              </a:lnSpc>
              <a:spcBef>
                <a:spcPct val="25000"/>
              </a:spcBef>
              <a:buClr>
                <a:schemeClr val="tx1"/>
              </a:buClr>
              <a:buNone/>
              <a:defRPr/>
            </a:pPr>
            <a:r>
              <a:rPr lang="en-US" altLang="en-US" sz="1400" b="1" dirty="0"/>
              <a:t>Problem</a:t>
            </a:r>
            <a:r>
              <a:rPr lang="en-US" altLang="en-US" sz="1400" dirty="0"/>
              <a:t>: ERCOT’s proposed Deployment Factors (DF &gt; 1) for ECRS and Non-Spin cause a mismatch between how resources are “awarded” in RUC and how they actually operate in SCED. This leads to false RUC scarcity, price suppression, and unnecessary thermal commitments. E.g., if ESRs are already providing these services every five minutes in real time, ERCOT shouldn’t pretend in RUC that they can’t. Doing so forces ERCOT to commit extra gas plants unnecessarily- driving up costs and distorting prices.</a:t>
            </a:r>
          </a:p>
          <a:p>
            <a:pPr marL="0" lvl="1" indent="0">
              <a:lnSpc>
                <a:spcPct val="95000"/>
              </a:lnSpc>
              <a:spcBef>
                <a:spcPct val="25000"/>
              </a:spcBef>
              <a:buClr>
                <a:schemeClr val="tx1"/>
              </a:buClr>
              <a:buNone/>
              <a:defRPr/>
            </a:pPr>
            <a:endParaRPr lang="en-US" altLang="en-US" sz="1400" dirty="0"/>
          </a:p>
          <a:p>
            <a:pPr marL="0" lvl="1" indent="0">
              <a:lnSpc>
                <a:spcPct val="95000"/>
              </a:lnSpc>
              <a:spcBef>
                <a:spcPct val="25000"/>
              </a:spcBef>
              <a:buClr>
                <a:schemeClr val="tx1"/>
              </a:buClr>
              <a:buNone/>
              <a:defRPr/>
            </a:pPr>
            <a:r>
              <a:rPr lang="en-US" altLang="en-US" sz="1400" b="1" dirty="0"/>
              <a:t>Solution</a:t>
            </a:r>
            <a:r>
              <a:rPr lang="en-US" altLang="en-US" sz="1400" dirty="0"/>
              <a:t>: Set DF = 0 for ECRS, Non-Spin, and RRS so that RUC and SCED stay consistent. This aligns modeling with real-time operations, prevents artificial commitments, and ensures ESRs aren’t unfairly penalized. Keep Reg-Up and Reg-Down DFs based on actual deployment history and also use a 4-hour duration for Non-Spin in RUC to reflect energy sustainability needs.</a:t>
            </a:r>
          </a:p>
          <a:p>
            <a:pPr marL="0" lvl="1" indent="0">
              <a:lnSpc>
                <a:spcPct val="95000"/>
              </a:lnSpc>
              <a:spcBef>
                <a:spcPct val="25000"/>
              </a:spcBef>
              <a:buClr>
                <a:schemeClr val="tx1"/>
              </a:buClr>
              <a:buNone/>
              <a:defRPr/>
            </a:pPr>
            <a:endParaRPr lang="en-US" altLang="en-US" sz="1400" dirty="0"/>
          </a:p>
          <a:p>
            <a:pPr marL="0" lvl="1" indent="0">
              <a:lnSpc>
                <a:spcPct val="95000"/>
              </a:lnSpc>
              <a:spcBef>
                <a:spcPct val="25000"/>
              </a:spcBef>
              <a:buClr>
                <a:schemeClr val="tx1"/>
              </a:buClr>
              <a:buNone/>
              <a:defRPr/>
            </a:pPr>
            <a:r>
              <a:rPr lang="en-US" altLang="en-US" sz="1400" b="1" dirty="0"/>
              <a:t>Why</a:t>
            </a:r>
            <a:r>
              <a:rPr lang="en-US" altLang="en-US" sz="1400" dirty="0"/>
              <a:t>: This isn’t a “battery favoritism” issue — it’s about market integrity and accurate modeling:</a:t>
            </a:r>
          </a:p>
          <a:p>
            <a:pPr marL="746125" lvl="1">
              <a:lnSpc>
                <a:spcPct val="95000"/>
              </a:lnSpc>
              <a:spcBef>
                <a:spcPct val="25000"/>
              </a:spcBef>
              <a:buClr>
                <a:schemeClr val="tx1"/>
              </a:buClr>
              <a:defRPr/>
            </a:pPr>
            <a:r>
              <a:rPr lang="en-US" altLang="en-US" sz="1400" dirty="0"/>
              <a:t>Consistency: RUC and SCED should use the same assumptions to avoid inconsistency.</a:t>
            </a:r>
          </a:p>
          <a:p>
            <a:pPr marL="746125" lvl="1">
              <a:lnSpc>
                <a:spcPct val="95000"/>
              </a:lnSpc>
              <a:spcBef>
                <a:spcPct val="25000"/>
              </a:spcBef>
              <a:buClr>
                <a:schemeClr val="tx1"/>
              </a:buClr>
              <a:defRPr/>
            </a:pPr>
            <a:r>
              <a:rPr lang="en-US" altLang="en-US" sz="1400" dirty="0"/>
              <a:t>Efficiency: Avoids unnecessary thermal commitments.</a:t>
            </a:r>
          </a:p>
          <a:p>
            <a:pPr marL="746125" lvl="1">
              <a:lnSpc>
                <a:spcPct val="95000"/>
              </a:lnSpc>
              <a:spcBef>
                <a:spcPct val="25000"/>
              </a:spcBef>
              <a:buClr>
                <a:schemeClr val="tx1"/>
              </a:buClr>
              <a:defRPr/>
            </a:pPr>
            <a:r>
              <a:rPr lang="en-US" altLang="en-US" sz="1400" dirty="0"/>
              <a:t>Fairness: Prevents un-</a:t>
            </a:r>
            <a:r>
              <a:rPr lang="en-US" altLang="en-US" sz="1400" dirty="0" err="1"/>
              <a:t>hedgeable</a:t>
            </a:r>
            <a:r>
              <a:rPr lang="en-US" altLang="en-US" sz="1400" dirty="0"/>
              <a:t> RUC short charges for ESRs.</a:t>
            </a:r>
          </a:p>
          <a:p>
            <a:pPr marL="746125" lvl="1">
              <a:lnSpc>
                <a:spcPct val="95000"/>
              </a:lnSpc>
              <a:spcBef>
                <a:spcPct val="25000"/>
              </a:spcBef>
              <a:buClr>
                <a:schemeClr val="tx1"/>
              </a:buClr>
              <a:defRPr/>
            </a:pPr>
            <a:r>
              <a:rPr lang="en-US" altLang="en-US" sz="1400" dirty="0"/>
              <a:t>Reliability: Still ensures all services meet their energy-duration requirements.</a:t>
            </a:r>
          </a:p>
          <a:p>
            <a:pPr marL="746125" lvl="1">
              <a:lnSpc>
                <a:spcPct val="95000"/>
              </a:lnSpc>
              <a:spcBef>
                <a:spcPct val="25000"/>
              </a:spcBef>
              <a:buClr>
                <a:schemeClr val="tx1"/>
              </a:buClr>
              <a:defRPr/>
            </a:pPr>
            <a:endParaRPr lang="en-US" altLang="en-US" sz="1800" b="1" dirty="0"/>
          </a:p>
        </p:txBody>
      </p:sp>
    </p:spTree>
    <p:extLst>
      <p:ext uri="{BB962C8B-B14F-4D97-AF65-F5344CB8AC3E}">
        <p14:creationId xmlns:p14="http://schemas.microsoft.com/office/powerpoint/2010/main" val="524628799"/>
      </p:ext>
    </p:extLst>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D6227-5C01-00EE-342C-C8B7DD110B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1D460E-68BF-0C8B-28A5-F519B69DCC00}"/>
              </a:ext>
            </a:extLst>
          </p:cNvPr>
          <p:cNvSpPr>
            <a:spLocks noGrp="1"/>
          </p:cNvSpPr>
          <p:nvPr>
            <p:ph type="title"/>
          </p:nvPr>
        </p:nvSpPr>
        <p:spPr/>
        <p:txBody>
          <a:bodyPr/>
          <a:lstStyle/>
          <a:p>
            <a:r>
              <a:rPr lang="en-US" sz="3200" dirty="0"/>
              <a:t>Stakeholder Call to Action</a:t>
            </a:r>
          </a:p>
        </p:txBody>
      </p:sp>
      <p:sp>
        <p:nvSpPr>
          <p:cNvPr id="8" name="Content Placeholder 7">
            <a:extLst>
              <a:ext uri="{FF2B5EF4-FFF2-40B4-BE49-F238E27FC236}">
                <a16:creationId xmlns:a16="http://schemas.microsoft.com/office/drawing/2014/main" id="{061EAA9E-7C77-D9E1-975C-B915E7C0DDC6}"/>
              </a:ext>
            </a:extLst>
          </p:cNvPr>
          <p:cNvSpPr>
            <a:spLocks noGrp="1"/>
          </p:cNvSpPr>
          <p:nvPr>
            <p:ph idx="1"/>
          </p:nvPr>
        </p:nvSpPr>
        <p:spPr>
          <a:prstGeom prst="rect">
            <a:avLst/>
          </a:prstGeom>
        </p:spPr>
        <p:txBody>
          <a:bodyPr/>
          <a:lstStyle/>
          <a:p>
            <a:pPr>
              <a:lnSpc>
                <a:spcPct val="107000"/>
              </a:lnSpc>
              <a:spcBef>
                <a:spcPts val="0"/>
              </a:spcBef>
              <a:tabLst>
                <a:tab pos="347345" algn="l"/>
                <a:tab pos="457200" algn="l"/>
              </a:tabLst>
            </a:pPr>
            <a:r>
              <a:rPr lang="en-US" sz="1600" dirty="0"/>
              <a:t>Stakeholders had historically taken the lead in designing the ERCOT market – Stakeholders need to lead on RTC design related issues like this, AORDC/ASDC design to reflect AS scarcity values, and mechanisms to ensure adequate SOC control by ESRs under RTC</a:t>
            </a:r>
          </a:p>
          <a:p>
            <a:pPr>
              <a:lnSpc>
                <a:spcPct val="107000"/>
              </a:lnSpc>
              <a:spcBef>
                <a:spcPts val="0"/>
              </a:spcBef>
              <a:tabLst>
                <a:tab pos="347345" algn="l"/>
                <a:tab pos="457200" algn="l"/>
              </a:tabLst>
            </a:pPr>
            <a:endParaRPr lang="en-US" sz="1600" dirty="0"/>
          </a:p>
          <a:p>
            <a:pPr>
              <a:lnSpc>
                <a:spcPct val="107000"/>
              </a:lnSpc>
              <a:spcBef>
                <a:spcPts val="0"/>
              </a:spcBef>
              <a:tabLst>
                <a:tab pos="347345" algn="l"/>
                <a:tab pos="457200" algn="l"/>
              </a:tabLst>
            </a:pPr>
            <a:r>
              <a:rPr lang="en-US" sz="1600" dirty="0"/>
              <a:t>For RTC go-live, let’s align DFs with operational reality — DF = 0 for ECRS, Non-Spin, and RRS ensures efficient, reliable, and fair market outcomes. Let’s also make the obvious change of making duration requirements consistent between RUC and SCED.</a:t>
            </a:r>
          </a:p>
          <a:p>
            <a:pPr>
              <a:lnSpc>
                <a:spcPct val="107000"/>
              </a:lnSpc>
              <a:spcBef>
                <a:spcPts val="0"/>
              </a:spcBef>
              <a:tabLst>
                <a:tab pos="347345" algn="l"/>
                <a:tab pos="457200" algn="l"/>
              </a:tabLst>
            </a:pPr>
            <a:endParaRPr lang="en-US" sz="1600" dirty="0"/>
          </a:p>
        </p:txBody>
      </p:sp>
      <p:sp>
        <p:nvSpPr>
          <p:cNvPr id="4" name="Slide Number Placeholder 3">
            <a:extLst>
              <a:ext uri="{FF2B5EF4-FFF2-40B4-BE49-F238E27FC236}">
                <a16:creationId xmlns:a16="http://schemas.microsoft.com/office/drawing/2014/main" id="{57D1642A-3691-7D24-955C-44CC83AC13E7}"/>
              </a:ext>
            </a:extLst>
          </p:cNvPr>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900" b="0" i="0" u="none" strike="noStrike" kern="1200" cap="none" spc="0" normalizeH="0" baseline="0" noProof="0" smtClean="0">
                <a:ln>
                  <a:noFill/>
                </a:ln>
                <a:solidFill>
                  <a:srgbClr val="FFFFFF"/>
                </a:solidFill>
                <a:effectLst/>
                <a:uLnTx/>
                <a:uFillTx/>
                <a:latin typeface="Verdana"/>
                <a:ea typeface="+mn-ea"/>
                <a:cs typeface="Arial"/>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en-US" sz="900" b="0" i="0" u="none" strike="noStrike" kern="1200" cap="none" spc="0" normalizeH="0" baseline="0" noProof="0">
              <a:ln>
                <a:noFill/>
              </a:ln>
              <a:solidFill>
                <a:srgbClr val="FFFFFF"/>
              </a:solidFill>
              <a:effectLst/>
              <a:uLnTx/>
              <a:uFillTx/>
              <a:latin typeface="Verdana"/>
              <a:ea typeface="+mn-ea"/>
              <a:cs typeface="Arial"/>
            </a:endParaRPr>
          </a:p>
        </p:txBody>
      </p:sp>
    </p:spTree>
    <p:extLst>
      <p:ext uri="{BB962C8B-B14F-4D97-AF65-F5344CB8AC3E}">
        <p14:creationId xmlns:p14="http://schemas.microsoft.com/office/powerpoint/2010/main" val="1972998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2EFC4-106A-55A1-2701-10BAA49DC26B}"/>
            </a:ext>
          </a:extLst>
        </p:cNvPr>
        <p:cNvGrpSpPr/>
        <p:nvPr/>
      </p:nvGrpSpPr>
      <p:grpSpPr>
        <a:xfrm>
          <a:off x="0" y="0"/>
          <a:ext cx="0" cy="0"/>
          <a:chOff x="0" y="0"/>
          <a:chExt cx="0" cy="0"/>
        </a:xfrm>
      </p:grpSpPr>
      <p:sp>
        <p:nvSpPr>
          <p:cNvPr id="3" name="Arrow: Chevron 2">
            <a:extLst>
              <a:ext uri="{FF2B5EF4-FFF2-40B4-BE49-F238E27FC236}">
                <a16:creationId xmlns:a16="http://schemas.microsoft.com/office/drawing/2014/main" id="{AA823E18-38F4-9A87-89A4-88437F2749DB}"/>
              </a:ext>
            </a:extLst>
          </p:cNvPr>
          <p:cNvSpPr/>
          <p:nvPr/>
        </p:nvSpPr>
        <p:spPr>
          <a:xfrm>
            <a:off x="4153542" y="6039077"/>
            <a:ext cx="3527418" cy="353960"/>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RUC under-procurement</a:t>
            </a:r>
          </a:p>
        </p:txBody>
      </p:sp>
      <p:sp>
        <p:nvSpPr>
          <p:cNvPr id="2" name="Arrow: Pentagon 1">
            <a:extLst>
              <a:ext uri="{FF2B5EF4-FFF2-40B4-BE49-F238E27FC236}">
                <a16:creationId xmlns:a16="http://schemas.microsoft.com/office/drawing/2014/main" id="{050129C1-7CB6-940F-9C68-758EC90AA12C}"/>
              </a:ext>
            </a:extLst>
          </p:cNvPr>
          <p:cNvSpPr/>
          <p:nvPr/>
        </p:nvSpPr>
        <p:spPr>
          <a:xfrm>
            <a:off x="438912" y="6039076"/>
            <a:ext cx="3712464" cy="353961"/>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RUC duration&lt;SCED duration</a:t>
            </a:r>
          </a:p>
        </p:txBody>
      </p:sp>
      <p:sp>
        <p:nvSpPr>
          <p:cNvPr id="7170" name="Slide Number Placeholder 5">
            <a:extLst>
              <a:ext uri="{FF2B5EF4-FFF2-40B4-BE49-F238E27FC236}">
                <a16:creationId xmlns:a16="http://schemas.microsoft.com/office/drawing/2014/main" id="{E21498A1-48A4-AB82-6E65-5B51BD291C0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9pPr>
          </a:lstStyle>
          <a:p>
            <a:pPr fontAlgn="base">
              <a:spcBef>
                <a:spcPct val="0"/>
              </a:spcBef>
              <a:spcAft>
                <a:spcPct val="0"/>
              </a:spcAft>
              <a:buClrTx/>
              <a:buSzTx/>
              <a:buNone/>
            </a:pPr>
            <a:fld id="{06B5E4FF-491A-4C95-AD4E-9EB3943A4244}" type="slidenum">
              <a:rPr lang="en-US" altLang="en-US" sz="1000">
                <a:solidFill>
                  <a:srgbClr val="000000"/>
                </a:solidFill>
              </a:rPr>
              <a:pPr fontAlgn="base">
                <a:spcBef>
                  <a:spcPct val="0"/>
                </a:spcBef>
                <a:spcAft>
                  <a:spcPct val="0"/>
                </a:spcAft>
                <a:buClrTx/>
                <a:buSzTx/>
                <a:buNone/>
              </a:pPr>
              <a:t>4</a:t>
            </a:fld>
            <a:endParaRPr lang="en-US" altLang="en-US" sz="1000">
              <a:solidFill>
                <a:srgbClr val="000000"/>
              </a:solidFill>
            </a:endParaRPr>
          </a:p>
        </p:txBody>
      </p:sp>
      <p:sp>
        <p:nvSpPr>
          <p:cNvPr id="7171" name="Rectangle 2">
            <a:extLst>
              <a:ext uri="{FF2B5EF4-FFF2-40B4-BE49-F238E27FC236}">
                <a16:creationId xmlns:a16="http://schemas.microsoft.com/office/drawing/2014/main" id="{3CE959CF-53EA-99E5-05DB-DF3D58319D35}"/>
              </a:ext>
            </a:extLst>
          </p:cNvPr>
          <p:cNvSpPr>
            <a:spLocks noGrp="1" noChangeArrowheads="1"/>
          </p:cNvSpPr>
          <p:nvPr>
            <p:ph type="title"/>
          </p:nvPr>
        </p:nvSpPr>
        <p:spPr/>
        <p:txBody>
          <a:bodyPr/>
          <a:lstStyle/>
          <a:p>
            <a:pPr eaLnBrk="1" hangingPunct="1"/>
            <a:r>
              <a:rPr lang="en-US" altLang="en-US" sz="3200" dirty="0"/>
              <a:t>ERCOT Justification for Inconsistent SCED-RUC Duration Flawed</a:t>
            </a:r>
          </a:p>
        </p:txBody>
      </p:sp>
      <p:sp>
        <p:nvSpPr>
          <p:cNvPr id="7172" name="Rectangle 3">
            <a:extLst>
              <a:ext uri="{FF2B5EF4-FFF2-40B4-BE49-F238E27FC236}">
                <a16:creationId xmlns:a16="http://schemas.microsoft.com/office/drawing/2014/main" id="{A98FC952-1DAE-E0F4-5944-BB862AD344D3}"/>
              </a:ext>
            </a:extLst>
          </p:cNvPr>
          <p:cNvSpPr>
            <a:spLocks noGrp="1" noChangeArrowheads="1"/>
          </p:cNvSpPr>
          <p:nvPr>
            <p:ph type="body" idx="1"/>
          </p:nvPr>
        </p:nvSpPr>
        <p:spPr>
          <a:xfrm>
            <a:off x="609600" y="1539604"/>
            <a:ext cx="11356731" cy="3399632"/>
          </a:xfrm>
        </p:spPr>
        <p:txBody>
          <a:bodyPr/>
          <a:lstStyle/>
          <a:p>
            <a:pPr marL="346075">
              <a:lnSpc>
                <a:spcPct val="95000"/>
              </a:lnSpc>
              <a:spcBef>
                <a:spcPct val="25000"/>
              </a:spcBef>
              <a:buClr>
                <a:schemeClr val="tx1"/>
              </a:buClr>
              <a:defRPr/>
            </a:pPr>
            <a:r>
              <a:rPr lang="en-US" altLang="en-US" sz="1800" dirty="0"/>
              <a:t>ERCOT recognizes that what I pointed out in terms of possible RUC unnecessary commitment and ESR RUC capacity short charge due to inconsistent RRS duration in RUC and SCED:</a:t>
            </a:r>
            <a:endParaRPr kumimoji="0" lang="en-US" sz="1400" b="0" i="0" u="none" strike="noStrike" kern="1200" cap="none" spc="0" normalizeH="0" baseline="0" noProof="0" dirty="0">
              <a:ln>
                <a:noFill/>
              </a:ln>
              <a:solidFill>
                <a:srgbClr val="5B6770"/>
              </a:solidFill>
              <a:effectLst/>
              <a:uLnTx/>
              <a:uFillTx/>
              <a:latin typeface="Arial"/>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5B6770"/>
                </a:solidFill>
                <a:effectLst/>
                <a:uLnTx/>
                <a:uFillTx/>
                <a:latin typeface="Arial"/>
                <a:ea typeface="+mn-ea"/>
                <a:cs typeface="+mn-cs"/>
              </a:rPr>
              <a:t>Correlating RUC AS Duration to SCED is only impactful in case of how RUC treats RRS “awards” with the proposed RRS-ASDF=0. </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5B6770"/>
                </a:solidFill>
                <a:effectLst/>
                <a:uLnTx/>
                <a:uFillTx/>
                <a:latin typeface="Arial"/>
                <a:ea typeface="+mn-ea"/>
                <a:cs typeface="+mn-cs"/>
              </a:rPr>
              <a:t>Example, 100MW ESR with 50MWh SOC will be awarded 100MW of RRS in SCED (since Duration is 30 minutes in SCED) whereas RUC will only “award” 50MW.</a:t>
            </a:r>
          </a:p>
          <a:p>
            <a:pPr marL="346075">
              <a:lnSpc>
                <a:spcPct val="95000"/>
              </a:lnSpc>
              <a:spcBef>
                <a:spcPct val="25000"/>
              </a:spcBef>
              <a:buClr>
                <a:schemeClr val="tx1"/>
              </a:buClr>
              <a:defRPr/>
            </a:pPr>
            <a:r>
              <a:rPr lang="en-US" altLang="en-US" sz="1800" dirty="0"/>
              <a:t>ERCOT’s following claim is flawed for ESRs with greater than 1-hour SOC capacity:</a:t>
            </a:r>
          </a:p>
          <a:p>
            <a:pPr eaLnBrk="1" fontAlgn="auto" hangingPunct="1">
              <a:spcAft>
                <a:spcPts val="0"/>
              </a:spcAft>
              <a:buClrTx/>
              <a:buSzTx/>
              <a:buFont typeface="Arial" panose="020B0604020202020204" pitchFamily="34" charset="0"/>
              <a:buChar char="•"/>
              <a:defRPr/>
            </a:pPr>
            <a:r>
              <a:rPr lang="en-US" sz="1600" kern="1200" dirty="0">
                <a:solidFill>
                  <a:srgbClr val="5B6770"/>
                </a:solidFill>
                <a:latin typeface="Arial"/>
              </a:rPr>
              <a:t>Lastly, in case of Non-Spin the qualification criteria will ensure that RUC does not award an ESR at MW levels SCED can’t (i.e., the qualification prevents RUC from thinking a 100 MWh ESR can provide anything beyond 25 MW) </a:t>
            </a:r>
            <a:endParaRPr lang="en-US" altLang="en-US" sz="2000" dirty="0"/>
          </a:p>
          <a:p>
            <a:pPr marL="346075" marR="0" lvl="0" indent="-342900" algn="l" defTabSz="914400" rtl="0" eaLnBrk="0" fontAlgn="base" latinLnBrk="0" hangingPunct="0">
              <a:lnSpc>
                <a:spcPct val="95000"/>
              </a:lnSpc>
              <a:spcBef>
                <a:spcPct val="25000"/>
              </a:spcBef>
              <a:spcAft>
                <a:spcPct val="0"/>
              </a:spcAft>
              <a:buClr>
                <a:srgbClr val="000000"/>
              </a:buClr>
              <a:buSzPct val="75000"/>
              <a:buFont typeface="Wingdings" panose="05000000000000000000" pitchFamily="2" charset="2"/>
              <a:buChar char="p"/>
              <a:tabLst/>
              <a:defRPr/>
            </a:pPr>
            <a:r>
              <a:rPr kumimoji="0" lang="en-US" altLang="en-US" sz="1800" b="0" i="0" u="none" strike="noStrike" kern="0" cap="none" spc="0" normalizeH="0" baseline="0" noProof="0" dirty="0">
                <a:ln>
                  <a:noFill/>
                </a:ln>
                <a:solidFill>
                  <a:srgbClr val="000000"/>
                </a:solidFill>
                <a:effectLst/>
                <a:uLnTx/>
                <a:uFillTx/>
                <a:latin typeface="Verdana"/>
                <a:ea typeface="+mn-ea"/>
                <a:cs typeface="Arial"/>
              </a:rPr>
              <a:t>E.g., 4-hour 100MW ESR would be qualified for 100MW Non-Spin. With inconsistent 1-hour duration in RUC, if the ESR had only 100MWh SOC, it may be “awarded” 100MW Non-Spin whereas the maximum Non-Spin award in SCED is 25MW. RUC over-credits Non-Spin leading to possible RUC under-procurement of Non-Spin which is a Reliability exposure for the grid</a:t>
            </a:r>
          </a:p>
          <a:p>
            <a:pPr marL="346075" marR="0" lvl="0" indent="-342900" algn="l" defTabSz="914400" rtl="0" eaLnBrk="0" fontAlgn="base" latinLnBrk="0" hangingPunct="0">
              <a:lnSpc>
                <a:spcPct val="95000"/>
              </a:lnSpc>
              <a:spcBef>
                <a:spcPct val="25000"/>
              </a:spcBef>
              <a:spcAft>
                <a:spcPct val="0"/>
              </a:spcAft>
              <a:buClr>
                <a:srgbClr val="000000"/>
              </a:buClr>
              <a:buSzPct val="75000"/>
              <a:buFont typeface="Wingdings" panose="05000000000000000000" pitchFamily="2" charset="2"/>
              <a:buChar char="p"/>
              <a:tabLst/>
              <a:defRPr/>
            </a:pPr>
            <a:r>
              <a:rPr lang="en-US" altLang="en-US" sz="1800" dirty="0">
                <a:solidFill>
                  <a:srgbClr val="000000"/>
                </a:solidFill>
                <a:latin typeface="Verdana"/>
                <a:cs typeface="Arial"/>
              </a:rPr>
              <a:t>The obvious correct answer: </a:t>
            </a:r>
            <a:r>
              <a:rPr lang="en-US" altLang="en-US" sz="1800" b="1" dirty="0">
                <a:solidFill>
                  <a:srgbClr val="000000"/>
                </a:solidFill>
                <a:latin typeface="Verdana"/>
                <a:cs typeface="Arial"/>
              </a:rPr>
              <a:t>RUC and SCED durations must always be consistent</a:t>
            </a:r>
            <a:endParaRPr kumimoji="0" lang="en-US" altLang="en-US" sz="1800" b="1" i="0" u="none" strike="noStrike" kern="0" cap="none" spc="0" normalizeH="0" baseline="0" noProof="0" dirty="0">
              <a:ln>
                <a:noFill/>
              </a:ln>
              <a:solidFill>
                <a:srgbClr val="000000"/>
              </a:solidFill>
              <a:effectLst/>
              <a:uLnTx/>
              <a:uFillTx/>
              <a:latin typeface="Verdana"/>
              <a:ea typeface="+mn-ea"/>
              <a:cs typeface="Arial"/>
            </a:endParaRPr>
          </a:p>
        </p:txBody>
      </p:sp>
      <p:sp>
        <p:nvSpPr>
          <p:cNvPr id="5" name="Arrow: Chevron 4">
            <a:extLst>
              <a:ext uri="{FF2B5EF4-FFF2-40B4-BE49-F238E27FC236}">
                <a16:creationId xmlns:a16="http://schemas.microsoft.com/office/drawing/2014/main" id="{F7BF6E9B-5BD9-B0E2-CDA3-B4DE83E50C4A}"/>
              </a:ext>
            </a:extLst>
          </p:cNvPr>
          <p:cNvSpPr/>
          <p:nvPr/>
        </p:nvSpPr>
        <p:spPr>
          <a:xfrm>
            <a:off x="7680961" y="6032036"/>
            <a:ext cx="3691514" cy="353960"/>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Reliability Exposure</a:t>
            </a:r>
          </a:p>
        </p:txBody>
      </p:sp>
      <p:sp>
        <p:nvSpPr>
          <p:cNvPr id="10" name="Arrow: Chevron 9">
            <a:extLst>
              <a:ext uri="{FF2B5EF4-FFF2-40B4-BE49-F238E27FC236}">
                <a16:creationId xmlns:a16="http://schemas.microsoft.com/office/drawing/2014/main" id="{17AEDDE8-2DDD-E5EC-F582-E5CCCA3DAD05}"/>
              </a:ext>
            </a:extLst>
          </p:cNvPr>
          <p:cNvSpPr/>
          <p:nvPr/>
        </p:nvSpPr>
        <p:spPr>
          <a:xfrm>
            <a:off x="4150494" y="5606261"/>
            <a:ext cx="2015607" cy="353960"/>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Extra RUC</a:t>
            </a:r>
          </a:p>
        </p:txBody>
      </p:sp>
      <p:sp>
        <p:nvSpPr>
          <p:cNvPr id="11" name="Arrow: Pentagon 10">
            <a:extLst>
              <a:ext uri="{FF2B5EF4-FFF2-40B4-BE49-F238E27FC236}">
                <a16:creationId xmlns:a16="http://schemas.microsoft.com/office/drawing/2014/main" id="{67F009C1-3934-A57A-079C-6089F785849B}"/>
              </a:ext>
            </a:extLst>
          </p:cNvPr>
          <p:cNvSpPr/>
          <p:nvPr/>
        </p:nvSpPr>
        <p:spPr>
          <a:xfrm>
            <a:off x="435864" y="5606260"/>
            <a:ext cx="3712464" cy="353961"/>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RUC duration&gt;SCED duration</a:t>
            </a:r>
          </a:p>
        </p:txBody>
      </p:sp>
      <p:sp>
        <p:nvSpPr>
          <p:cNvPr id="12" name="Arrow: Chevron 11">
            <a:extLst>
              <a:ext uri="{FF2B5EF4-FFF2-40B4-BE49-F238E27FC236}">
                <a16:creationId xmlns:a16="http://schemas.microsoft.com/office/drawing/2014/main" id="{47C56B53-F82E-9635-C799-DAC2191F0728}"/>
              </a:ext>
            </a:extLst>
          </p:cNvPr>
          <p:cNvSpPr/>
          <p:nvPr/>
        </p:nvSpPr>
        <p:spPr>
          <a:xfrm>
            <a:off x="6156959" y="5606261"/>
            <a:ext cx="2615377" cy="353960"/>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Price Suppression</a:t>
            </a:r>
          </a:p>
        </p:txBody>
      </p:sp>
      <p:sp>
        <p:nvSpPr>
          <p:cNvPr id="13" name="Arrow: Chevron 12">
            <a:extLst>
              <a:ext uri="{FF2B5EF4-FFF2-40B4-BE49-F238E27FC236}">
                <a16:creationId xmlns:a16="http://schemas.microsoft.com/office/drawing/2014/main" id="{10AE0836-6E58-268B-04E9-DFDE305E03E6}"/>
              </a:ext>
            </a:extLst>
          </p:cNvPr>
          <p:cNvSpPr/>
          <p:nvPr/>
        </p:nvSpPr>
        <p:spPr>
          <a:xfrm>
            <a:off x="8754049" y="5599220"/>
            <a:ext cx="2615377" cy="353960"/>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ESR Exposure</a:t>
            </a:r>
          </a:p>
        </p:txBody>
      </p:sp>
    </p:spTree>
    <p:extLst>
      <p:ext uri="{BB962C8B-B14F-4D97-AF65-F5344CB8AC3E}">
        <p14:creationId xmlns:p14="http://schemas.microsoft.com/office/powerpoint/2010/main" val="352688557"/>
      </p:ext>
    </p:extLst>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956DAC-895F-6B35-4D13-7078AC7FFC8E}"/>
            </a:ext>
          </a:extLst>
        </p:cNvPr>
        <p:cNvGrpSpPr/>
        <p:nvPr/>
      </p:nvGrpSpPr>
      <p:grpSpPr>
        <a:xfrm>
          <a:off x="0" y="0"/>
          <a:ext cx="0" cy="0"/>
          <a:chOff x="0" y="0"/>
          <a:chExt cx="0" cy="0"/>
        </a:xfrm>
      </p:grpSpPr>
      <p:sp>
        <p:nvSpPr>
          <p:cNvPr id="7170" name="Slide Number Placeholder 5">
            <a:extLst>
              <a:ext uri="{FF2B5EF4-FFF2-40B4-BE49-F238E27FC236}">
                <a16:creationId xmlns:a16="http://schemas.microsoft.com/office/drawing/2014/main" id="{D2B01540-65F4-2E6F-B899-BAC515BB32A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9pPr>
          </a:lstStyle>
          <a:p>
            <a:pPr fontAlgn="base">
              <a:spcBef>
                <a:spcPct val="0"/>
              </a:spcBef>
              <a:spcAft>
                <a:spcPct val="0"/>
              </a:spcAft>
              <a:buClrTx/>
              <a:buSzTx/>
              <a:buNone/>
            </a:pPr>
            <a:fld id="{06B5E4FF-491A-4C95-AD4E-9EB3943A4244}" type="slidenum">
              <a:rPr lang="en-US" altLang="en-US" sz="1000">
                <a:solidFill>
                  <a:srgbClr val="000000"/>
                </a:solidFill>
              </a:rPr>
              <a:pPr fontAlgn="base">
                <a:spcBef>
                  <a:spcPct val="0"/>
                </a:spcBef>
                <a:spcAft>
                  <a:spcPct val="0"/>
                </a:spcAft>
                <a:buClrTx/>
                <a:buSzTx/>
                <a:buNone/>
              </a:pPr>
              <a:t>5</a:t>
            </a:fld>
            <a:endParaRPr lang="en-US" altLang="en-US" sz="1000">
              <a:solidFill>
                <a:srgbClr val="000000"/>
              </a:solidFill>
            </a:endParaRPr>
          </a:p>
        </p:txBody>
      </p:sp>
      <p:sp>
        <p:nvSpPr>
          <p:cNvPr id="7171" name="Rectangle 2">
            <a:extLst>
              <a:ext uri="{FF2B5EF4-FFF2-40B4-BE49-F238E27FC236}">
                <a16:creationId xmlns:a16="http://schemas.microsoft.com/office/drawing/2014/main" id="{9EA0B2BC-1606-E508-0E8B-64E2B963CF15}"/>
              </a:ext>
            </a:extLst>
          </p:cNvPr>
          <p:cNvSpPr>
            <a:spLocks noGrp="1" noChangeArrowheads="1"/>
          </p:cNvSpPr>
          <p:nvPr>
            <p:ph type="title"/>
          </p:nvPr>
        </p:nvSpPr>
        <p:spPr/>
        <p:txBody>
          <a:bodyPr/>
          <a:lstStyle/>
          <a:p>
            <a:pPr eaLnBrk="1" hangingPunct="1"/>
            <a:r>
              <a:rPr lang="en-US" altLang="en-US" sz="3200" dirty="0"/>
              <a:t>ERCOT Analysis of Non-Spin Deployment is Flawed</a:t>
            </a:r>
          </a:p>
        </p:txBody>
      </p:sp>
      <p:sp>
        <p:nvSpPr>
          <p:cNvPr id="7172" name="Rectangle 3">
            <a:extLst>
              <a:ext uri="{FF2B5EF4-FFF2-40B4-BE49-F238E27FC236}">
                <a16:creationId xmlns:a16="http://schemas.microsoft.com/office/drawing/2014/main" id="{A29DA9E1-BB3F-CF87-D71B-FC3E968A380A}"/>
              </a:ext>
            </a:extLst>
          </p:cNvPr>
          <p:cNvSpPr>
            <a:spLocks noGrp="1" noChangeArrowheads="1"/>
          </p:cNvSpPr>
          <p:nvPr>
            <p:ph type="body" idx="1"/>
          </p:nvPr>
        </p:nvSpPr>
        <p:spPr>
          <a:xfrm>
            <a:off x="609600" y="1512172"/>
            <a:ext cx="11356731" cy="3399632"/>
          </a:xfrm>
        </p:spPr>
        <p:txBody>
          <a:bodyPr/>
          <a:lstStyle/>
          <a:p>
            <a:pPr marL="346075">
              <a:lnSpc>
                <a:spcPct val="95000"/>
              </a:lnSpc>
              <a:spcBef>
                <a:spcPct val="25000"/>
              </a:spcBef>
              <a:buClr>
                <a:schemeClr val="tx1"/>
              </a:buClr>
              <a:defRPr/>
            </a:pPr>
            <a:r>
              <a:rPr lang="en-US" altLang="en-US" sz="1800" dirty="0"/>
              <a:t>DFs only apply to ESRs, ESRs can only provide online Non-Spin, and typically ESRs’ EOC is greater than $75/MWh EOC floor for Non-Spin whereas Non-ESR EOC is closer to $75/MWh</a:t>
            </a:r>
          </a:p>
          <a:p>
            <a:pPr marL="746125" lvl="1">
              <a:lnSpc>
                <a:spcPct val="95000"/>
              </a:lnSpc>
              <a:spcBef>
                <a:spcPct val="25000"/>
              </a:spcBef>
              <a:buClr>
                <a:schemeClr val="tx1"/>
              </a:buClr>
              <a:defRPr/>
            </a:pPr>
            <a:r>
              <a:rPr lang="en-US" sz="1600" kern="1200" dirty="0">
                <a:solidFill>
                  <a:srgbClr val="5B6770"/>
                </a:solidFill>
                <a:latin typeface="Arial"/>
                <a:ea typeface="+mn-ea"/>
              </a:rPr>
              <a:t>Implies ESRs are last to be deployed by SCED – ERCOT’s use of any Non-Spin deployment over-estimates ESR deployment</a:t>
            </a:r>
          </a:p>
          <a:p>
            <a:pPr marL="746125" lvl="1">
              <a:lnSpc>
                <a:spcPct val="95000"/>
              </a:lnSpc>
              <a:spcBef>
                <a:spcPct val="25000"/>
              </a:spcBef>
              <a:buClr>
                <a:schemeClr val="tx1"/>
              </a:buClr>
              <a:defRPr/>
            </a:pPr>
            <a:r>
              <a:rPr kumimoji="0" lang="en-US" sz="1600" b="0" i="0" u="none" strike="noStrike" kern="1200" cap="none" spc="0" normalizeH="0" baseline="0" noProof="0" dirty="0">
                <a:ln>
                  <a:noFill/>
                </a:ln>
                <a:solidFill>
                  <a:srgbClr val="5B6770"/>
                </a:solidFill>
                <a:effectLst/>
                <a:uLnTx/>
                <a:uFillTx/>
                <a:latin typeface="Arial"/>
                <a:ea typeface="+mn-ea"/>
                <a:cs typeface="+mn-cs"/>
              </a:rPr>
              <a:t>At a minimum, ERCOT analysis should be based on ESR deployments – not all Non-Spin deployments</a:t>
            </a:r>
          </a:p>
          <a:p>
            <a:pPr marL="346075">
              <a:lnSpc>
                <a:spcPct val="95000"/>
              </a:lnSpc>
              <a:spcBef>
                <a:spcPct val="25000"/>
              </a:spcBef>
              <a:buClr>
                <a:schemeClr val="tx1"/>
              </a:buClr>
              <a:defRPr/>
            </a:pPr>
            <a:r>
              <a:rPr lang="en-US" altLang="en-US" sz="1800" dirty="0"/>
              <a:t>But, more fundamentally, </a:t>
            </a:r>
            <a:r>
              <a:rPr lang="en-US" altLang="en-US" sz="1800" u="sng" dirty="0"/>
              <a:t>ERCOT analysis is flawed because of the difference between how online Non-Spin has been deployed in the current market v. how Non-Spin “awarded” by RTC RUC is not awarded to AS Plan amount in favor of awarding Energy in RTC SCED</a:t>
            </a:r>
          </a:p>
          <a:p>
            <a:pPr marL="746125" lvl="1">
              <a:lnSpc>
                <a:spcPct val="95000"/>
              </a:lnSpc>
              <a:spcBef>
                <a:spcPct val="25000"/>
              </a:spcBef>
              <a:buClr>
                <a:schemeClr val="tx1"/>
              </a:buClr>
              <a:defRPr/>
            </a:pPr>
            <a:r>
              <a:rPr lang="en-US" sz="1600" kern="1200" dirty="0">
                <a:solidFill>
                  <a:srgbClr val="5B6770"/>
                </a:solidFill>
                <a:latin typeface="Arial"/>
              </a:rPr>
              <a:t>Current Non-Spin deployment simply implies that LMP&gt;EOC (i.e., $75/MWh for non-ESRs) – this in no way implies RTC SCED will go short Non-Spin and award Energy</a:t>
            </a:r>
          </a:p>
          <a:p>
            <a:pPr marL="746125" lvl="1">
              <a:lnSpc>
                <a:spcPct val="95000"/>
              </a:lnSpc>
              <a:spcBef>
                <a:spcPct val="25000"/>
              </a:spcBef>
              <a:buClr>
                <a:schemeClr val="tx1"/>
              </a:buClr>
              <a:defRPr/>
            </a:pPr>
            <a:r>
              <a:rPr lang="en-US" sz="1600" kern="1200" dirty="0">
                <a:solidFill>
                  <a:srgbClr val="5B6770"/>
                </a:solidFill>
                <a:latin typeface="Arial"/>
              </a:rPr>
              <a:t>When RTC SCED awards Energy to marginal or inframarginal capacity (LMP&gt;=EOC) that was previously not awarded (LMP&lt;EOC), then RTC SCED simply awards Non-Spin to other capacity with EOC&gt;LMP</a:t>
            </a:r>
          </a:p>
          <a:p>
            <a:pPr marL="746125" lvl="1">
              <a:lnSpc>
                <a:spcPct val="95000"/>
              </a:lnSpc>
              <a:spcBef>
                <a:spcPct val="25000"/>
              </a:spcBef>
              <a:buClr>
                <a:schemeClr val="tx1"/>
              </a:buClr>
              <a:defRPr/>
            </a:pPr>
            <a:r>
              <a:rPr lang="en-US" sz="1600" kern="1200" dirty="0">
                <a:solidFill>
                  <a:srgbClr val="5B6770"/>
                </a:solidFill>
                <a:latin typeface="Arial"/>
              </a:rPr>
              <a:t>Only in </a:t>
            </a:r>
            <a:r>
              <a:rPr lang="en-US" sz="1600" b="1" u="sng" kern="1200" dirty="0">
                <a:solidFill>
                  <a:srgbClr val="5B6770"/>
                </a:solidFill>
                <a:latin typeface="Arial"/>
              </a:rPr>
              <a:t>scarcity and RUC under-forecast </a:t>
            </a:r>
            <a:r>
              <a:rPr lang="en-US" sz="1600" kern="1200" dirty="0">
                <a:solidFill>
                  <a:srgbClr val="5B6770"/>
                </a:solidFill>
                <a:latin typeface="Arial"/>
              </a:rPr>
              <a:t>is it possible that RUC “awards” AS Plan Non-Spin but SCED is unable to award AS Plan amounts due to Energy awards. However, if the RUC forecast is “conservative,” then RUC also will not be able to “award” AS Plan amount of Non-Spin – those instances should not impact DFs</a:t>
            </a:r>
          </a:p>
          <a:p>
            <a:pPr marL="746125" lvl="1">
              <a:lnSpc>
                <a:spcPct val="95000"/>
              </a:lnSpc>
              <a:spcBef>
                <a:spcPct val="25000"/>
              </a:spcBef>
              <a:buClr>
                <a:schemeClr val="tx1"/>
              </a:buClr>
              <a:defRPr/>
            </a:pPr>
            <a:r>
              <a:rPr lang="en-US" sz="1600" b="1" u="sng" kern="1200" dirty="0">
                <a:solidFill>
                  <a:srgbClr val="5B6770"/>
                </a:solidFill>
                <a:latin typeface="Arial"/>
              </a:rPr>
              <a:t>Assuming RUC always under-forecasts</a:t>
            </a:r>
            <a:r>
              <a:rPr lang="en-US" sz="1600" kern="1200" dirty="0">
                <a:solidFill>
                  <a:srgbClr val="5B6770"/>
                </a:solidFill>
                <a:latin typeface="Arial"/>
              </a:rPr>
              <a:t>, a high Non-Spin “deployment” (i.e., RUC awards Non-Spin but SCED can’t) estimate would be the RT Operating Reserve (RTOLCAP+RTOFFCAP) falling below total AS Plan MW by some percentage of Non-Spin MW (since ESRs are near the last RUC Non-Spin “awards” to be awarded Energy by SCED due to relatively high EOCs)</a:t>
            </a:r>
          </a:p>
        </p:txBody>
      </p:sp>
    </p:spTree>
    <p:extLst>
      <p:ext uri="{BB962C8B-B14F-4D97-AF65-F5344CB8AC3E}">
        <p14:creationId xmlns:p14="http://schemas.microsoft.com/office/powerpoint/2010/main" val="223774621"/>
      </p:ext>
    </p:extLst>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4740A-2FF6-104F-8B16-9D553AAAC58A}"/>
            </a:ext>
          </a:extLst>
        </p:cNvPr>
        <p:cNvGrpSpPr/>
        <p:nvPr/>
      </p:nvGrpSpPr>
      <p:grpSpPr>
        <a:xfrm>
          <a:off x="0" y="0"/>
          <a:ext cx="0" cy="0"/>
          <a:chOff x="0" y="0"/>
          <a:chExt cx="0" cy="0"/>
        </a:xfrm>
      </p:grpSpPr>
      <p:sp>
        <p:nvSpPr>
          <p:cNvPr id="7170" name="Slide Number Placeholder 5">
            <a:extLst>
              <a:ext uri="{FF2B5EF4-FFF2-40B4-BE49-F238E27FC236}">
                <a16:creationId xmlns:a16="http://schemas.microsoft.com/office/drawing/2014/main" id="{8E761548-35E3-2750-DF04-93FFBCAD3D4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9pPr>
          </a:lstStyle>
          <a:p>
            <a:pPr fontAlgn="base">
              <a:spcBef>
                <a:spcPct val="0"/>
              </a:spcBef>
              <a:spcAft>
                <a:spcPct val="0"/>
              </a:spcAft>
              <a:buClrTx/>
              <a:buSzTx/>
              <a:buNone/>
            </a:pPr>
            <a:fld id="{06B5E4FF-491A-4C95-AD4E-9EB3943A4244}" type="slidenum">
              <a:rPr lang="en-US" altLang="en-US" sz="1000">
                <a:solidFill>
                  <a:srgbClr val="000000"/>
                </a:solidFill>
              </a:rPr>
              <a:pPr fontAlgn="base">
                <a:spcBef>
                  <a:spcPct val="0"/>
                </a:spcBef>
                <a:spcAft>
                  <a:spcPct val="0"/>
                </a:spcAft>
                <a:buClrTx/>
                <a:buSzTx/>
                <a:buNone/>
              </a:pPr>
              <a:t>6</a:t>
            </a:fld>
            <a:endParaRPr lang="en-US" altLang="en-US" sz="1000">
              <a:solidFill>
                <a:srgbClr val="000000"/>
              </a:solidFill>
            </a:endParaRPr>
          </a:p>
        </p:txBody>
      </p:sp>
      <p:sp>
        <p:nvSpPr>
          <p:cNvPr id="7171" name="Rectangle 2">
            <a:extLst>
              <a:ext uri="{FF2B5EF4-FFF2-40B4-BE49-F238E27FC236}">
                <a16:creationId xmlns:a16="http://schemas.microsoft.com/office/drawing/2014/main" id="{C4F4984C-0C3A-D93F-B88B-6309B917F216}"/>
              </a:ext>
            </a:extLst>
          </p:cNvPr>
          <p:cNvSpPr>
            <a:spLocks noGrp="1" noChangeArrowheads="1"/>
          </p:cNvSpPr>
          <p:nvPr>
            <p:ph type="title"/>
          </p:nvPr>
        </p:nvSpPr>
        <p:spPr/>
        <p:txBody>
          <a:bodyPr/>
          <a:lstStyle/>
          <a:p>
            <a:pPr eaLnBrk="1" hangingPunct="1"/>
            <a:r>
              <a:rPr lang="en-US" altLang="en-US" sz="3200" dirty="0"/>
              <a:t>Severe Scarcity Day: May 13, 2022, Non-Spin Deployments</a:t>
            </a:r>
          </a:p>
        </p:txBody>
      </p:sp>
      <p:sp>
        <p:nvSpPr>
          <p:cNvPr id="7172" name="Rectangle 3">
            <a:extLst>
              <a:ext uri="{FF2B5EF4-FFF2-40B4-BE49-F238E27FC236}">
                <a16:creationId xmlns:a16="http://schemas.microsoft.com/office/drawing/2014/main" id="{19B54B24-7B07-E499-BC71-6A196BEDDEA5}"/>
              </a:ext>
            </a:extLst>
          </p:cNvPr>
          <p:cNvSpPr>
            <a:spLocks noGrp="1" noChangeArrowheads="1"/>
          </p:cNvSpPr>
          <p:nvPr>
            <p:ph type="body" idx="1"/>
          </p:nvPr>
        </p:nvSpPr>
        <p:spPr>
          <a:xfrm>
            <a:off x="609600" y="5444092"/>
            <a:ext cx="11356731" cy="993284"/>
          </a:xfrm>
        </p:spPr>
        <p:txBody>
          <a:bodyPr/>
          <a:lstStyle/>
          <a:p>
            <a:pPr marL="346075">
              <a:lnSpc>
                <a:spcPct val="95000"/>
              </a:lnSpc>
              <a:spcBef>
                <a:spcPct val="25000"/>
              </a:spcBef>
              <a:buClr>
                <a:schemeClr val="tx1"/>
              </a:buClr>
              <a:defRPr/>
            </a:pPr>
            <a:r>
              <a:rPr lang="en-US" altLang="en-US" sz="1800" dirty="0"/>
              <a:t>Assume RUC under-forecasted reserves by 2,422MW with no Resources to commit in time</a:t>
            </a:r>
          </a:p>
          <a:p>
            <a:pPr marL="746125" lvl="1">
              <a:lnSpc>
                <a:spcPct val="95000"/>
              </a:lnSpc>
              <a:spcBef>
                <a:spcPct val="25000"/>
              </a:spcBef>
              <a:buClr>
                <a:schemeClr val="tx1"/>
              </a:buClr>
              <a:defRPr/>
            </a:pPr>
            <a:r>
              <a:rPr lang="en-US" sz="1600" kern="1200" dirty="0">
                <a:solidFill>
                  <a:srgbClr val="5B6770"/>
                </a:solidFill>
                <a:latin typeface="Arial"/>
                <a:ea typeface="+mn-ea"/>
              </a:rPr>
              <a:t>If all Non-Spin were provided by ESRs (not likely for foreseeable future), DFs are 23-85% in 5 tightest hours</a:t>
            </a:r>
          </a:p>
          <a:p>
            <a:pPr marL="746125" lvl="1">
              <a:lnSpc>
                <a:spcPct val="95000"/>
              </a:lnSpc>
              <a:spcBef>
                <a:spcPct val="25000"/>
              </a:spcBef>
              <a:buClr>
                <a:schemeClr val="tx1"/>
              </a:buClr>
              <a:defRPr/>
            </a:pPr>
            <a:r>
              <a:rPr kumimoji="0" lang="en-US" sz="1600" b="0" i="0" u="none" strike="noStrike" kern="1200" cap="none" spc="0" normalizeH="0" baseline="0" noProof="0" dirty="0">
                <a:ln>
                  <a:noFill/>
                </a:ln>
                <a:solidFill>
                  <a:srgbClr val="5B6770"/>
                </a:solidFill>
                <a:effectLst/>
                <a:uLnTx/>
                <a:uFillTx/>
                <a:latin typeface="Arial"/>
                <a:ea typeface="+mn-ea"/>
                <a:cs typeface="+mn-cs"/>
              </a:rPr>
              <a:t>If 50% Non-Spin were provided by ESRs (very conservative approach), DFs are 5-8% in 5 tightest hours</a:t>
            </a:r>
          </a:p>
        </p:txBody>
      </p:sp>
      <p:pic>
        <p:nvPicPr>
          <p:cNvPr id="2" name="Picture 1">
            <a:extLst>
              <a:ext uri="{FF2B5EF4-FFF2-40B4-BE49-F238E27FC236}">
                <a16:creationId xmlns:a16="http://schemas.microsoft.com/office/drawing/2014/main" id="{994C35B0-7831-FD3B-632B-EEC9DC8EACAB}"/>
              </a:ext>
            </a:extLst>
          </p:cNvPr>
          <p:cNvPicPr>
            <a:picLocks noChangeAspect="1"/>
          </p:cNvPicPr>
          <p:nvPr/>
        </p:nvPicPr>
        <p:blipFill>
          <a:blip r:embed="rId3"/>
          <a:stretch>
            <a:fillRect/>
          </a:stretch>
        </p:blipFill>
        <p:spPr>
          <a:xfrm>
            <a:off x="1962912" y="1519955"/>
            <a:ext cx="7126224" cy="3821820"/>
          </a:xfrm>
          <a:prstGeom prst="rect">
            <a:avLst/>
          </a:prstGeom>
        </p:spPr>
      </p:pic>
    </p:spTree>
    <p:extLst>
      <p:ext uri="{BB962C8B-B14F-4D97-AF65-F5344CB8AC3E}">
        <p14:creationId xmlns:p14="http://schemas.microsoft.com/office/powerpoint/2010/main" val="2997299467"/>
      </p:ext>
    </p:extLst>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36BC0-8407-D75E-CC86-C8934B6B39C5}"/>
            </a:ext>
          </a:extLst>
        </p:cNvPr>
        <p:cNvGrpSpPr/>
        <p:nvPr/>
      </p:nvGrpSpPr>
      <p:grpSpPr>
        <a:xfrm>
          <a:off x="0" y="0"/>
          <a:ext cx="0" cy="0"/>
          <a:chOff x="0" y="0"/>
          <a:chExt cx="0" cy="0"/>
        </a:xfrm>
      </p:grpSpPr>
      <p:sp>
        <p:nvSpPr>
          <p:cNvPr id="7171" name="Rectangle 2">
            <a:extLst>
              <a:ext uri="{FF2B5EF4-FFF2-40B4-BE49-F238E27FC236}">
                <a16:creationId xmlns:a16="http://schemas.microsoft.com/office/drawing/2014/main" id="{D4119C58-0E54-C06F-4F49-5558FA1BD6E4}"/>
              </a:ext>
            </a:extLst>
          </p:cNvPr>
          <p:cNvSpPr>
            <a:spLocks noGrp="1" noChangeArrowheads="1"/>
          </p:cNvSpPr>
          <p:nvPr>
            <p:ph type="title"/>
          </p:nvPr>
        </p:nvSpPr>
        <p:spPr>
          <a:xfrm>
            <a:off x="609600" y="277814"/>
            <a:ext cx="10972800" cy="1139825"/>
          </a:xfrm>
        </p:spPr>
        <p:txBody>
          <a:bodyPr wrap="square" anchor="b">
            <a:normAutofit/>
          </a:bodyPr>
          <a:lstStyle/>
          <a:p>
            <a:pPr eaLnBrk="1" hangingPunct="1">
              <a:lnSpc>
                <a:spcPct val="90000"/>
              </a:lnSpc>
            </a:pPr>
            <a:r>
              <a:rPr lang="en-US" altLang="en-US" sz="3700" dirty="0"/>
              <a:t>Comparison of May 13, 2022, Non-Spin Deployments</a:t>
            </a:r>
          </a:p>
        </p:txBody>
      </p:sp>
      <p:sp>
        <p:nvSpPr>
          <p:cNvPr id="7172" name="Rectangle 3">
            <a:extLst>
              <a:ext uri="{FF2B5EF4-FFF2-40B4-BE49-F238E27FC236}">
                <a16:creationId xmlns:a16="http://schemas.microsoft.com/office/drawing/2014/main" id="{2A292BDB-FA61-6D49-DD7D-95F81CBF96FD}"/>
              </a:ext>
            </a:extLst>
          </p:cNvPr>
          <p:cNvSpPr>
            <a:spLocks noGrp="1" noChangeArrowheads="1"/>
          </p:cNvSpPr>
          <p:nvPr>
            <p:ph sz="half" idx="2"/>
          </p:nvPr>
        </p:nvSpPr>
        <p:spPr>
          <a:xfrm>
            <a:off x="7356764" y="1600201"/>
            <a:ext cx="4225636" cy="4530725"/>
          </a:xfrm>
        </p:spPr>
        <p:txBody>
          <a:bodyPr wrap="square" anchor="t">
            <a:normAutofit/>
          </a:bodyPr>
          <a:lstStyle/>
          <a:p>
            <a:pPr marL="346075">
              <a:lnSpc>
                <a:spcPct val="90000"/>
              </a:lnSpc>
              <a:spcBef>
                <a:spcPct val="25000"/>
              </a:spcBef>
              <a:buClr>
                <a:schemeClr val="tx1"/>
              </a:buClr>
              <a:defRPr/>
            </a:pPr>
            <a:r>
              <a:rPr lang="en-US" altLang="en-US" sz="1800" dirty="0"/>
              <a:t>ERCOT’s flawed analysis results in significantly over-estimated deployments </a:t>
            </a:r>
          </a:p>
          <a:p>
            <a:pPr marL="346075">
              <a:lnSpc>
                <a:spcPct val="90000"/>
              </a:lnSpc>
              <a:spcBef>
                <a:spcPct val="25000"/>
              </a:spcBef>
              <a:buClr>
                <a:schemeClr val="tx1"/>
              </a:buClr>
              <a:defRPr/>
            </a:pPr>
            <a:r>
              <a:rPr lang="en-US" altLang="en-US" sz="1800" dirty="0"/>
              <a:t>Even if all Non-Spin were provided by ESRs, ESRs would need 3.2 hours SOC to provide sufficient Energy for this day – less than the 4-hour SOC duration requirement. With DF=0, ESRs would still have enough SOC for this very scarce day</a:t>
            </a:r>
          </a:p>
          <a:p>
            <a:pPr marL="346075">
              <a:lnSpc>
                <a:spcPct val="90000"/>
              </a:lnSpc>
              <a:spcBef>
                <a:spcPct val="25000"/>
              </a:spcBef>
              <a:buClr>
                <a:schemeClr val="tx1"/>
              </a:buClr>
              <a:defRPr/>
            </a:pPr>
            <a:r>
              <a:rPr lang="en-US" altLang="en-US" sz="1800" dirty="0"/>
              <a:t>With 50% Non-Spin provided by ESRs (still conservative), only 0.5 hour SOC needed for this day</a:t>
            </a:r>
          </a:p>
        </p:txBody>
      </p:sp>
      <p:sp>
        <p:nvSpPr>
          <p:cNvPr id="7170" name="Slide Number Placeholder 5">
            <a:extLst>
              <a:ext uri="{FF2B5EF4-FFF2-40B4-BE49-F238E27FC236}">
                <a16:creationId xmlns:a16="http://schemas.microsoft.com/office/drawing/2014/main" id="{779A7B4B-70E9-0FBF-FB10-3E360C13550F}"/>
              </a:ext>
            </a:extLst>
          </p:cNvPr>
          <p:cNvSpPr>
            <a:spLocks noGrp="1"/>
          </p:cNvSpPr>
          <p:nvPr>
            <p:ph type="sldNum" sz="quarter" idx="12"/>
          </p:nvPr>
        </p:nvSpPr>
        <p:spPr>
          <a:xfrm>
            <a:off x="8737600" y="6248400"/>
            <a:ext cx="28448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ormAutofit/>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9pPr>
          </a:lstStyle>
          <a:p>
            <a:pPr fontAlgn="base">
              <a:spcBef>
                <a:spcPct val="0"/>
              </a:spcBef>
              <a:spcAft>
                <a:spcPts val="600"/>
              </a:spcAft>
              <a:buClrTx/>
              <a:buSzTx/>
              <a:buNone/>
            </a:pPr>
            <a:fld id="{06B5E4FF-491A-4C95-AD4E-9EB3943A4244}" type="slidenum">
              <a:rPr lang="en-US" altLang="en-US" sz="1000"/>
              <a:pPr fontAlgn="base">
                <a:spcBef>
                  <a:spcPct val="0"/>
                </a:spcBef>
                <a:spcAft>
                  <a:spcPts val="600"/>
                </a:spcAft>
                <a:buClrTx/>
                <a:buSzTx/>
                <a:buNone/>
              </a:pPr>
              <a:t>7</a:t>
            </a:fld>
            <a:endParaRPr lang="en-US" altLang="en-US" sz="1000"/>
          </a:p>
        </p:txBody>
      </p:sp>
      <p:pic>
        <p:nvPicPr>
          <p:cNvPr id="5" name="Picture 4">
            <a:extLst>
              <a:ext uri="{FF2B5EF4-FFF2-40B4-BE49-F238E27FC236}">
                <a16:creationId xmlns:a16="http://schemas.microsoft.com/office/drawing/2014/main" id="{35FCFDBA-1A80-306F-654C-AAD8A18E76AB}"/>
              </a:ext>
            </a:extLst>
          </p:cNvPr>
          <p:cNvPicPr>
            <a:picLocks noChangeAspect="1"/>
          </p:cNvPicPr>
          <p:nvPr/>
        </p:nvPicPr>
        <p:blipFill>
          <a:blip r:embed="rId3"/>
          <a:stretch>
            <a:fillRect/>
          </a:stretch>
        </p:blipFill>
        <p:spPr>
          <a:xfrm>
            <a:off x="486334" y="1527520"/>
            <a:ext cx="6849648" cy="4974551"/>
          </a:xfrm>
          <a:prstGeom prst="rect">
            <a:avLst/>
          </a:prstGeom>
        </p:spPr>
      </p:pic>
    </p:spTree>
    <p:extLst>
      <p:ext uri="{BB962C8B-B14F-4D97-AF65-F5344CB8AC3E}">
        <p14:creationId xmlns:p14="http://schemas.microsoft.com/office/powerpoint/2010/main" val="3407202094"/>
      </p:ext>
    </p:extLst>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BF32C-44A7-C4D0-BD26-AF0D8AD7604A}"/>
            </a:ext>
          </a:extLst>
        </p:cNvPr>
        <p:cNvGrpSpPr/>
        <p:nvPr/>
      </p:nvGrpSpPr>
      <p:grpSpPr>
        <a:xfrm>
          <a:off x="0" y="0"/>
          <a:ext cx="0" cy="0"/>
          <a:chOff x="0" y="0"/>
          <a:chExt cx="0" cy="0"/>
        </a:xfrm>
      </p:grpSpPr>
      <p:sp>
        <p:nvSpPr>
          <p:cNvPr id="7171" name="Rectangle 2">
            <a:extLst>
              <a:ext uri="{FF2B5EF4-FFF2-40B4-BE49-F238E27FC236}">
                <a16:creationId xmlns:a16="http://schemas.microsoft.com/office/drawing/2014/main" id="{487A65F2-BFBA-0CA2-FB82-6D487CF191E8}"/>
              </a:ext>
            </a:extLst>
          </p:cNvPr>
          <p:cNvSpPr>
            <a:spLocks noGrp="1" noChangeArrowheads="1"/>
          </p:cNvSpPr>
          <p:nvPr>
            <p:ph type="title"/>
          </p:nvPr>
        </p:nvSpPr>
        <p:spPr>
          <a:xfrm>
            <a:off x="609600" y="277814"/>
            <a:ext cx="10972800" cy="1139825"/>
          </a:xfrm>
        </p:spPr>
        <p:txBody>
          <a:bodyPr wrap="square" anchor="b">
            <a:normAutofit/>
          </a:bodyPr>
          <a:lstStyle/>
          <a:p>
            <a:pPr eaLnBrk="1" hangingPunct="1">
              <a:lnSpc>
                <a:spcPct val="90000"/>
              </a:lnSpc>
            </a:pPr>
            <a:r>
              <a:rPr lang="en-US" altLang="en-US" sz="3700" dirty="0"/>
              <a:t>ERCOT DFs = Significant RUC Over-Commitment and Resulting RT AS and Energy Price Suppression</a:t>
            </a:r>
          </a:p>
        </p:txBody>
      </p:sp>
      <p:sp>
        <p:nvSpPr>
          <p:cNvPr id="7172" name="Rectangle 3">
            <a:extLst>
              <a:ext uri="{FF2B5EF4-FFF2-40B4-BE49-F238E27FC236}">
                <a16:creationId xmlns:a16="http://schemas.microsoft.com/office/drawing/2014/main" id="{DD9CEACB-9C5A-19CB-FC76-71A7AFA9E09C}"/>
              </a:ext>
            </a:extLst>
          </p:cNvPr>
          <p:cNvSpPr>
            <a:spLocks noGrp="1" noChangeArrowheads="1"/>
          </p:cNvSpPr>
          <p:nvPr>
            <p:ph sz="half" idx="2"/>
          </p:nvPr>
        </p:nvSpPr>
        <p:spPr>
          <a:xfrm>
            <a:off x="609600" y="1600201"/>
            <a:ext cx="10972800" cy="4530725"/>
          </a:xfrm>
        </p:spPr>
        <p:txBody>
          <a:bodyPr wrap="square" anchor="t">
            <a:normAutofit lnSpcReduction="10000"/>
          </a:bodyPr>
          <a:lstStyle/>
          <a:p>
            <a:pPr marL="346075">
              <a:lnSpc>
                <a:spcPct val="90000"/>
              </a:lnSpc>
              <a:spcBef>
                <a:spcPct val="25000"/>
              </a:spcBef>
              <a:buClr>
                <a:schemeClr val="tx1"/>
              </a:buClr>
              <a:defRPr/>
            </a:pPr>
            <a:r>
              <a:rPr lang="en-US" altLang="en-US" sz="1800" dirty="0"/>
              <a:t>ERCOT recommends using 95</a:t>
            </a:r>
            <a:r>
              <a:rPr lang="en-US" altLang="en-US" sz="1800" baseline="30000" dirty="0"/>
              <a:t>th</a:t>
            </a:r>
            <a:r>
              <a:rPr lang="en-US" altLang="en-US" sz="1800" dirty="0"/>
              <a:t> percentile deployment values (top 20 days in a year) for Non-Spin based on its flawed estimates</a:t>
            </a:r>
          </a:p>
          <a:p>
            <a:pPr marL="346075">
              <a:lnSpc>
                <a:spcPct val="90000"/>
              </a:lnSpc>
              <a:spcBef>
                <a:spcPct val="25000"/>
              </a:spcBef>
              <a:buClr>
                <a:schemeClr val="tx1"/>
              </a:buClr>
              <a:defRPr/>
            </a:pPr>
            <a:r>
              <a:rPr lang="en-US" altLang="en-US" sz="1800" dirty="0"/>
              <a:t>This implies that if May 13, 2022, is a day that sets DFs, ESRs would need an additional 5.9 hours of SOC on top of their duration requirement to be awarded Non-Spin not just for a similar day but for every day of the year</a:t>
            </a:r>
          </a:p>
          <a:p>
            <a:pPr marL="346075">
              <a:lnSpc>
                <a:spcPct val="90000"/>
              </a:lnSpc>
              <a:spcBef>
                <a:spcPct val="25000"/>
              </a:spcBef>
              <a:buClr>
                <a:schemeClr val="tx1"/>
              </a:buClr>
              <a:defRPr/>
            </a:pPr>
            <a:r>
              <a:rPr lang="en-US" altLang="en-US" sz="1800" dirty="0"/>
              <a:t>HEN’s analysis shows that only 0.5 to 3.2 hours SOC is sufficient Energy for this day – less than the 4-hour SOC duration requirement. With DF=0, ESRs would still have enough SOC for this very scarce day.</a:t>
            </a:r>
          </a:p>
          <a:p>
            <a:pPr marL="346075">
              <a:lnSpc>
                <a:spcPct val="90000"/>
              </a:lnSpc>
              <a:spcBef>
                <a:spcPct val="25000"/>
              </a:spcBef>
              <a:buClr>
                <a:schemeClr val="tx1"/>
              </a:buClr>
              <a:defRPr/>
            </a:pPr>
            <a:r>
              <a:rPr lang="en-US" altLang="en-US" sz="1800" dirty="0"/>
              <a:t>ERCOT set the duration requirements based on having sufficient SOC for such scarcity days – now they are double counting for that same risk by requiring roughly twice that amount </a:t>
            </a:r>
            <a:r>
              <a:rPr lang="en-US" altLang="en-US" sz="1800"/>
              <a:t>of SOC in RUC</a:t>
            </a:r>
            <a:endParaRPr lang="en-US" altLang="en-US" sz="1800" dirty="0"/>
          </a:p>
          <a:p>
            <a:pPr marL="346075">
              <a:lnSpc>
                <a:spcPct val="90000"/>
              </a:lnSpc>
              <a:spcBef>
                <a:spcPct val="25000"/>
              </a:spcBef>
              <a:buClr>
                <a:schemeClr val="tx1"/>
              </a:buClr>
              <a:defRPr/>
            </a:pPr>
            <a:r>
              <a:rPr lang="en-US" altLang="en-US" sz="1800" dirty="0"/>
              <a:t>Obviously, this implies that these DFs are over-estimating deployments 95% of the time, i.e., 345 days of the year! This may lead to </a:t>
            </a:r>
            <a:r>
              <a:rPr lang="en-US" altLang="en-US" sz="1800" b="1" u="sng" dirty="0"/>
              <a:t>RUC over-commitments 345 days of the year and unnecessary price suppression for all those days</a:t>
            </a:r>
            <a:r>
              <a:rPr lang="en-US" altLang="en-US" sz="1800" dirty="0"/>
              <a:t>. The offer floor for </a:t>
            </a:r>
            <a:r>
              <a:rPr lang="en-US" altLang="en-US" sz="1800" dirty="0" err="1"/>
              <a:t>RUCed</a:t>
            </a:r>
            <a:r>
              <a:rPr lang="en-US" altLang="en-US" sz="1800" dirty="0"/>
              <a:t> Resources must be significantly increased to better undo this price suppression.</a:t>
            </a:r>
          </a:p>
          <a:p>
            <a:pPr marL="346075">
              <a:lnSpc>
                <a:spcPct val="90000"/>
              </a:lnSpc>
              <a:spcBef>
                <a:spcPct val="25000"/>
              </a:spcBef>
              <a:buClr>
                <a:schemeClr val="tx1"/>
              </a:buClr>
              <a:defRPr/>
            </a:pPr>
            <a:r>
              <a:rPr lang="en-US" altLang="en-US" sz="1800" dirty="0"/>
              <a:t>ERCOT provides no analysis or justification for setting ECRS DF at 75% of Non-Spin DF</a:t>
            </a:r>
          </a:p>
          <a:p>
            <a:pPr marL="346075">
              <a:lnSpc>
                <a:spcPct val="90000"/>
              </a:lnSpc>
              <a:spcBef>
                <a:spcPct val="25000"/>
              </a:spcBef>
              <a:buClr>
                <a:schemeClr val="tx1"/>
              </a:buClr>
              <a:defRPr/>
            </a:pPr>
            <a:r>
              <a:rPr lang="en-US" altLang="en-US" sz="1800" b="1" u="sng" dirty="0"/>
              <a:t>Correct answer: DF=0 for RRS, ECRS, and Non-Spin with consistent RUC and SCED durations</a:t>
            </a:r>
          </a:p>
        </p:txBody>
      </p:sp>
      <p:sp>
        <p:nvSpPr>
          <p:cNvPr id="7170" name="Slide Number Placeholder 5">
            <a:extLst>
              <a:ext uri="{FF2B5EF4-FFF2-40B4-BE49-F238E27FC236}">
                <a16:creationId xmlns:a16="http://schemas.microsoft.com/office/drawing/2014/main" id="{78727EA6-32E0-4AE5-B158-EDA3B88AE6D1}"/>
              </a:ext>
            </a:extLst>
          </p:cNvPr>
          <p:cNvSpPr>
            <a:spLocks noGrp="1"/>
          </p:cNvSpPr>
          <p:nvPr>
            <p:ph type="sldNum" sz="quarter" idx="12"/>
          </p:nvPr>
        </p:nvSpPr>
        <p:spPr>
          <a:xfrm>
            <a:off x="8737600" y="6248400"/>
            <a:ext cx="28448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ormAutofit/>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9pPr>
          </a:lstStyle>
          <a:p>
            <a:pPr fontAlgn="base">
              <a:spcBef>
                <a:spcPct val="0"/>
              </a:spcBef>
              <a:spcAft>
                <a:spcPts val="600"/>
              </a:spcAft>
              <a:buClrTx/>
              <a:buSzTx/>
              <a:buNone/>
            </a:pPr>
            <a:fld id="{06B5E4FF-491A-4C95-AD4E-9EB3943A4244}" type="slidenum">
              <a:rPr lang="en-US" altLang="en-US" sz="1000"/>
              <a:pPr fontAlgn="base">
                <a:spcBef>
                  <a:spcPct val="0"/>
                </a:spcBef>
                <a:spcAft>
                  <a:spcPts val="600"/>
                </a:spcAft>
                <a:buClrTx/>
                <a:buSzTx/>
                <a:buNone/>
              </a:pPr>
              <a:t>8</a:t>
            </a:fld>
            <a:endParaRPr lang="en-US" altLang="en-US" sz="1000"/>
          </a:p>
        </p:txBody>
      </p:sp>
    </p:spTree>
    <p:extLst>
      <p:ext uri="{BB962C8B-B14F-4D97-AF65-F5344CB8AC3E}">
        <p14:creationId xmlns:p14="http://schemas.microsoft.com/office/powerpoint/2010/main" val="3072298364"/>
      </p:ext>
    </p:extLst>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E7F74-19A1-1460-1F0B-84AA64747D8E}"/>
              </a:ext>
            </a:extLst>
          </p:cNvPr>
          <p:cNvSpPr>
            <a:spLocks noGrp="1"/>
          </p:cNvSpPr>
          <p:nvPr>
            <p:ph type="title"/>
          </p:nvPr>
        </p:nvSpPr>
        <p:spPr/>
        <p:txBody>
          <a:bodyPr/>
          <a:lstStyle/>
          <a:p>
            <a:r>
              <a:rPr lang="en-US" sz="3200" dirty="0"/>
              <a:t>Obvious Change: Consistent RUC and SCED Duration Req.</a:t>
            </a:r>
          </a:p>
        </p:txBody>
      </p:sp>
      <p:sp>
        <p:nvSpPr>
          <p:cNvPr id="8" name="Content Placeholder 7">
            <a:extLst>
              <a:ext uri="{FF2B5EF4-FFF2-40B4-BE49-F238E27FC236}">
                <a16:creationId xmlns:a16="http://schemas.microsoft.com/office/drawing/2014/main" id="{439AD243-D81E-92E9-E174-E51DA24E0375}"/>
              </a:ext>
            </a:extLst>
          </p:cNvPr>
          <p:cNvSpPr>
            <a:spLocks noGrp="1"/>
          </p:cNvSpPr>
          <p:nvPr>
            <p:ph idx="1"/>
          </p:nvPr>
        </p:nvSpPr>
        <p:spPr>
          <a:prstGeom prst="rect">
            <a:avLst/>
          </a:prstGeom>
        </p:spPr>
        <p:txBody>
          <a:bodyPr/>
          <a:lstStyle/>
          <a:p>
            <a:pPr>
              <a:lnSpc>
                <a:spcPct val="107000"/>
              </a:lnSpc>
              <a:spcBef>
                <a:spcPts val="0"/>
              </a:spcBef>
              <a:tabLst>
                <a:tab pos="347345" algn="l"/>
                <a:tab pos="457200" algn="l"/>
              </a:tabLst>
            </a:pPr>
            <a:r>
              <a:rPr lang="en-US" sz="1400" dirty="0"/>
              <a:t>ERCOT now acknowledges the distortions created by having inconsistent duration requirements in RUC and SCED but incorrectly states that the same issue does not apply to Non-Spin.</a:t>
            </a:r>
          </a:p>
          <a:p>
            <a:pPr>
              <a:lnSpc>
                <a:spcPct val="107000"/>
              </a:lnSpc>
              <a:spcBef>
                <a:spcPts val="0"/>
              </a:spcBef>
              <a:tabLst>
                <a:tab pos="347345" algn="l"/>
                <a:tab pos="457200" algn="l"/>
              </a:tabLst>
            </a:pPr>
            <a:r>
              <a:rPr lang="en-US" sz="1400" dirty="0"/>
              <a:t>ERCOT provides no justification as to why the duration requirements should be inconsistent between RUC and SCED.</a:t>
            </a:r>
          </a:p>
          <a:p>
            <a:pPr>
              <a:lnSpc>
                <a:spcPct val="107000"/>
              </a:lnSpc>
              <a:spcBef>
                <a:spcPts val="0"/>
              </a:spcBef>
              <a:tabLst>
                <a:tab pos="347345" algn="l"/>
                <a:tab pos="457200" algn="l"/>
              </a:tabLst>
            </a:pPr>
            <a:r>
              <a:rPr lang="en-US" sz="1400" dirty="0"/>
              <a:t>ERCOT’s recommendation of 1-hour RUC duration for Non-Spin with DFs that add up to 3.25 hours is nearly the same as setting a 4-hour RUC duration for Non-Spin except for the RUC and SCED inconsistencies that it creates – why not achieve the same goal by setting 4-hour RUC duration for Non-Spin and solve multiple issues?</a:t>
            </a:r>
          </a:p>
          <a:p>
            <a:pPr>
              <a:lnSpc>
                <a:spcPct val="107000"/>
              </a:lnSpc>
              <a:spcBef>
                <a:spcPts val="0"/>
              </a:spcBef>
              <a:tabLst>
                <a:tab pos="347345" algn="l"/>
                <a:tab pos="457200" algn="l"/>
              </a:tabLst>
            </a:pPr>
            <a:r>
              <a:rPr lang="en-US" sz="1400" dirty="0"/>
              <a:t>With the changes in the table below, SCED awards and RUC “awards” will be consistent – avoiding unnecessary RUCs resulting in price suppression and exposure that can’t be hedged and unwarranted RUC short exposure for ESRs</a:t>
            </a:r>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a:lnSpc>
                <a:spcPct val="107000"/>
              </a:lnSpc>
              <a:spcBef>
                <a:spcPts val="0"/>
              </a:spcBef>
              <a:tabLst>
                <a:tab pos="347345" algn="l"/>
                <a:tab pos="457200" algn="l"/>
              </a:tabLst>
            </a:pPr>
            <a:endParaRPr lang="en-US" sz="1400" dirty="0"/>
          </a:p>
          <a:p>
            <a:pPr marL="0" indent="0">
              <a:lnSpc>
                <a:spcPct val="107000"/>
              </a:lnSpc>
              <a:spcBef>
                <a:spcPts val="0"/>
              </a:spcBef>
              <a:buNone/>
              <a:tabLst>
                <a:tab pos="347345" algn="l"/>
                <a:tab pos="457200" algn="l"/>
              </a:tabLst>
            </a:pPr>
            <a:endParaRPr lang="en-US" sz="900" dirty="0"/>
          </a:p>
          <a:p>
            <a:pPr marL="0" indent="0">
              <a:lnSpc>
                <a:spcPct val="107000"/>
              </a:lnSpc>
              <a:spcBef>
                <a:spcPts val="0"/>
              </a:spcBef>
              <a:buNone/>
              <a:tabLst>
                <a:tab pos="347345" algn="l"/>
                <a:tab pos="457200" algn="l"/>
              </a:tabLst>
            </a:pPr>
            <a:endParaRPr lang="en-US" sz="900" dirty="0"/>
          </a:p>
          <a:p>
            <a:pPr marL="0" indent="0">
              <a:lnSpc>
                <a:spcPct val="107000"/>
              </a:lnSpc>
              <a:spcBef>
                <a:spcPts val="0"/>
              </a:spcBef>
              <a:buNone/>
              <a:tabLst>
                <a:tab pos="347345" algn="l"/>
                <a:tab pos="457200" algn="l"/>
              </a:tabLst>
            </a:pPr>
            <a:endParaRPr lang="en-US" sz="900" dirty="0"/>
          </a:p>
          <a:p>
            <a:pPr marL="0" indent="0">
              <a:lnSpc>
                <a:spcPct val="107000"/>
              </a:lnSpc>
              <a:spcBef>
                <a:spcPts val="0"/>
              </a:spcBef>
              <a:buNone/>
              <a:tabLst>
                <a:tab pos="347345" algn="l"/>
                <a:tab pos="457200" algn="l"/>
              </a:tabLst>
            </a:pPr>
            <a:r>
              <a:rPr lang="en-US" sz="900" dirty="0"/>
              <a:t>*Note FRRS is being eliminated with RTC.</a:t>
            </a:r>
            <a:endParaRPr lang="en-US" sz="1400" dirty="0"/>
          </a:p>
          <a:p>
            <a:pPr marL="0" indent="0">
              <a:buNone/>
            </a:pPr>
            <a:endParaRPr lang="en-US" sz="1400" dirty="0"/>
          </a:p>
          <a:p>
            <a:endParaRPr lang="en-US" sz="1400" dirty="0"/>
          </a:p>
        </p:txBody>
      </p:sp>
      <p:sp>
        <p:nvSpPr>
          <p:cNvPr id="4" name="Slide Number Placeholder 3">
            <a:extLst>
              <a:ext uri="{FF2B5EF4-FFF2-40B4-BE49-F238E27FC236}">
                <a16:creationId xmlns:a16="http://schemas.microsoft.com/office/drawing/2014/main" id="{BA1BEE0D-3D60-3895-6925-A29CF2E67866}"/>
              </a:ext>
            </a:extLst>
          </p:cNvPr>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9</a:t>
            </a:fld>
            <a:endParaRPr lang="en-US"/>
          </a:p>
        </p:txBody>
      </p:sp>
      <p:graphicFrame>
        <p:nvGraphicFramePr>
          <p:cNvPr id="6" name="Content Placeholder 5">
            <a:extLst>
              <a:ext uri="{FF2B5EF4-FFF2-40B4-BE49-F238E27FC236}">
                <a16:creationId xmlns:a16="http://schemas.microsoft.com/office/drawing/2014/main" id="{44610CFC-1362-1571-AA68-E8DA2A867005}"/>
              </a:ext>
            </a:extLst>
          </p:cNvPr>
          <p:cNvGraphicFramePr>
            <a:graphicFrameLocks/>
          </p:cNvGraphicFramePr>
          <p:nvPr>
            <p:extLst>
              <p:ext uri="{D42A27DB-BD31-4B8C-83A1-F6EECF244321}">
                <p14:modId xmlns:p14="http://schemas.microsoft.com/office/powerpoint/2010/main" val="1350938885"/>
              </p:ext>
            </p:extLst>
          </p:nvPr>
        </p:nvGraphicFramePr>
        <p:xfrm>
          <a:off x="1737433" y="3894800"/>
          <a:ext cx="8211442" cy="1722120"/>
        </p:xfrm>
        <a:graphic>
          <a:graphicData uri="http://schemas.openxmlformats.org/drawingml/2006/table">
            <a:tbl>
              <a:tblPr/>
              <a:tblGrid>
                <a:gridCol w="2299442">
                  <a:extLst>
                    <a:ext uri="{9D8B030D-6E8A-4147-A177-3AD203B41FA5}">
                      <a16:colId xmlns:a16="http://schemas.microsoft.com/office/drawing/2014/main" val="1846864074"/>
                    </a:ext>
                  </a:extLst>
                </a:gridCol>
                <a:gridCol w="1102212">
                  <a:extLst>
                    <a:ext uri="{9D8B030D-6E8A-4147-A177-3AD203B41FA5}">
                      <a16:colId xmlns:a16="http://schemas.microsoft.com/office/drawing/2014/main" val="1842974477"/>
                    </a:ext>
                  </a:extLst>
                </a:gridCol>
                <a:gridCol w="1102212">
                  <a:extLst>
                    <a:ext uri="{9D8B030D-6E8A-4147-A177-3AD203B41FA5}">
                      <a16:colId xmlns:a16="http://schemas.microsoft.com/office/drawing/2014/main" val="576434205"/>
                    </a:ext>
                  </a:extLst>
                </a:gridCol>
                <a:gridCol w="1102212">
                  <a:extLst>
                    <a:ext uri="{9D8B030D-6E8A-4147-A177-3AD203B41FA5}">
                      <a16:colId xmlns:a16="http://schemas.microsoft.com/office/drawing/2014/main" val="55252024"/>
                    </a:ext>
                  </a:extLst>
                </a:gridCol>
                <a:gridCol w="1102212">
                  <a:extLst>
                    <a:ext uri="{9D8B030D-6E8A-4147-A177-3AD203B41FA5}">
                      <a16:colId xmlns:a16="http://schemas.microsoft.com/office/drawing/2014/main" val="1225737555"/>
                    </a:ext>
                  </a:extLst>
                </a:gridCol>
                <a:gridCol w="1503152">
                  <a:extLst>
                    <a:ext uri="{9D8B030D-6E8A-4147-A177-3AD203B41FA5}">
                      <a16:colId xmlns:a16="http://schemas.microsoft.com/office/drawing/2014/main" val="3520230229"/>
                    </a:ext>
                  </a:extLst>
                </a:gridCol>
              </a:tblGrid>
              <a:tr h="0">
                <a:tc rowSpan="2">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a:solidFill>
                            <a:srgbClr val="FFFFFF"/>
                          </a:solidFill>
                          <a:effectLst/>
                          <a:latin typeface="Arial" panose="020B0604020202020204" pitchFamily="34" charset="0"/>
                        </a:rPr>
                        <a:t>AS Type</a:t>
                      </a:r>
                    </a:p>
                  </a:txBody>
                  <a:tcPr marL="7620" marR="7620" marT="7620" marB="0" anchor="ctr">
                    <a:lnL>
                      <a:noFill/>
                    </a:lnL>
                    <a:lnR w="12700" cap="flat" cmpd="sng" algn="ctr">
                      <a:solidFill>
                        <a:srgbClr val="00ACC8"/>
                      </a:solidFill>
                      <a:prstDash val="solid"/>
                      <a:round/>
                      <a:headEnd type="none" w="med" len="med"/>
                      <a:tailEnd type="none" w="med" len="med"/>
                    </a:lnR>
                    <a:lnT>
                      <a:noFill/>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00ACC8"/>
                    </a:solidFill>
                  </a:tcPr>
                </a:tc>
                <a:tc gridSpan="2">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dirty="0">
                          <a:solidFill>
                            <a:srgbClr val="FFFFFF"/>
                          </a:solidFill>
                          <a:effectLst/>
                          <a:latin typeface="Arial" panose="020B0604020202020204" pitchFamily="34" charset="0"/>
                        </a:rPr>
                        <a:t>Real Time</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00ACC8"/>
                    </a:solidFill>
                  </a:tcPr>
                </a:tc>
                <a:tc hMerge="1">
                  <a:txBody>
                    <a:bodyPr/>
                    <a:lstStyle/>
                    <a:p>
                      <a:endParaRPr lang="en-US"/>
                    </a:p>
                  </a:txBody>
                  <a:tcPr/>
                </a:tc>
                <a:tc gridSpan="2">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a:solidFill>
                            <a:srgbClr val="FFFFFF"/>
                          </a:solidFill>
                          <a:effectLst/>
                          <a:latin typeface="Arial" panose="020B0604020202020204" pitchFamily="34" charset="0"/>
                        </a:rPr>
                        <a:t>Qualification</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00ACC8"/>
                    </a:solidFill>
                  </a:tcPr>
                </a:tc>
                <a:tc hMerge="1">
                  <a:txBody>
                    <a:bodyPr/>
                    <a:lstStyle/>
                    <a:p>
                      <a:endParaRPr lang="en-US"/>
                    </a:p>
                  </a:txBody>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a:solidFill>
                            <a:srgbClr val="FFFFFF"/>
                          </a:solidFill>
                          <a:effectLst/>
                          <a:latin typeface="Arial" panose="020B0604020202020204" pitchFamily="34" charset="0"/>
                        </a:rPr>
                        <a:t>RUC</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00ACC8"/>
                    </a:solidFill>
                  </a:tcPr>
                </a:tc>
                <a:extLst>
                  <a:ext uri="{0D108BD9-81ED-4DB2-BD59-A6C34878D82A}">
                    <a16:rowId xmlns:a16="http://schemas.microsoft.com/office/drawing/2014/main" val="1135665487"/>
                  </a:ext>
                </a:extLst>
              </a:tr>
              <a:tr h="205740">
                <a:tc vMerge="1">
                  <a:txBody>
                    <a:bodyPr/>
                    <a:lstStyle/>
                    <a:p>
                      <a:endParaRPr lang="en-US"/>
                    </a:p>
                  </a:txBody>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a:solidFill>
                            <a:srgbClr val="FFFFFF"/>
                          </a:solidFill>
                          <a:effectLst/>
                          <a:latin typeface="Arial" panose="020B0604020202020204" pitchFamily="34" charset="0"/>
                        </a:rPr>
                        <a:t>Duration</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00ACC8"/>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a:solidFill>
                            <a:srgbClr val="FFFFFF"/>
                          </a:solidFill>
                          <a:effectLst/>
                          <a:latin typeface="Arial" panose="020B0604020202020204" pitchFamily="34" charset="0"/>
                        </a:rPr>
                        <a:t>Protocol Reference</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00ACC8"/>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a:solidFill>
                            <a:srgbClr val="FFFFFF"/>
                          </a:solidFill>
                          <a:effectLst/>
                          <a:latin typeface="Arial" panose="020B0604020202020204" pitchFamily="34" charset="0"/>
                        </a:rPr>
                        <a:t>Duration</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00ACC8"/>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a:solidFill>
                            <a:srgbClr val="FFFFFF"/>
                          </a:solidFill>
                          <a:effectLst/>
                          <a:latin typeface="Arial" panose="020B0604020202020204" pitchFamily="34" charset="0"/>
                        </a:rPr>
                        <a:t>Protocol Reference</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00ACC8"/>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dirty="0">
                          <a:solidFill>
                            <a:srgbClr val="FFFFFF"/>
                          </a:solidFill>
                          <a:effectLst/>
                          <a:latin typeface="Arial" panose="020B0604020202020204" pitchFamily="34" charset="0"/>
                        </a:rPr>
                        <a:t>Duration</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00ACC8"/>
                    </a:solidFill>
                  </a:tcPr>
                </a:tc>
                <a:extLst>
                  <a:ext uri="{0D108BD9-81ED-4DB2-BD59-A6C34878D82A}">
                    <a16:rowId xmlns:a16="http://schemas.microsoft.com/office/drawing/2014/main" val="4050344547"/>
                  </a:ext>
                </a:extLst>
              </a:tr>
              <a:tr h="20574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dirty="0">
                          <a:solidFill>
                            <a:srgbClr val="5B6770"/>
                          </a:solidFill>
                          <a:effectLst/>
                          <a:latin typeface="Arial" panose="020B0604020202020204" pitchFamily="34" charset="0"/>
                        </a:rPr>
                        <a:t>Regulation Service*</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FF0000"/>
                          </a:solidFill>
                          <a:effectLst/>
                          <a:latin typeface="Arial" panose="020B0604020202020204" pitchFamily="34" charset="0"/>
                        </a:rPr>
                        <a:t>30 minutes</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5B6770"/>
                          </a:solidFill>
                          <a:effectLst/>
                          <a:latin typeface="Arial" panose="020B0604020202020204" pitchFamily="34" charset="0"/>
                        </a:rPr>
                        <a:t>8.1.1.3.1 (2)</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FF0000"/>
                          </a:solidFill>
                          <a:effectLst/>
                          <a:latin typeface="Arial" panose="020B0604020202020204" pitchFamily="34" charset="0"/>
                        </a:rPr>
                        <a:t>30 minutes</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5B6770"/>
                          </a:solidFill>
                          <a:effectLst/>
                          <a:latin typeface="Arial" panose="020B0604020202020204" pitchFamily="34" charset="0"/>
                        </a:rPr>
                        <a:t>8.1.1.2.1.1 (5)</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dirty="0">
                          <a:solidFill>
                            <a:srgbClr val="FF0000"/>
                          </a:solidFill>
                          <a:effectLst/>
                          <a:highlight>
                            <a:srgbClr val="FFFF00"/>
                          </a:highlight>
                          <a:latin typeface="Arial" panose="020B0604020202020204" pitchFamily="34" charset="0"/>
                        </a:rPr>
                        <a:t>30 minutes</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490561352"/>
                  </a:ext>
                </a:extLst>
              </a:tr>
              <a:tr h="20574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a:solidFill>
                            <a:srgbClr val="5B6770"/>
                          </a:solidFill>
                          <a:effectLst/>
                          <a:latin typeface="Arial" panose="020B0604020202020204" pitchFamily="34" charset="0"/>
                        </a:rPr>
                        <a:t>Responsive Reserve Service (excluding FFR)</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baseline="0">
                          <a:solidFill>
                            <a:srgbClr val="FF0000"/>
                          </a:solidFill>
                          <a:effectLst/>
                          <a:latin typeface="Arial" panose="020B0604020202020204" pitchFamily="34" charset="0"/>
                        </a:rPr>
                        <a:t>30 minutes</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dirty="0">
                          <a:solidFill>
                            <a:srgbClr val="5B6770"/>
                          </a:solidFill>
                          <a:effectLst/>
                          <a:latin typeface="Arial" panose="020B0604020202020204" pitchFamily="34" charset="0"/>
                        </a:rPr>
                        <a:t>8.1.1.3.2 (4)</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baseline="0">
                          <a:solidFill>
                            <a:srgbClr val="FF0000"/>
                          </a:solidFill>
                          <a:effectLst/>
                          <a:latin typeface="Arial" panose="020B0604020202020204" pitchFamily="34" charset="0"/>
                        </a:rPr>
                        <a:t>30 minutes</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5B6770"/>
                          </a:solidFill>
                          <a:effectLst/>
                          <a:latin typeface="Arial" panose="020B0604020202020204" pitchFamily="34" charset="0"/>
                        </a:rPr>
                        <a:t>8.1.1.2.1.2 (9)</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FF0000"/>
                          </a:solidFill>
                          <a:effectLst/>
                          <a:highlight>
                            <a:srgbClr val="FFFF00"/>
                          </a:highlight>
                          <a:latin typeface="Arial" panose="020B0604020202020204" pitchFamily="34" charset="0"/>
                        </a:rPr>
                        <a:t>30 minutes</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943060351"/>
                  </a:ext>
                </a:extLst>
              </a:tr>
              <a:tr h="216307">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a:solidFill>
                            <a:srgbClr val="5B6770"/>
                          </a:solidFill>
                          <a:effectLst/>
                          <a:latin typeface="Arial" panose="020B0604020202020204" pitchFamily="34" charset="0"/>
                        </a:rPr>
                        <a:t>ERCOT Contingency Reserve Service</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baseline="0">
                          <a:solidFill>
                            <a:srgbClr val="FF0000"/>
                          </a:solidFill>
                          <a:effectLst/>
                          <a:latin typeface="Arial" panose="020B0604020202020204" pitchFamily="34" charset="0"/>
                        </a:rPr>
                        <a:t>1 hour</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5B6770"/>
                          </a:solidFill>
                          <a:effectLst/>
                          <a:latin typeface="Arial" panose="020B0604020202020204" pitchFamily="34" charset="0"/>
                        </a:rPr>
                        <a:t>8.1.1.3.4 (2)</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FF0000"/>
                          </a:solidFill>
                          <a:effectLst/>
                          <a:latin typeface="Arial" panose="020B0604020202020204" pitchFamily="34" charset="0"/>
                        </a:rPr>
                        <a:t>1 hour</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5B6770"/>
                          </a:solidFill>
                          <a:effectLst/>
                          <a:latin typeface="Arial" panose="020B0604020202020204" pitchFamily="34" charset="0"/>
                        </a:rPr>
                        <a:t>8.1.1.2.1.7 (3)</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FF0000"/>
                          </a:solidFill>
                          <a:effectLst/>
                          <a:latin typeface="Arial" panose="020B0604020202020204" pitchFamily="34" charset="0"/>
                        </a:rPr>
                        <a:t>1 hour</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374541889"/>
                  </a:ext>
                </a:extLst>
              </a:tr>
              <a:tr h="20574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1" i="0" u="none" strike="noStrike" dirty="0">
                          <a:solidFill>
                            <a:srgbClr val="5B6770"/>
                          </a:solidFill>
                          <a:effectLst/>
                          <a:latin typeface="Arial" panose="020B0604020202020204" pitchFamily="34" charset="0"/>
                        </a:rPr>
                        <a:t>Non-Spinning Reserve Service</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5B6770"/>
                          </a:solidFill>
                          <a:effectLst/>
                          <a:latin typeface="Arial" panose="020B0604020202020204" pitchFamily="34" charset="0"/>
                        </a:rPr>
                        <a:t>4 hours</a:t>
                      </a:r>
                      <a:endParaRPr lang="en-US" sz="1200" b="0" i="0" u="none" strike="noStrike">
                        <a:solidFill>
                          <a:srgbClr val="FF0000"/>
                        </a:solidFill>
                        <a:effectLst/>
                        <a:latin typeface="Arial" panose="020B0604020202020204" pitchFamily="34" charset="0"/>
                      </a:endParaRP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5B6770"/>
                          </a:solidFill>
                          <a:effectLst/>
                          <a:latin typeface="Arial" panose="020B0604020202020204" pitchFamily="34" charset="0"/>
                        </a:rPr>
                        <a:t>8.1.1.3.3 (2)</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FF0000"/>
                          </a:solidFill>
                          <a:effectLst/>
                          <a:latin typeface="Arial" panose="020B0604020202020204" pitchFamily="34" charset="0"/>
                        </a:rPr>
                        <a:t>4 hours</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rtl="0" fontAlgn="ctr"/>
                      <a:r>
                        <a:rPr lang="en-US" sz="1200" b="0" i="0" u="none" strike="noStrike">
                          <a:solidFill>
                            <a:srgbClr val="5B6770"/>
                          </a:solidFill>
                          <a:effectLst/>
                          <a:latin typeface="Arial" panose="020B0604020202020204" pitchFamily="34" charset="0"/>
                        </a:rPr>
                        <a:t>8.1.1.2.1.3 (8)</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FF0000"/>
                          </a:solidFill>
                          <a:effectLst/>
                          <a:highlight>
                            <a:srgbClr val="FFFF00"/>
                          </a:highlight>
                          <a:latin typeface="Arial" panose="020B0604020202020204" pitchFamily="34" charset="0"/>
                        </a:rPr>
                        <a:t>4 hour</a:t>
                      </a:r>
                    </a:p>
                  </a:txBody>
                  <a:tcPr marL="7620" marR="7620" marT="7620" marB="0" anchor="ctr">
                    <a:lnL w="12700" cap="flat" cmpd="sng" algn="ctr">
                      <a:solidFill>
                        <a:srgbClr val="00ACC8"/>
                      </a:solidFill>
                      <a:prstDash val="solid"/>
                      <a:round/>
                      <a:headEnd type="none" w="med" len="med"/>
                      <a:tailEnd type="none" w="med" len="med"/>
                    </a:lnL>
                    <a:lnR w="12700" cap="flat" cmpd="sng" algn="ctr">
                      <a:solidFill>
                        <a:srgbClr val="00ACC8"/>
                      </a:solidFill>
                      <a:prstDash val="solid"/>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967616300"/>
                  </a:ext>
                </a:extLst>
              </a:tr>
            </a:tbl>
          </a:graphicData>
        </a:graphic>
      </p:graphicFrame>
    </p:spTree>
    <p:extLst>
      <p:ext uri="{BB962C8B-B14F-4D97-AF65-F5344CB8AC3E}">
        <p14:creationId xmlns:p14="http://schemas.microsoft.com/office/powerpoint/2010/main" val="448031807"/>
      </p:ext>
    </p:extLst>
  </p:cSld>
  <p:clrMapOvr>
    <a:masterClrMapping/>
  </p:clrMapOvr>
</p:sld>
</file>

<file path=ppt/theme/theme1.xml><?xml version="1.0" encoding="utf-8"?>
<a:theme xmlns:a="http://schemas.openxmlformats.org/drawingml/2006/main" name="Leve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ve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48903</TotalTime>
  <Words>2338</Words>
  <Application>Microsoft Office PowerPoint</Application>
  <PresentationFormat>Widescreen</PresentationFormat>
  <Paragraphs>188</Paragraphs>
  <Slides>11</Slides>
  <Notes>7</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Arial</vt:lpstr>
      <vt:lpstr>Calibri</vt:lpstr>
      <vt:lpstr>Garamond</vt:lpstr>
      <vt:lpstr>Times New Roman</vt:lpstr>
      <vt:lpstr>Verdana</vt:lpstr>
      <vt:lpstr>Wingdings</vt:lpstr>
      <vt:lpstr>Level</vt:lpstr>
      <vt:lpstr>1_Level</vt:lpstr>
      <vt:lpstr>Critique of ERCOT Analysis and ASDFs for Efficient RTC Design</vt:lpstr>
      <vt:lpstr>Executive Summary</vt:lpstr>
      <vt:lpstr>Stakeholder Call to Action</vt:lpstr>
      <vt:lpstr>ERCOT Justification for Inconsistent SCED-RUC Duration Flawed</vt:lpstr>
      <vt:lpstr>ERCOT Analysis of Non-Spin Deployment is Flawed</vt:lpstr>
      <vt:lpstr>Severe Scarcity Day: May 13, 2022, Non-Spin Deployments</vt:lpstr>
      <vt:lpstr>Comparison of May 13, 2022, Non-Spin Deployments</vt:lpstr>
      <vt:lpstr>ERCOT DFs = Significant RUC Over-Commitment and Resulting RT AS and Energy Price Suppression</vt:lpstr>
      <vt:lpstr>Obvious Change: Consistent RUC and SCED Duration Req.</vt:lpstr>
      <vt:lpstr>Bad DFs result in Increased RUCs and Unwarranted ESR Exposure</vt:lpstr>
      <vt:lpstr>Solution: DF=0 for ECRS &amp; Non-Spin; 4-hour Non-Spin Duration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EAL design to Capture Exposure</dc:title>
  <dc:creator>Shams Siddiqi</dc:creator>
  <cp:lastModifiedBy>Shams Siddiqi</cp:lastModifiedBy>
  <cp:revision>15</cp:revision>
  <dcterms:created xsi:type="dcterms:W3CDTF">2023-04-26T18:07:51Z</dcterms:created>
  <dcterms:modified xsi:type="dcterms:W3CDTF">2025-11-12T01:28:51Z</dcterms:modified>
</cp:coreProperties>
</file>