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7"/>
  </p:notesMasterIdLst>
  <p:handoutMasterIdLst>
    <p:handoutMasterId r:id="rId18"/>
  </p:handoutMasterIdLst>
  <p:sldIdLst>
    <p:sldId id="542" r:id="rId7"/>
    <p:sldId id="550" r:id="rId8"/>
    <p:sldId id="256" r:id="rId9"/>
    <p:sldId id="560" r:id="rId10"/>
    <p:sldId id="559" r:id="rId11"/>
    <p:sldId id="553" r:id="rId12"/>
    <p:sldId id="558" r:id="rId13"/>
    <p:sldId id="259" r:id="rId14"/>
    <p:sldId id="554" r:id="rId15"/>
    <p:sldId id="55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6770"/>
    <a:srgbClr val="00AEC7"/>
    <a:srgbClr val="E6EBF0"/>
    <a:srgbClr val="093C61"/>
    <a:srgbClr val="98C3FA"/>
    <a:srgbClr val="70CDD9"/>
    <a:srgbClr val="8DC3E5"/>
    <a:srgbClr val="A9E5EA"/>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63AFEC-5DEB-4EC0-99BF-9245ED69194D}" v="164" dt="2025-11-11T17:45:00.89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howGuides="1">
      <p:cViewPr varScale="1">
        <p:scale>
          <a:sx n="81" d="100"/>
          <a:sy n="81" d="100"/>
        </p:scale>
        <p:origin x="96" y="612"/>
      </p:cViewPr>
      <p:guideLst>
        <p:guide orient="horz" pos="2160"/>
        <p:guide pos="384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fton, Amy" userId="e3827785-5111-4e73-950a-d95ccf5ddeeb" providerId="ADAL" clId="{B463AFEC-5DEB-4EC0-99BF-9245ED69194D}"/>
    <pc:docChg chg="undo custSel addSld delSld modSld sldOrd">
      <pc:chgData name="Lofton, Amy" userId="e3827785-5111-4e73-950a-d95ccf5ddeeb" providerId="ADAL" clId="{B463AFEC-5DEB-4EC0-99BF-9245ED69194D}" dt="2025-11-11T17:46:33.046" v="834" actId="6549"/>
      <pc:docMkLst>
        <pc:docMk/>
      </pc:docMkLst>
      <pc:sldChg chg="addSp delSp modSp add mod ord">
        <pc:chgData name="Lofton, Amy" userId="e3827785-5111-4e73-950a-d95ccf5ddeeb" providerId="ADAL" clId="{B463AFEC-5DEB-4EC0-99BF-9245ED69194D}" dt="2025-11-11T16:50:46.064" v="708" actId="1038"/>
        <pc:sldMkLst>
          <pc:docMk/>
          <pc:sldMk cId="3709830180" sldId="256"/>
        </pc:sldMkLst>
        <pc:spChg chg="mod">
          <ac:chgData name="Lofton, Amy" userId="e3827785-5111-4e73-950a-d95ccf5ddeeb" providerId="ADAL" clId="{B463AFEC-5DEB-4EC0-99BF-9245ED69194D}" dt="2025-11-11T16:20:05.054" v="606" actId="20577"/>
          <ac:spMkLst>
            <pc:docMk/>
            <pc:sldMk cId="3709830180" sldId="256"/>
            <ac:spMk id="4" creationId="{DF24AA5E-9C3C-BB80-BCFD-1D7F240C76F7}"/>
          </ac:spMkLst>
        </pc:spChg>
        <pc:spChg chg="mod">
          <ac:chgData name="Lofton, Amy" userId="e3827785-5111-4e73-950a-d95ccf5ddeeb" providerId="ADAL" clId="{B463AFEC-5DEB-4EC0-99BF-9245ED69194D}" dt="2025-11-11T15:53:23.716" v="475" actId="1038"/>
          <ac:spMkLst>
            <pc:docMk/>
            <pc:sldMk cId="3709830180" sldId="256"/>
            <ac:spMk id="8" creationId="{DDB84FB3-DF5E-CD49-E942-CFA69C520D1A}"/>
          </ac:spMkLst>
        </pc:spChg>
        <pc:spChg chg="del mod">
          <ac:chgData name="Lofton, Amy" userId="e3827785-5111-4e73-950a-d95ccf5ddeeb" providerId="ADAL" clId="{B463AFEC-5DEB-4EC0-99BF-9245ED69194D}" dt="2025-11-11T15:39:30.132" v="378" actId="478"/>
          <ac:spMkLst>
            <pc:docMk/>
            <pc:sldMk cId="3709830180" sldId="256"/>
            <ac:spMk id="11" creationId="{BFB1E9BF-6168-0FC2-6502-6186E01E0AD7}"/>
          </ac:spMkLst>
        </pc:spChg>
        <pc:spChg chg="del">
          <ac:chgData name="Lofton, Amy" userId="e3827785-5111-4e73-950a-d95ccf5ddeeb" providerId="ADAL" clId="{B463AFEC-5DEB-4EC0-99BF-9245ED69194D}" dt="2025-11-11T15:39:25.475" v="375" actId="478"/>
          <ac:spMkLst>
            <pc:docMk/>
            <pc:sldMk cId="3709830180" sldId="256"/>
            <ac:spMk id="13" creationId="{B0E95534-4F24-6EF2-FA3C-7A9730E894ED}"/>
          </ac:spMkLst>
        </pc:spChg>
        <pc:picChg chg="add del mod modCrop">
          <ac:chgData name="Lofton, Amy" userId="e3827785-5111-4e73-950a-d95ccf5ddeeb" providerId="ADAL" clId="{B463AFEC-5DEB-4EC0-99BF-9245ED69194D}" dt="2025-11-11T15:48:13.173" v="434" actId="478"/>
          <ac:picMkLst>
            <pc:docMk/>
            <pc:sldMk cId="3709830180" sldId="256"/>
            <ac:picMk id="6" creationId="{E45F170F-C7A1-CA4C-CB35-E03CF19DCA71}"/>
          </ac:picMkLst>
        </pc:picChg>
        <pc:picChg chg="del">
          <ac:chgData name="Lofton, Amy" userId="e3827785-5111-4e73-950a-d95ccf5ddeeb" providerId="ADAL" clId="{B463AFEC-5DEB-4EC0-99BF-9245ED69194D}" dt="2025-11-11T15:39:26.869" v="376" actId="478"/>
          <ac:picMkLst>
            <pc:docMk/>
            <pc:sldMk cId="3709830180" sldId="256"/>
            <ac:picMk id="10" creationId="{AB58D9AD-18CC-0060-E658-2DDEFD96B044}"/>
          </ac:picMkLst>
        </pc:picChg>
        <pc:picChg chg="add mod">
          <ac:chgData name="Lofton, Amy" userId="e3827785-5111-4e73-950a-d95ccf5ddeeb" providerId="ADAL" clId="{B463AFEC-5DEB-4EC0-99BF-9245ED69194D}" dt="2025-11-11T16:50:38.588" v="704" actId="1036"/>
          <ac:picMkLst>
            <pc:docMk/>
            <pc:sldMk cId="3709830180" sldId="256"/>
            <ac:picMk id="12" creationId="{0BFE424B-6005-880D-AD9D-7C3D50B0319B}"/>
          </ac:picMkLst>
        </pc:picChg>
        <pc:picChg chg="add mod modCrop">
          <ac:chgData name="Lofton, Amy" userId="e3827785-5111-4e73-950a-d95ccf5ddeeb" providerId="ADAL" clId="{B463AFEC-5DEB-4EC0-99BF-9245ED69194D}" dt="2025-11-11T16:50:46.064" v="708" actId="1038"/>
          <ac:picMkLst>
            <pc:docMk/>
            <pc:sldMk cId="3709830180" sldId="256"/>
            <ac:picMk id="15" creationId="{7E0A900B-78DC-7840-0A97-5E5FC333A05C}"/>
          </ac:picMkLst>
        </pc:picChg>
        <pc:picChg chg="del mod">
          <ac:chgData name="Lofton, Amy" userId="e3827785-5111-4e73-950a-d95ccf5ddeeb" providerId="ADAL" clId="{B463AFEC-5DEB-4EC0-99BF-9245ED69194D}" dt="2025-11-11T15:43:21.125" v="421" actId="478"/>
          <ac:picMkLst>
            <pc:docMk/>
            <pc:sldMk cId="3709830180" sldId="256"/>
            <ac:picMk id="1030" creationId="{E00CBCB2-849E-D9AF-8ED8-63150A8122BC}"/>
          </ac:picMkLst>
        </pc:picChg>
        <pc:picChg chg="del">
          <ac:chgData name="Lofton, Amy" userId="e3827785-5111-4e73-950a-d95ccf5ddeeb" providerId="ADAL" clId="{B463AFEC-5DEB-4EC0-99BF-9245ED69194D}" dt="2025-11-11T15:39:23.906" v="374" actId="478"/>
          <ac:picMkLst>
            <pc:docMk/>
            <pc:sldMk cId="3709830180" sldId="256"/>
            <ac:picMk id="1032" creationId="{B1C71B75-9806-D7BD-151A-37593666EB74}"/>
          </ac:picMkLst>
        </pc:picChg>
        <pc:cxnChg chg="add del mod">
          <ac:chgData name="Lofton, Amy" userId="e3827785-5111-4e73-950a-d95ccf5ddeeb" providerId="ADAL" clId="{B463AFEC-5DEB-4EC0-99BF-9245ED69194D}" dt="2025-11-11T15:43:23.848" v="422" actId="478"/>
          <ac:cxnSpMkLst>
            <pc:docMk/>
            <pc:sldMk cId="3709830180" sldId="256"/>
            <ac:cxnSpMk id="7" creationId="{E9D323D0-2EFE-799E-E346-2D423DF8C49E}"/>
          </ac:cxnSpMkLst>
        </pc:cxnChg>
      </pc:sldChg>
      <pc:sldChg chg="modSp ord">
        <pc:chgData name="Lofton, Amy" userId="e3827785-5111-4e73-950a-d95ccf5ddeeb" providerId="ADAL" clId="{B463AFEC-5DEB-4EC0-99BF-9245ED69194D}" dt="2025-11-11T17:45:00.892" v="820" actId="20577"/>
        <pc:sldMkLst>
          <pc:docMk/>
          <pc:sldMk cId="973006501" sldId="259"/>
        </pc:sldMkLst>
        <pc:graphicFrameChg chg="mod">
          <ac:chgData name="Lofton, Amy" userId="e3827785-5111-4e73-950a-d95ccf5ddeeb" providerId="ADAL" clId="{B463AFEC-5DEB-4EC0-99BF-9245ED69194D}" dt="2025-11-11T17:45:00.892" v="820" actId="20577"/>
          <ac:graphicFrameMkLst>
            <pc:docMk/>
            <pc:sldMk cId="973006501" sldId="259"/>
            <ac:graphicFrameMk id="4" creationId="{8FCA6DEC-1711-5734-FB5F-5FA01936B946}"/>
          </ac:graphicFrameMkLst>
        </pc:graphicFrameChg>
      </pc:sldChg>
      <pc:sldChg chg="modSp mod">
        <pc:chgData name="Lofton, Amy" userId="e3827785-5111-4e73-950a-d95ccf5ddeeb" providerId="ADAL" clId="{B463AFEC-5DEB-4EC0-99BF-9245ED69194D}" dt="2025-11-11T15:38:18.702" v="371" actId="20577"/>
        <pc:sldMkLst>
          <pc:docMk/>
          <pc:sldMk cId="1850676767" sldId="542"/>
        </pc:sldMkLst>
        <pc:spChg chg="mod">
          <ac:chgData name="Lofton, Amy" userId="e3827785-5111-4e73-950a-d95ccf5ddeeb" providerId="ADAL" clId="{B463AFEC-5DEB-4EC0-99BF-9245ED69194D}" dt="2025-11-11T15:38:18.702" v="371" actId="20577"/>
          <ac:spMkLst>
            <pc:docMk/>
            <pc:sldMk cId="1850676767" sldId="542"/>
            <ac:spMk id="4" creationId="{71B380C9-83F4-13B7-773B-9880F0F13E5F}"/>
          </ac:spMkLst>
        </pc:spChg>
      </pc:sldChg>
      <pc:sldChg chg="modSp mod">
        <pc:chgData name="Lofton, Amy" userId="e3827785-5111-4e73-950a-d95ccf5ddeeb" providerId="ADAL" clId="{B463AFEC-5DEB-4EC0-99BF-9245ED69194D}" dt="2025-11-11T16:50:07.412" v="703" actId="20577"/>
        <pc:sldMkLst>
          <pc:docMk/>
          <pc:sldMk cId="4121007640" sldId="550"/>
        </pc:sldMkLst>
        <pc:spChg chg="mod">
          <ac:chgData name="Lofton, Amy" userId="e3827785-5111-4e73-950a-d95ccf5ddeeb" providerId="ADAL" clId="{B463AFEC-5DEB-4EC0-99BF-9245ED69194D}" dt="2025-11-11T16:50:07.412" v="703" actId="20577"/>
          <ac:spMkLst>
            <pc:docMk/>
            <pc:sldMk cId="4121007640" sldId="550"/>
            <ac:spMk id="9" creationId="{823A5707-B741-5523-DB5E-67A38A1D9286}"/>
          </ac:spMkLst>
        </pc:spChg>
      </pc:sldChg>
      <pc:sldChg chg="modSp mod ord">
        <pc:chgData name="Lofton, Amy" userId="e3827785-5111-4e73-950a-d95ccf5ddeeb" providerId="ADAL" clId="{B463AFEC-5DEB-4EC0-99BF-9245ED69194D}" dt="2025-11-11T16:23:13.315" v="657" actId="14100"/>
        <pc:sldMkLst>
          <pc:docMk/>
          <pc:sldMk cId="314983207" sldId="553"/>
        </pc:sldMkLst>
        <pc:spChg chg="mod">
          <ac:chgData name="Lofton, Amy" userId="e3827785-5111-4e73-950a-d95ccf5ddeeb" providerId="ADAL" clId="{B463AFEC-5DEB-4EC0-99BF-9245ED69194D}" dt="2025-11-11T16:23:13.315" v="657" actId="14100"/>
          <ac:spMkLst>
            <pc:docMk/>
            <pc:sldMk cId="314983207" sldId="553"/>
            <ac:spMk id="3" creationId="{480D866D-48E9-3A05-5318-26B99EFCD21D}"/>
          </ac:spMkLst>
        </pc:spChg>
      </pc:sldChg>
      <pc:sldChg chg="modSp mod ord">
        <pc:chgData name="Lofton, Amy" userId="e3827785-5111-4e73-950a-d95ccf5ddeeb" providerId="ADAL" clId="{B463AFEC-5DEB-4EC0-99BF-9245ED69194D}" dt="2025-11-11T17:46:07.330" v="824" actId="12"/>
        <pc:sldMkLst>
          <pc:docMk/>
          <pc:sldMk cId="2081134732" sldId="554"/>
        </pc:sldMkLst>
        <pc:spChg chg="mod">
          <ac:chgData name="Lofton, Amy" userId="e3827785-5111-4e73-950a-d95ccf5ddeeb" providerId="ADAL" clId="{B463AFEC-5DEB-4EC0-99BF-9245ED69194D}" dt="2025-11-11T17:46:07.330" v="824" actId="12"/>
          <ac:spMkLst>
            <pc:docMk/>
            <pc:sldMk cId="2081134732" sldId="554"/>
            <ac:spMk id="3" creationId="{83C746A8-FA70-9FE7-3952-8C3F5AD1A648}"/>
          </ac:spMkLst>
        </pc:spChg>
      </pc:sldChg>
      <pc:sldChg chg="modSp mod ord">
        <pc:chgData name="Lofton, Amy" userId="e3827785-5111-4e73-950a-d95ccf5ddeeb" providerId="ADAL" clId="{B463AFEC-5DEB-4EC0-99BF-9245ED69194D}" dt="2025-11-11T17:46:33.046" v="834" actId="6549"/>
        <pc:sldMkLst>
          <pc:docMk/>
          <pc:sldMk cId="2324182516" sldId="555"/>
        </pc:sldMkLst>
        <pc:spChg chg="mod">
          <ac:chgData name="Lofton, Amy" userId="e3827785-5111-4e73-950a-d95ccf5ddeeb" providerId="ADAL" clId="{B463AFEC-5DEB-4EC0-99BF-9245ED69194D}" dt="2025-11-11T17:46:33.046" v="834" actId="6549"/>
          <ac:spMkLst>
            <pc:docMk/>
            <pc:sldMk cId="2324182516" sldId="555"/>
            <ac:spMk id="3" creationId="{83C746A8-FA70-9FE7-3952-8C3F5AD1A648}"/>
          </ac:spMkLst>
        </pc:spChg>
      </pc:sldChg>
      <pc:sldChg chg="modSp del mod ord">
        <pc:chgData name="Lofton, Amy" userId="e3827785-5111-4e73-950a-d95ccf5ddeeb" providerId="ADAL" clId="{B463AFEC-5DEB-4EC0-99BF-9245ED69194D}" dt="2025-11-10T16:30:15.492" v="299" actId="2696"/>
        <pc:sldMkLst>
          <pc:docMk/>
          <pc:sldMk cId="3154616551" sldId="556"/>
        </pc:sldMkLst>
        <pc:spChg chg="mod">
          <ac:chgData name="Lofton, Amy" userId="e3827785-5111-4e73-950a-d95ccf5ddeeb" providerId="ADAL" clId="{B463AFEC-5DEB-4EC0-99BF-9245ED69194D}" dt="2025-11-10T16:29:25.872" v="298" actId="6549"/>
          <ac:spMkLst>
            <pc:docMk/>
            <pc:sldMk cId="3154616551" sldId="556"/>
            <ac:spMk id="3" creationId="{A33A7D10-AC07-B55A-1AD4-FC9DD093838D}"/>
          </ac:spMkLst>
        </pc:spChg>
      </pc:sldChg>
      <pc:sldChg chg="modSp del mod">
        <pc:chgData name="Lofton, Amy" userId="e3827785-5111-4e73-950a-d95ccf5ddeeb" providerId="ADAL" clId="{B463AFEC-5DEB-4EC0-99BF-9245ED69194D}" dt="2025-11-11T15:33:12.757" v="329" actId="2696"/>
        <pc:sldMkLst>
          <pc:docMk/>
          <pc:sldMk cId="550819085" sldId="557"/>
        </pc:sldMkLst>
        <pc:spChg chg="mod">
          <ac:chgData name="Lofton, Amy" userId="e3827785-5111-4e73-950a-d95ccf5ddeeb" providerId="ADAL" clId="{B463AFEC-5DEB-4EC0-99BF-9245ED69194D}" dt="2025-11-11T14:56:43.940" v="326" actId="6549"/>
          <ac:spMkLst>
            <pc:docMk/>
            <pc:sldMk cId="550819085" sldId="557"/>
            <ac:spMk id="5" creationId="{9074CCEF-80D1-D28C-4123-4CAC340BADC3}"/>
          </ac:spMkLst>
        </pc:spChg>
      </pc:sldChg>
      <pc:sldChg chg="addSp delSp modSp new mod">
        <pc:chgData name="Lofton, Amy" userId="e3827785-5111-4e73-950a-d95ccf5ddeeb" providerId="ADAL" clId="{B463AFEC-5DEB-4EC0-99BF-9245ED69194D}" dt="2025-11-11T16:55:57.885" v="724" actId="478"/>
        <pc:sldMkLst>
          <pc:docMk/>
          <pc:sldMk cId="3207728081" sldId="558"/>
        </pc:sldMkLst>
        <pc:spChg chg="mod">
          <ac:chgData name="Lofton, Amy" userId="e3827785-5111-4e73-950a-d95ccf5ddeeb" providerId="ADAL" clId="{B463AFEC-5DEB-4EC0-99BF-9245ED69194D}" dt="2025-11-11T15:33:22.191" v="335" actId="20577"/>
          <ac:spMkLst>
            <pc:docMk/>
            <pc:sldMk cId="3207728081" sldId="558"/>
            <ac:spMk id="2" creationId="{4DB36D6F-A874-327A-7CFD-3727231DE3B8}"/>
          </ac:spMkLst>
        </pc:spChg>
        <pc:spChg chg="del mod">
          <ac:chgData name="Lofton, Amy" userId="e3827785-5111-4e73-950a-d95ccf5ddeeb" providerId="ADAL" clId="{B463AFEC-5DEB-4EC0-99BF-9245ED69194D}" dt="2025-11-10T16:25:52.355" v="227" actId="478"/>
          <ac:spMkLst>
            <pc:docMk/>
            <pc:sldMk cId="3207728081" sldId="558"/>
            <ac:spMk id="3" creationId="{37DE0BAF-D080-2985-252E-CE0A5AD4F517}"/>
          </ac:spMkLst>
        </pc:spChg>
        <pc:spChg chg="add del mod">
          <ac:chgData name="Lofton, Amy" userId="e3827785-5111-4e73-950a-d95ccf5ddeeb" providerId="ADAL" clId="{B463AFEC-5DEB-4EC0-99BF-9245ED69194D}" dt="2025-11-11T16:55:57.885" v="724" actId="478"/>
          <ac:spMkLst>
            <pc:docMk/>
            <pc:sldMk cId="3207728081" sldId="558"/>
            <ac:spMk id="5" creationId="{A9262D23-3ACF-DE30-559C-0D1279BE2FAF}"/>
          </ac:spMkLst>
        </pc:spChg>
        <pc:picChg chg="add">
          <ac:chgData name="Lofton, Amy" userId="e3827785-5111-4e73-950a-d95ccf5ddeeb" providerId="ADAL" clId="{B463AFEC-5DEB-4EC0-99BF-9245ED69194D}" dt="2025-11-11T16:55:31.915" v="721"/>
          <ac:picMkLst>
            <pc:docMk/>
            <pc:sldMk cId="3207728081" sldId="558"/>
            <ac:picMk id="2050" creationId="{76C9C9EF-DBB7-5912-69C4-B1197659CAF7}"/>
          </ac:picMkLst>
        </pc:picChg>
      </pc:sldChg>
      <pc:sldChg chg="addSp delSp modSp add mod">
        <pc:chgData name="Lofton, Amy" userId="e3827785-5111-4e73-950a-d95ccf5ddeeb" providerId="ADAL" clId="{B463AFEC-5DEB-4EC0-99BF-9245ED69194D}" dt="2025-11-11T16:53:44.531" v="720" actId="1038"/>
        <pc:sldMkLst>
          <pc:docMk/>
          <pc:sldMk cId="2001002419" sldId="559"/>
        </pc:sldMkLst>
        <pc:spChg chg="mod">
          <ac:chgData name="Lofton, Amy" userId="e3827785-5111-4e73-950a-d95ccf5ddeeb" providerId="ADAL" clId="{B463AFEC-5DEB-4EC0-99BF-9245ED69194D}" dt="2025-11-11T16:18:13.799" v="568" actId="20577"/>
          <ac:spMkLst>
            <pc:docMk/>
            <pc:sldMk cId="2001002419" sldId="559"/>
            <ac:spMk id="4" creationId="{32102D95-1E35-2896-825D-5B9DE68596E6}"/>
          </ac:spMkLst>
        </pc:spChg>
        <pc:spChg chg="del">
          <ac:chgData name="Lofton, Amy" userId="e3827785-5111-4e73-950a-d95ccf5ddeeb" providerId="ADAL" clId="{B463AFEC-5DEB-4EC0-99BF-9245ED69194D}" dt="2025-11-11T15:52:22.425" v="459" actId="478"/>
          <ac:spMkLst>
            <pc:docMk/>
            <pc:sldMk cId="2001002419" sldId="559"/>
            <ac:spMk id="8" creationId="{F0AF0A48-4440-D9F8-AB1E-C3D40A62954B}"/>
          </ac:spMkLst>
        </pc:spChg>
        <pc:spChg chg="del">
          <ac:chgData name="Lofton, Amy" userId="e3827785-5111-4e73-950a-d95ccf5ddeeb" providerId="ADAL" clId="{B463AFEC-5DEB-4EC0-99BF-9245ED69194D}" dt="2025-11-11T15:52:24.486" v="460" actId="478"/>
          <ac:spMkLst>
            <pc:docMk/>
            <pc:sldMk cId="2001002419" sldId="559"/>
            <ac:spMk id="11" creationId="{BBE73129-1E72-A451-8700-34861D87F79C}"/>
          </ac:spMkLst>
        </pc:spChg>
        <pc:spChg chg="mod">
          <ac:chgData name="Lofton, Amy" userId="e3827785-5111-4e73-950a-d95ccf5ddeeb" providerId="ADAL" clId="{B463AFEC-5DEB-4EC0-99BF-9245ED69194D}" dt="2025-11-11T15:53:45.337" v="478" actId="14100"/>
          <ac:spMkLst>
            <pc:docMk/>
            <pc:sldMk cId="2001002419" sldId="559"/>
            <ac:spMk id="13" creationId="{E70EF960-9D4D-9894-D674-DB8DB0C764A2}"/>
          </ac:spMkLst>
        </pc:spChg>
        <pc:picChg chg="del">
          <ac:chgData name="Lofton, Amy" userId="e3827785-5111-4e73-950a-d95ccf5ddeeb" providerId="ADAL" clId="{B463AFEC-5DEB-4EC0-99BF-9245ED69194D}" dt="2025-11-11T15:52:26.535" v="463" actId="478"/>
          <ac:picMkLst>
            <pc:docMk/>
            <pc:sldMk cId="2001002419" sldId="559"/>
            <ac:picMk id="10" creationId="{4E4258D0-B797-B2C8-F806-DAB839C61F14}"/>
          </ac:picMkLst>
        </pc:picChg>
        <pc:picChg chg="add mod">
          <ac:chgData name="Lofton, Amy" userId="e3827785-5111-4e73-950a-d95ccf5ddeeb" providerId="ADAL" clId="{B463AFEC-5DEB-4EC0-99BF-9245ED69194D}" dt="2025-11-11T16:53:38.153" v="719" actId="1076"/>
          <ac:picMkLst>
            <pc:docMk/>
            <pc:sldMk cId="2001002419" sldId="559"/>
            <ac:picMk id="1026" creationId="{9D143669-5F2A-5A6C-51C1-C69F9A31FC3F}"/>
          </ac:picMkLst>
        </pc:picChg>
        <pc:picChg chg="del">
          <ac:chgData name="Lofton, Amy" userId="e3827785-5111-4e73-950a-d95ccf5ddeeb" providerId="ADAL" clId="{B463AFEC-5DEB-4EC0-99BF-9245ED69194D}" dt="2025-11-11T15:52:20.447" v="458" actId="478"/>
          <ac:picMkLst>
            <pc:docMk/>
            <pc:sldMk cId="2001002419" sldId="559"/>
            <ac:picMk id="1030" creationId="{2D9CDB2A-774B-70F2-A447-8D41F1F6AFBC}"/>
          </ac:picMkLst>
        </pc:picChg>
        <pc:picChg chg="mod">
          <ac:chgData name="Lofton, Amy" userId="e3827785-5111-4e73-950a-d95ccf5ddeeb" providerId="ADAL" clId="{B463AFEC-5DEB-4EC0-99BF-9245ED69194D}" dt="2025-11-11T16:53:44.531" v="720" actId="1038"/>
          <ac:picMkLst>
            <pc:docMk/>
            <pc:sldMk cId="2001002419" sldId="559"/>
            <ac:picMk id="1032" creationId="{913415C5-5494-AF3F-105A-9C5CE53D1560}"/>
          </ac:picMkLst>
        </pc:picChg>
        <pc:cxnChg chg="del mod">
          <ac:chgData name="Lofton, Amy" userId="e3827785-5111-4e73-950a-d95ccf5ddeeb" providerId="ADAL" clId="{B463AFEC-5DEB-4EC0-99BF-9245ED69194D}" dt="2025-11-11T15:52:25.569" v="462" actId="478"/>
          <ac:cxnSpMkLst>
            <pc:docMk/>
            <pc:sldMk cId="2001002419" sldId="559"/>
            <ac:cxnSpMk id="7" creationId="{98AD0B60-D32A-D372-594F-00B8A68AF59E}"/>
          </ac:cxnSpMkLst>
        </pc:cxnChg>
      </pc:sldChg>
      <pc:sldChg chg="delSp modSp add mod">
        <pc:chgData name="Lofton, Amy" userId="e3827785-5111-4e73-950a-d95ccf5ddeeb" providerId="ADAL" clId="{B463AFEC-5DEB-4EC0-99BF-9245ED69194D}" dt="2025-11-11T16:51:47.980" v="709" actId="1038"/>
        <pc:sldMkLst>
          <pc:docMk/>
          <pc:sldMk cId="2523455515" sldId="560"/>
        </pc:sldMkLst>
        <pc:spChg chg="del">
          <ac:chgData name="Lofton, Amy" userId="e3827785-5111-4e73-950a-d95ccf5ddeeb" providerId="ADAL" clId="{B463AFEC-5DEB-4EC0-99BF-9245ED69194D}" dt="2025-11-11T15:40:16.622" v="383" actId="478"/>
          <ac:spMkLst>
            <pc:docMk/>
            <pc:sldMk cId="2523455515" sldId="560"/>
            <ac:spMk id="8" creationId="{8D88ECAF-055B-7F08-E866-DDCC131AF634}"/>
          </ac:spMkLst>
        </pc:spChg>
        <pc:spChg chg="mod">
          <ac:chgData name="Lofton, Amy" userId="e3827785-5111-4e73-950a-d95ccf5ddeeb" providerId="ADAL" clId="{B463AFEC-5DEB-4EC0-99BF-9245ED69194D}" dt="2025-11-11T16:51:47.980" v="709" actId="1038"/>
          <ac:spMkLst>
            <pc:docMk/>
            <pc:sldMk cId="2523455515" sldId="560"/>
            <ac:spMk id="11" creationId="{DAE7B280-A7FB-3A57-8AA1-8C94538EB186}"/>
          </ac:spMkLst>
        </pc:spChg>
        <pc:spChg chg="del">
          <ac:chgData name="Lofton, Amy" userId="e3827785-5111-4e73-950a-d95ccf5ddeeb" providerId="ADAL" clId="{B463AFEC-5DEB-4EC0-99BF-9245ED69194D}" dt="2025-11-11T15:40:20.126" v="385" actId="478"/>
          <ac:spMkLst>
            <pc:docMk/>
            <pc:sldMk cId="2523455515" sldId="560"/>
            <ac:spMk id="13" creationId="{A8D29F3E-FA9E-1668-105B-EA5EC481784C}"/>
          </ac:spMkLst>
        </pc:spChg>
        <pc:picChg chg="mod">
          <ac:chgData name="Lofton, Amy" userId="e3827785-5111-4e73-950a-d95ccf5ddeeb" providerId="ADAL" clId="{B463AFEC-5DEB-4EC0-99BF-9245ED69194D}" dt="2025-11-11T15:53:12.190" v="470" actId="1076"/>
          <ac:picMkLst>
            <pc:docMk/>
            <pc:sldMk cId="2523455515" sldId="560"/>
            <ac:picMk id="10" creationId="{86A81882-B37A-0DF5-B52B-E6F8AB129305}"/>
          </ac:picMkLst>
        </pc:picChg>
        <pc:picChg chg="del">
          <ac:chgData name="Lofton, Amy" userId="e3827785-5111-4e73-950a-d95ccf5ddeeb" providerId="ADAL" clId="{B463AFEC-5DEB-4EC0-99BF-9245ED69194D}" dt="2025-11-11T15:40:14.389" v="382" actId="478"/>
          <ac:picMkLst>
            <pc:docMk/>
            <pc:sldMk cId="2523455515" sldId="560"/>
            <ac:picMk id="1030" creationId="{CCC9B750-D4DF-9892-94F0-0043B2D14066}"/>
          </ac:picMkLst>
        </pc:picChg>
        <pc:picChg chg="del">
          <ac:chgData name="Lofton, Amy" userId="e3827785-5111-4e73-950a-d95ccf5ddeeb" providerId="ADAL" clId="{B463AFEC-5DEB-4EC0-99BF-9245ED69194D}" dt="2025-11-11T15:40:17.692" v="384" actId="478"/>
          <ac:picMkLst>
            <pc:docMk/>
            <pc:sldMk cId="2523455515" sldId="560"/>
            <ac:picMk id="1032" creationId="{C798E25F-DEE5-096C-290C-6836D84B59EC}"/>
          </ac:picMkLst>
        </pc:picChg>
        <pc:cxnChg chg="del">
          <ac:chgData name="Lofton, Amy" userId="e3827785-5111-4e73-950a-d95ccf5ddeeb" providerId="ADAL" clId="{B463AFEC-5DEB-4EC0-99BF-9245ED69194D}" dt="2025-11-11T15:40:21.069" v="386" actId="478"/>
          <ac:cxnSpMkLst>
            <pc:docMk/>
            <pc:sldMk cId="2523455515" sldId="560"/>
            <ac:cxnSpMk id="7" creationId="{21A4CD6A-91E5-0D79-417D-35D42BA81C73}"/>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6C99D1-452A-4BDD-B850-43F43E3A4121}"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782A4488-8D6C-42B4-BD2C-9CB7ACC7FDE3}">
      <dgm:prSet phldrT="[Text]" custT="1"/>
      <dgm:spPr>
        <a:solidFill>
          <a:schemeClr val="accent6">
            <a:lumMod val="75000"/>
          </a:schemeClr>
        </a:solidFill>
        <a:ln>
          <a:noFill/>
        </a:ln>
        <a:effectLst>
          <a:outerShdw blurRad="50800" dist="38100" dir="5400000" algn="t" rotWithShape="0">
            <a:prstClr val="black">
              <a:alpha val="40000"/>
            </a:prstClr>
          </a:outerShdw>
        </a:effectLst>
      </dgm:spPr>
      <dgm:t>
        <a:bodyPr lIns="91440" tIns="91440" rIns="91440"/>
        <a:lstStyle/>
        <a:p>
          <a:pPr algn="l">
            <a:buNone/>
          </a:pPr>
          <a:r>
            <a:rPr lang="en-US" sz="2000" b="1" dirty="0">
              <a:solidFill>
                <a:schemeClr val="bg1"/>
              </a:solidFill>
            </a:rPr>
            <a:t>1</a:t>
          </a:r>
        </a:p>
      </dgm:t>
    </dgm:pt>
    <dgm:pt modelId="{53E6804D-F871-43B0-9308-585610EED4AB}" type="parTrans" cxnId="{363D54CC-BA5A-4E50-BAC7-802950FA62EA}">
      <dgm:prSet/>
      <dgm:spPr/>
      <dgm:t>
        <a:bodyPr/>
        <a:lstStyle/>
        <a:p>
          <a:endParaRPr lang="en-US"/>
        </a:p>
      </dgm:t>
    </dgm:pt>
    <dgm:pt modelId="{035E58BF-117E-42D0-8286-3A2E07F942B9}" type="sibTrans" cxnId="{363D54CC-BA5A-4E50-BAC7-802950FA62EA}">
      <dgm:prSet/>
      <dgm:spPr>
        <a:solidFill>
          <a:schemeClr val="bg2">
            <a:lumMod val="90000"/>
          </a:schemeClr>
        </a:solidFill>
      </dgm:spPr>
      <dgm:t>
        <a:bodyPr/>
        <a:lstStyle/>
        <a:p>
          <a:endParaRPr lang="en-US">
            <a:solidFill>
              <a:schemeClr val="bg2"/>
            </a:solidFill>
          </a:endParaRPr>
        </a:p>
      </dgm:t>
    </dgm:pt>
    <dgm:pt modelId="{ED5A0B46-E8CD-49F7-9353-9E19DEA28C30}">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None/>
          </a:pPr>
          <a:r>
            <a:rPr lang="en-US" sz="2000" b="1" dirty="0">
              <a:solidFill>
                <a:schemeClr val="bg1"/>
              </a:solidFill>
            </a:rPr>
            <a:t>2</a:t>
          </a:r>
        </a:p>
      </dgm:t>
    </dgm:pt>
    <dgm:pt modelId="{3E5003DB-CF87-453B-8F97-9F1C0A78AE1F}" type="parTrans" cxnId="{1C69FF1C-80E8-4BA0-80E9-8AA517DF667A}">
      <dgm:prSet/>
      <dgm:spPr/>
      <dgm:t>
        <a:bodyPr/>
        <a:lstStyle/>
        <a:p>
          <a:endParaRPr lang="en-US"/>
        </a:p>
      </dgm:t>
    </dgm:pt>
    <dgm:pt modelId="{73AA5A22-AE3C-41DE-89C3-D0740B48F76F}" type="sibTrans" cxnId="{1C69FF1C-80E8-4BA0-80E9-8AA517DF667A}">
      <dgm:prSet/>
      <dgm:spPr>
        <a:solidFill>
          <a:schemeClr val="bg2">
            <a:lumMod val="90000"/>
          </a:schemeClr>
        </a:solidFill>
      </dgm:spPr>
      <dgm:t>
        <a:bodyPr/>
        <a:lstStyle/>
        <a:p>
          <a:endParaRPr lang="en-US">
            <a:solidFill>
              <a:schemeClr val="bg2"/>
            </a:solidFill>
          </a:endParaRPr>
        </a:p>
      </dgm:t>
    </dgm:pt>
    <dgm:pt modelId="{A72D9A3B-3AEA-49A9-AC7A-5A25C641CE83}">
      <dgm:prSet phldrT="[Text]" custT="1"/>
      <dgm:spPr>
        <a:solidFill>
          <a:srgbClr val="1F8B9D">
            <a:lumMod val="75000"/>
          </a:srgbClr>
        </a:solidFill>
        <a:ln w="25400" cap="flat" cmpd="sng" algn="ctr">
          <a:noFill/>
          <a:prstDash val="solid"/>
        </a:ln>
        <a:effectLst>
          <a:outerShdw blurRad="50800" dist="38100" dir="2700000" algn="tl" rotWithShape="0">
            <a:prstClr val="black">
              <a:alpha val="40000"/>
            </a:prstClr>
          </a:outerShdw>
        </a:effectLst>
      </dgm:spPr>
      <dgm:t>
        <a:bodyPr spcFirstLastPara="0" vert="horz" wrap="square" lIns="91440" tIns="91440" rIns="91440" bIns="76200" numCol="1" spcCol="1270" anchor="t" anchorCtr="0"/>
        <a:lstStyle/>
        <a:p>
          <a:pPr algn="l">
            <a:buNone/>
          </a:pPr>
          <a:r>
            <a:rPr lang="en-US" sz="2000" b="1" dirty="0">
              <a:solidFill>
                <a:schemeClr val="bg1"/>
              </a:solidFill>
            </a:rPr>
            <a:t>3</a:t>
          </a:r>
        </a:p>
      </dgm:t>
    </dgm:pt>
    <dgm:pt modelId="{901FC6B8-06AE-4196-8E1E-15F23051792A}" type="parTrans" cxnId="{980F68A2-9A01-4DA3-B5B4-39BF127C20BA}">
      <dgm:prSet/>
      <dgm:spPr/>
      <dgm:t>
        <a:bodyPr/>
        <a:lstStyle/>
        <a:p>
          <a:endParaRPr lang="en-US"/>
        </a:p>
      </dgm:t>
    </dgm:pt>
    <dgm:pt modelId="{F29461FD-9B21-4368-8151-6FA302FD6458}" type="sibTrans" cxnId="{980F68A2-9A01-4DA3-B5B4-39BF127C20BA}">
      <dgm:prSet/>
      <dgm:spPr>
        <a:solidFill>
          <a:schemeClr val="bg2">
            <a:lumMod val="90000"/>
          </a:schemeClr>
        </a:solidFill>
      </dgm:spPr>
      <dgm:t>
        <a:bodyPr/>
        <a:lstStyle/>
        <a:p>
          <a:endParaRPr lang="en-US"/>
        </a:p>
      </dgm:t>
    </dgm:pt>
    <dgm:pt modelId="{3F6978A1-A754-4314-8AC9-969CEE94F31F}">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2000" b="1" dirty="0">
              <a:solidFill>
                <a:schemeClr val="bg1"/>
              </a:solidFill>
            </a:rPr>
            <a:t>4</a:t>
          </a:r>
        </a:p>
      </dgm:t>
    </dgm:pt>
    <dgm:pt modelId="{52A90CAA-3841-45D1-BB6C-55BFBF02FB61}" type="parTrans" cxnId="{FF511324-695E-4ADC-8247-3745D83BE812}">
      <dgm:prSet/>
      <dgm:spPr/>
      <dgm:t>
        <a:bodyPr/>
        <a:lstStyle/>
        <a:p>
          <a:endParaRPr lang="en-US"/>
        </a:p>
      </dgm:t>
    </dgm:pt>
    <dgm:pt modelId="{F30883FE-98E3-4A1C-95F7-A3F1E09E57FF}" type="sibTrans" cxnId="{FF511324-695E-4ADC-8247-3745D83BE812}">
      <dgm:prSet/>
      <dgm:spPr>
        <a:solidFill>
          <a:schemeClr val="bg2">
            <a:lumMod val="90000"/>
          </a:schemeClr>
        </a:solidFill>
      </dgm:spPr>
      <dgm:t>
        <a:bodyPr/>
        <a:lstStyle/>
        <a:p>
          <a:endParaRPr lang="en-US"/>
        </a:p>
      </dgm:t>
    </dgm:pt>
    <dgm:pt modelId="{963D7A01-C5C6-4307-A54F-3C33AB9705C6}">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2000" b="1" dirty="0">
              <a:solidFill>
                <a:schemeClr val="bg1"/>
              </a:solidFill>
            </a:rPr>
            <a:t>5</a:t>
          </a:r>
        </a:p>
      </dgm:t>
    </dgm:pt>
    <dgm:pt modelId="{43E851DA-CEB4-4C9B-ABD3-3E8215005552}" type="parTrans" cxnId="{54E63DF8-0FF6-4C42-8558-7A3C8020175E}">
      <dgm:prSet/>
      <dgm:spPr/>
      <dgm:t>
        <a:bodyPr/>
        <a:lstStyle/>
        <a:p>
          <a:endParaRPr lang="en-US"/>
        </a:p>
      </dgm:t>
    </dgm:pt>
    <dgm:pt modelId="{BB5012A5-C4FE-4523-AF32-AD29EE8F2CFC}" type="sibTrans" cxnId="{54E63DF8-0FF6-4C42-8558-7A3C8020175E}">
      <dgm:prSet/>
      <dgm:spPr>
        <a:solidFill>
          <a:schemeClr val="bg2">
            <a:lumMod val="90000"/>
          </a:schemeClr>
        </a:solidFill>
      </dgm:spPr>
      <dgm:t>
        <a:bodyPr/>
        <a:lstStyle/>
        <a:p>
          <a:endParaRPr lang="en-US"/>
        </a:p>
      </dgm:t>
    </dgm:pt>
    <dgm:pt modelId="{88189EFB-9B07-4F65-8A94-6D64EE48EA07}">
      <dgm:prSet phldrT="[Text]" custT="1"/>
      <dgm:spPr>
        <a:solidFill>
          <a:schemeClr val="accent1"/>
        </a:solidFill>
        <a:ln>
          <a:noFill/>
        </a:ln>
        <a:effectLst>
          <a:outerShdw blurRad="50800" dist="38100" dir="2700000" algn="tl" rotWithShape="0">
            <a:prstClr val="black">
              <a:alpha val="40000"/>
            </a:prstClr>
          </a:outerShdw>
        </a:effectLst>
      </dgm:spPr>
      <dgm:t>
        <a:bodyPr lIns="91440" tIns="91440" rIns="91440"/>
        <a:lstStyle/>
        <a:p>
          <a:pPr algn="ctr"/>
          <a:r>
            <a:rPr lang="en-US" sz="1200" b="1" dirty="0">
              <a:solidFill>
                <a:schemeClr val="bg1"/>
              </a:solidFill>
            </a:rPr>
            <a:t>ERCOT Schedules Implementation of  Dashboard/Display  Changes</a:t>
          </a:r>
        </a:p>
      </dgm:t>
    </dgm:pt>
    <dgm:pt modelId="{1DF7218D-BA04-4639-A04D-E309F18C1BB8}" type="parTrans" cxnId="{7E8E74AB-39EC-474D-87DF-24D3D421EA04}">
      <dgm:prSet/>
      <dgm:spPr/>
      <dgm:t>
        <a:bodyPr/>
        <a:lstStyle/>
        <a:p>
          <a:endParaRPr lang="en-US"/>
        </a:p>
      </dgm:t>
    </dgm:pt>
    <dgm:pt modelId="{CCD06F26-868F-48AE-84B4-1B902A50BB6D}" type="sibTrans" cxnId="{7E8E74AB-39EC-474D-87DF-24D3D421EA04}">
      <dgm:prSet/>
      <dgm:spPr/>
      <dgm:t>
        <a:bodyPr/>
        <a:lstStyle/>
        <a:p>
          <a:endParaRPr lang="en-US"/>
        </a:p>
      </dgm:t>
    </dgm:pt>
    <dgm:pt modelId="{3BF74B4E-CE7B-4447-8F4F-6716CD363C52}">
      <dgm:prSet phldrT="[Text]" custT="1"/>
      <dgm:spPr>
        <a:solidFill>
          <a:schemeClr val="accent6">
            <a:lumMod val="75000"/>
          </a:schemeClr>
        </a:solidFill>
        <a:ln>
          <a:noFill/>
        </a:ln>
        <a:effectLst>
          <a:outerShdw blurRad="50800" dist="38100" dir="5400000" algn="t" rotWithShape="0">
            <a:prstClr val="black">
              <a:alpha val="40000"/>
            </a:prstClr>
          </a:outerShdw>
        </a:effectLst>
      </dgm:spPr>
      <dgm:t>
        <a:bodyPr lIns="91440" tIns="91440" rIns="91440"/>
        <a:lstStyle/>
        <a:p>
          <a:pPr algn="l">
            <a:buFontTx/>
            <a:buNone/>
          </a:pPr>
          <a:r>
            <a:rPr lang="en-US" sz="1200" b="1" dirty="0">
              <a:solidFill>
                <a:schemeClr val="bg1"/>
              </a:solidFill>
            </a:rPr>
            <a:t>Dashboard Requests</a:t>
          </a:r>
        </a:p>
      </dgm:t>
    </dgm:pt>
    <dgm:pt modelId="{E051B960-F158-4F38-B862-73D9C9510837}" type="parTrans" cxnId="{987F8687-3AC1-4B6F-A4EA-CA403A4945AD}">
      <dgm:prSet/>
      <dgm:spPr/>
      <dgm:t>
        <a:bodyPr/>
        <a:lstStyle/>
        <a:p>
          <a:endParaRPr lang="en-US"/>
        </a:p>
      </dgm:t>
    </dgm:pt>
    <dgm:pt modelId="{5C76CC24-FDFC-46AF-9C42-CDA41695D936}" type="sibTrans" cxnId="{987F8687-3AC1-4B6F-A4EA-CA403A4945AD}">
      <dgm:prSet/>
      <dgm:spPr/>
      <dgm:t>
        <a:bodyPr/>
        <a:lstStyle/>
        <a:p>
          <a:endParaRPr lang="en-US"/>
        </a:p>
      </dgm:t>
    </dgm:pt>
    <dgm:pt modelId="{4792D0C4-A586-473D-8686-9AF9D0765866}">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FontTx/>
            <a:buNone/>
          </a:pPr>
          <a:r>
            <a:rPr lang="en-US" sz="1200" b="1" dirty="0">
              <a:solidFill>
                <a:schemeClr val="bg1"/>
              </a:solidFill>
            </a:rPr>
            <a:t>Complete Dashboard</a:t>
          </a:r>
        </a:p>
      </dgm:t>
    </dgm:pt>
    <dgm:pt modelId="{FC414743-0BD6-4A72-8F70-1D504E639F5D}" type="parTrans" cxnId="{4BB9CF64-DE86-48C3-B3AC-2CEA475B6C37}">
      <dgm:prSet/>
      <dgm:spPr/>
      <dgm:t>
        <a:bodyPr/>
        <a:lstStyle/>
        <a:p>
          <a:endParaRPr lang="en-US"/>
        </a:p>
      </dgm:t>
    </dgm:pt>
    <dgm:pt modelId="{91A98D27-BDD9-45CA-BAEB-162F09BFCBA1}" type="sibTrans" cxnId="{4BB9CF64-DE86-48C3-B3AC-2CEA475B6C37}">
      <dgm:prSet/>
      <dgm:spPr/>
      <dgm:t>
        <a:bodyPr/>
        <a:lstStyle/>
        <a:p>
          <a:endParaRPr lang="en-US"/>
        </a:p>
      </dgm:t>
    </dgm:pt>
    <dgm:pt modelId="{435A20C2-2E88-4054-BCAD-700E4359DCBB}">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FontTx/>
            <a:buNone/>
          </a:pPr>
          <a:r>
            <a:rPr lang="en-US" sz="1200" b="1" dirty="0">
              <a:solidFill>
                <a:schemeClr val="bg1"/>
              </a:solidFill>
            </a:rPr>
            <a:t>   ERCOT Impact Analysis Review </a:t>
          </a:r>
        </a:p>
      </dgm:t>
    </dgm:pt>
    <dgm:pt modelId="{C4E4AD39-5646-4EDE-B831-7E9C7C4B5027}" type="parTrans" cxnId="{784053E9-7DB8-4C05-9D56-3D4CF2F7A564}">
      <dgm:prSet/>
      <dgm:spPr/>
      <dgm:t>
        <a:bodyPr/>
        <a:lstStyle/>
        <a:p>
          <a:endParaRPr lang="en-US"/>
        </a:p>
      </dgm:t>
    </dgm:pt>
    <dgm:pt modelId="{B3A1E7F2-D9FF-46CE-A132-02CFC8B78368}" type="sibTrans" cxnId="{784053E9-7DB8-4C05-9D56-3D4CF2F7A564}">
      <dgm:prSet/>
      <dgm:spPr/>
      <dgm:t>
        <a:bodyPr/>
        <a:lstStyle/>
        <a:p>
          <a:endParaRPr lang="en-US"/>
        </a:p>
      </dgm:t>
    </dgm:pt>
    <dgm:pt modelId="{071DEB35-1ABE-48EF-9C16-4921DC4D5E73}">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1200" b="1" dirty="0">
              <a:solidFill>
                <a:schemeClr val="bg1"/>
              </a:solidFill>
            </a:rPr>
            <a:t>Project Review</a:t>
          </a:r>
        </a:p>
      </dgm:t>
    </dgm:pt>
    <dgm:pt modelId="{63BD459A-D892-447C-BA3D-DB8819220FBE}" type="parTrans" cxnId="{9133174A-50E9-4A05-9863-211F499C9085}">
      <dgm:prSet/>
      <dgm:spPr/>
      <dgm:t>
        <a:bodyPr/>
        <a:lstStyle/>
        <a:p>
          <a:endParaRPr lang="en-US"/>
        </a:p>
      </dgm:t>
    </dgm:pt>
    <dgm:pt modelId="{CBCD330F-E6E8-46E2-A999-8E3574C89F47}" type="sibTrans" cxnId="{9133174A-50E9-4A05-9863-211F499C9085}">
      <dgm:prSet/>
      <dgm:spPr/>
      <dgm:t>
        <a:bodyPr/>
        <a:lstStyle/>
        <a:p>
          <a:endParaRPr lang="en-US"/>
        </a:p>
      </dgm:t>
    </dgm:pt>
    <dgm:pt modelId="{0955A8D7-B59A-4475-B090-7C53E780AD04}">
      <dgm:prSet phldrT="[Text]" custT="1"/>
      <dgm:spPr>
        <a:solidFill>
          <a:srgbClr val="1F8B9D">
            <a:lumMod val="75000"/>
          </a:srgbClr>
        </a:solidFill>
        <a:ln w="25400" cap="flat" cmpd="sng" algn="ctr">
          <a:noFill/>
          <a:prstDash val="solid"/>
        </a:ln>
        <a:effectLst>
          <a:outerShdw blurRad="50800" dist="38100" dir="2700000" algn="tl" rotWithShape="0">
            <a:prstClr val="black">
              <a:alpha val="40000"/>
            </a:prstClr>
          </a:outerShdw>
        </a:effectLst>
      </dgm:spPr>
      <dgm:t>
        <a:bodyPr spcFirstLastPara="0" vert="horz" wrap="square" lIns="91440" tIns="91440" rIns="91440" bIns="76200" numCol="1" spcCol="1270" anchor="t" anchorCtr="0"/>
        <a:lstStyle/>
        <a:p>
          <a:pPr algn="l">
            <a:buFontTx/>
            <a:buNone/>
          </a:pPr>
          <a:r>
            <a:rPr lang="en-US" sz="1150" b="1" dirty="0">
              <a:solidFill>
                <a:schemeClr val="bg1"/>
              </a:solidFill>
            </a:rPr>
            <a:t>ERCOT Consideration </a:t>
          </a:r>
        </a:p>
      </dgm:t>
    </dgm:pt>
    <dgm:pt modelId="{D601482A-B1D5-4024-90CC-202E9B934D73}" type="sibTrans" cxnId="{4CDE2E5A-4385-4B07-A7C3-0AAB176B307B}">
      <dgm:prSet/>
      <dgm:spPr/>
      <dgm:t>
        <a:bodyPr/>
        <a:lstStyle/>
        <a:p>
          <a:endParaRPr lang="en-US"/>
        </a:p>
      </dgm:t>
    </dgm:pt>
    <dgm:pt modelId="{58D27A75-5B41-4D54-A708-F7DF2F6F67B4}" type="parTrans" cxnId="{4CDE2E5A-4385-4B07-A7C3-0AAB176B307B}">
      <dgm:prSet/>
      <dgm:spPr/>
      <dgm:t>
        <a:bodyPr/>
        <a:lstStyle/>
        <a:p>
          <a:endParaRPr lang="en-US"/>
        </a:p>
      </dgm:t>
    </dgm:pt>
    <dgm:pt modelId="{8C0EDD09-F9E4-4285-9071-6D199E6E3CCA}">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buNone/>
          </a:pPr>
          <a:r>
            <a:rPr lang="en-US" sz="2000" b="1" dirty="0">
              <a:solidFill>
                <a:schemeClr val="bg1"/>
              </a:solidFill>
            </a:rPr>
            <a:t>4</a:t>
          </a:r>
        </a:p>
      </dgm:t>
    </dgm:pt>
    <dgm:pt modelId="{A9977F1B-74EE-40AC-9B50-001EB8F2F952}" type="parTrans" cxnId="{57D41C46-6E4E-46F3-9509-060DF51CDB49}">
      <dgm:prSet/>
      <dgm:spPr/>
      <dgm:t>
        <a:bodyPr/>
        <a:lstStyle/>
        <a:p>
          <a:endParaRPr lang="en-US"/>
        </a:p>
      </dgm:t>
    </dgm:pt>
    <dgm:pt modelId="{1F58DE2B-4933-4096-A6AB-B526F06657A4}" type="sibTrans" cxnId="{57D41C46-6E4E-46F3-9509-060DF51CDB49}">
      <dgm:prSet/>
      <dgm:spPr>
        <a:solidFill>
          <a:schemeClr val="bg1">
            <a:alpha val="0"/>
          </a:schemeClr>
        </a:solidFill>
      </dgm:spPr>
      <dgm:t>
        <a:bodyPr/>
        <a:lstStyle/>
        <a:p>
          <a:endParaRPr lang="en-US"/>
        </a:p>
      </dgm:t>
    </dgm:pt>
    <dgm:pt modelId="{58E0B6CD-4F10-494A-9513-36374E12850A}">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buFontTx/>
            <a:buNone/>
          </a:pPr>
          <a:r>
            <a:rPr lang="en-US" sz="1200" b="1" dirty="0">
              <a:solidFill>
                <a:schemeClr val="bg1"/>
              </a:solidFill>
            </a:rPr>
            <a:t>Rejected:</a:t>
          </a:r>
          <a:endParaRPr lang="en-US" sz="1800" b="1" dirty="0">
            <a:solidFill>
              <a:schemeClr val="bg1"/>
            </a:solidFill>
          </a:endParaRPr>
        </a:p>
      </dgm:t>
    </dgm:pt>
    <dgm:pt modelId="{CD70793E-6720-4653-94FB-B9EF8BF936A3}" type="sibTrans" cxnId="{59AC4352-0157-46C9-9200-214A5B535AAB}">
      <dgm:prSet/>
      <dgm:spPr/>
      <dgm:t>
        <a:bodyPr/>
        <a:lstStyle/>
        <a:p>
          <a:endParaRPr lang="en-US"/>
        </a:p>
      </dgm:t>
    </dgm:pt>
    <dgm:pt modelId="{2CA80975-D1C9-4E57-B773-67F28939EAAC}" type="parTrans" cxnId="{59AC4352-0157-46C9-9200-214A5B535AAB}">
      <dgm:prSet/>
      <dgm:spPr/>
      <dgm:t>
        <a:bodyPr/>
        <a:lstStyle/>
        <a:p>
          <a:endParaRPr lang="en-US"/>
        </a:p>
      </dgm:t>
    </dgm:pt>
    <dgm:pt modelId="{8F266C04-8F63-4E78-BEAD-EE739B25CD94}">
      <dgm:prSet phldrT="[Text]"/>
      <dgm:spPr>
        <a:solidFill>
          <a:schemeClr val="accent1"/>
        </a:solidFill>
        <a:ln>
          <a:noFill/>
        </a:ln>
        <a:effectLst>
          <a:outerShdw blurRad="50800" dist="38100" dir="2700000" algn="tl" rotWithShape="0">
            <a:prstClr val="black">
              <a:alpha val="40000"/>
            </a:prstClr>
          </a:outerShdw>
        </a:effectLst>
      </dgm:spPr>
      <dgm:t>
        <a:bodyPr lIns="91440" tIns="91440" rIns="91440"/>
        <a:lstStyle/>
        <a:p>
          <a:r>
            <a:rPr lang="en-US" b="1" dirty="0">
              <a:solidFill>
                <a:schemeClr val="bg1"/>
              </a:solidFill>
            </a:rPr>
            <a:t>Roadmap &amp; Status Updates</a:t>
          </a:r>
        </a:p>
      </dgm:t>
    </dgm:pt>
    <dgm:pt modelId="{1FCD5F29-DBF9-4BEC-A237-677BEA742F3B}" type="parTrans" cxnId="{C6E438A8-DC38-494A-A079-EA8F884ABFE0}">
      <dgm:prSet/>
      <dgm:spPr/>
      <dgm:t>
        <a:bodyPr/>
        <a:lstStyle/>
        <a:p>
          <a:endParaRPr lang="en-US"/>
        </a:p>
      </dgm:t>
    </dgm:pt>
    <dgm:pt modelId="{110A886F-9ECE-4DE4-908D-4807C61A815F}" type="sibTrans" cxnId="{C6E438A8-DC38-494A-A079-EA8F884ABFE0}">
      <dgm:prSet custAng="13583601" custFlipVert="1" custScaleX="43979" custScaleY="158372" custLinFactY="500000" custLinFactNeighborX="-49377" custLinFactNeighborY="582915"/>
      <dgm:spPr/>
      <dgm:t>
        <a:bodyPr/>
        <a:lstStyle/>
        <a:p>
          <a:endParaRPr lang="en-US"/>
        </a:p>
      </dgm:t>
    </dgm:pt>
    <dgm:pt modelId="{6FFEFAEF-F10D-445B-BF2C-F6AC3693185F}">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a:lstStyle/>
        <a:p>
          <a:pPr algn="l">
            <a:buFontTx/>
            <a:buNone/>
          </a:pPr>
          <a:r>
            <a:rPr lang="en-US" sz="1200" b="1" dirty="0">
              <a:solidFill>
                <a:schemeClr val="bg1"/>
              </a:solidFill>
            </a:rPr>
            <a:t>&amp; Display Request Form.   </a:t>
          </a:r>
        </a:p>
      </dgm:t>
    </dgm:pt>
    <dgm:pt modelId="{AC3B8A22-B428-4513-8414-C1D0A276B89D}" type="parTrans" cxnId="{CEC01E74-2B27-41F8-9690-15E0B7000644}">
      <dgm:prSet/>
      <dgm:spPr/>
    </dgm:pt>
    <dgm:pt modelId="{4FB95FF1-9C96-4B8D-B38F-26770C70AEED}" type="sibTrans" cxnId="{CEC01E74-2B27-41F8-9690-15E0B7000644}">
      <dgm:prSet/>
      <dgm:spPr/>
    </dgm:pt>
    <dgm:pt modelId="{A17161D0-4349-4A0C-989C-93F03E8BE953}">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lgn="l">
            <a:buNone/>
          </a:pPr>
          <a:r>
            <a:rPr lang="en-US" sz="1200" b="1">
              <a:solidFill>
                <a:schemeClr val="bg1"/>
              </a:solidFill>
            </a:rPr>
            <a:t>&amp; </a:t>
          </a:r>
          <a:r>
            <a:rPr lang="en-US" sz="1200" b="1" dirty="0">
              <a:solidFill>
                <a:schemeClr val="bg1"/>
              </a:solidFill>
            </a:rPr>
            <a:t>Prioritization</a:t>
          </a:r>
        </a:p>
      </dgm:t>
    </dgm:pt>
    <dgm:pt modelId="{B6BFEF35-01AC-444F-B523-A84A9B98CDCD}" type="parTrans" cxnId="{0E9A07F0-3FD9-414E-AF31-BC2FEBED36B4}">
      <dgm:prSet/>
      <dgm:spPr/>
    </dgm:pt>
    <dgm:pt modelId="{EF3D1CC9-61C8-4133-B876-9888C511FB78}" type="sibTrans" cxnId="{0E9A07F0-3FD9-414E-AF31-BC2FEBED36B4}">
      <dgm:prSet/>
      <dgm:spPr/>
    </dgm:pt>
    <dgm:pt modelId="{79AFF3D3-1773-4740-8C4B-F64727BF636B}">
      <dgm:prSet phldrT="[Text]" custT="1"/>
      <dgm:spPr>
        <a:solidFill>
          <a:schemeClr val="accent6">
            <a:lumMod val="75000"/>
          </a:schemeClr>
        </a:solidFill>
        <a:ln>
          <a:noFill/>
        </a:ln>
        <a:effectLst>
          <a:outerShdw blurRad="50800" dist="38100" dir="2700000" algn="tl" rotWithShape="0">
            <a:prstClr val="black">
              <a:alpha val="40000"/>
            </a:prstClr>
          </a:outerShdw>
        </a:effectLst>
      </dgm:spPr>
      <dgm:t>
        <a:bodyPr lIns="91440" tIns="91440" rIns="91440"/>
        <a:lstStyle/>
        <a:p>
          <a:pPr>
            <a:buFontTx/>
            <a:buNone/>
          </a:pPr>
          <a:r>
            <a:rPr lang="en-US" sz="1200" b="1" dirty="0">
              <a:solidFill>
                <a:schemeClr val="bg1"/>
              </a:solidFill>
            </a:rPr>
            <a:t>Reason posted on website </a:t>
          </a:r>
          <a:endParaRPr lang="en-US" sz="1800" b="1" dirty="0">
            <a:solidFill>
              <a:schemeClr val="bg1"/>
            </a:solidFill>
          </a:endParaRPr>
        </a:p>
      </dgm:t>
    </dgm:pt>
    <dgm:pt modelId="{A6899F5F-81FE-4C84-A039-6945B3B46611}" type="parTrans" cxnId="{DEA74D73-20AD-4D40-8C1C-C45433EFDE0F}">
      <dgm:prSet/>
      <dgm:spPr/>
    </dgm:pt>
    <dgm:pt modelId="{F3F7CBD5-C471-4306-AF05-E42C562F9F98}" type="sibTrans" cxnId="{DEA74D73-20AD-4D40-8C1C-C45433EFDE0F}">
      <dgm:prSet/>
      <dgm:spPr/>
    </dgm:pt>
    <dgm:pt modelId="{3E3F0B97-E967-4A52-BA7A-DCFF58C4F4B4}" type="pres">
      <dgm:prSet presAssocID="{5C6C99D1-452A-4BDD-B850-43F43E3A4121}" presName="Name0" presStyleCnt="0">
        <dgm:presLayoutVars>
          <dgm:dir/>
          <dgm:resizeHandles/>
        </dgm:presLayoutVars>
      </dgm:prSet>
      <dgm:spPr/>
    </dgm:pt>
    <dgm:pt modelId="{D6C2AF52-D213-4F3C-AE2E-45438878F2D2}" type="pres">
      <dgm:prSet presAssocID="{782A4488-8D6C-42B4-BD2C-9CB7ACC7FDE3}" presName="compNode" presStyleCnt="0"/>
      <dgm:spPr/>
    </dgm:pt>
    <dgm:pt modelId="{5710AD85-DA2D-4B56-93CB-E58E64EE1E08}" type="pres">
      <dgm:prSet presAssocID="{782A4488-8D6C-42B4-BD2C-9CB7ACC7FDE3}" presName="dummyConnPt" presStyleCnt="0"/>
      <dgm:spPr/>
    </dgm:pt>
    <dgm:pt modelId="{6662B7E2-6273-4B62-8FD8-00AC303FB4BE}" type="pres">
      <dgm:prSet presAssocID="{782A4488-8D6C-42B4-BD2C-9CB7ACC7FDE3}" presName="node" presStyleLbl="node1" presStyleIdx="0" presStyleCnt="8" custLinFactNeighborX="-26160">
        <dgm:presLayoutVars>
          <dgm:bulletEnabled val="1"/>
        </dgm:presLayoutVars>
      </dgm:prSet>
      <dgm:spPr/>
    </dgm:pt>
    <dgm:pt modelId="{038DA314-2A7B-4C9F-82D7-8AA21F7533F0}" type="pres">
      <dgm:prSet presAssocID="{035E58BF-117E-42D0-8286-3A2E07F942B9}" presName="sibTrans" presStyleLbl="bgSibTrans2D1" presStyleIdx="0" presStyleCnt="7"/>
      <dgm:spPr/>
    </dgm:pt>
    <dgm:pt modelId="{CD0C29A5-0F5A-4DC6-BC0D-C1CF9BEAADFE}" type="pres">
      <dgm:prSet presAssocID="{ED5A0B46-E8CD-49F7-9353-9E19DEA28C30}" presName="compNode" presStyleCnt="0"/>
      <dgm:spPr/>
    </dgm:pt>
    <dgm:pt modelId="{9733FF35-132A-4A09-AB0D-84B5B2149030}" type="pres">
      <dgm:prSet presAssocID="{ED5A0B46-E8CD-49F7-9353-9E19DEA28C30}" presName="dummyConnPt" presStyleCnt="0"/>
      <dgm:spPr/>
    </dgm:pt>
    <dgm:pt modelId="{B8E34D97-7537-4C2B-9E6D-F617E79BAAD2}" type="pres">
      <dgm:prSet presAssocID="{ED5A0B46-E8CD-49F7-9353-9E19DEA28C30}" presName="node" presStyleLbl="node1" presStyleIdx="1" presStyleCnt="8" custLinFactNeighborX="-59746" custLinFactNeighborY="-2702">
        <dgm:presLayoutVars>
          <dgm:bulletEnabled val="1"/>
        </dgm:presLayoutVars>
      </dgm:prSet>
      <dgm:spPr/>
    </dgm:pt>
    <dgm:pt modelId="{1DFA83D8-95B8-469E-A12A-0C0672795D9F}" type="pres">
      <dgm:prSet presAssocID="{73AA5A22-AE3C-41DE-89C3-D0740B48F76F}" presName="sibTrans" presStyleLbl="bgSibTrans2D1" presStyleIdx="1" presStyleCnt="7"/>
      <dgm:spPr/>
    </dgm:pt>
    <dgm:pt modelId="{262058F6-DD94-42EE-B48C-C609082A34E5}" type="pres">
      <dgm:prSet presAssocID="{A72D9A3B-3AEA-49A9-AC7A-5A25C641CE83}" presName="compNode" presStyleCnt="0"/>
      <dgm:spPr/>
    </dgm:pt>
    <dgm:pt modelId="{CB92C396-8258-435B-B194-C8122AEC42F3}" type="pres">
      <dgm:prSet presAssocID="{A72D9A3B-3AEA-49A9-AC7A-5A25C641CE83}" presName="dummyConnPt" presStyleCnt="0"/>
      <dgm:spPr/>
    </dgm:pt>
    <dgm:pt modelId="{0F45E80F-BE26-42C2-8DF9-603E91D16C08}" type="pres">
      <dgm:prSet presAssocID="{A72D9A3B-3AEA-49A9-AC7A-5A25C641CE83}" presName="node" presStyleLbl="node1" presStyleIdx="2" presStyleCnt="8" custScaleX="102213" custLinFactNeighborX="-59746">
        <dgm:presLayoutVars>
          <dgm:bulletEnabled val="1"/>
        </dgm:presLayoutVars>
      </dgm:prSet>
      <dgm:spPr>
        <a:xfrm>
          <a:off x="0" y="2746283"/>
          <a:ext cx="1870602" cy="1098061"/>
        </a:xfrm>
        <a:prstGeom prst="roundRect">
          <a:avLst>
            <a:gd name="adj" fmla="val 10000"/>
          </a:avLst>
        </a:prstGeom>
      </dgm:spPr>
    </dgm:pt>
    <dgm:pt modelId="{DBEE4BF9-5B0D-478E-97F8-56E9B7565E52}" type="pres">
      <dgm:prSet presAssocID="{F29461FD-9B21-4368-8151-6FA302FD6458}" presName="sibTrans" presStyleLbl="bgSibTrans2D1" presStyleIdx="2" presStyleCnt="7" custLinFactY="142473" custLinFactNeighborY="200000"/>
      <dgm:spPr/>
    </dgm:pt>
    <dgm:pt modelId="{254D9EEF-ED4A-4106-A300-43427215090F}" type="pres">
      <dgm:prSet presAssocID="{3F6978A1-A754-4314-8AC9-969CEE94F31F}" presName="compNode" presStyleCnt="0"/>
      <dgm:spPr/>
    </dgm:pt>
    <dgm:pt modelId="{0667B44F-4A42-42BE-AD37-E8CE0AFAABED}" type="pres">
      <dgm:prSet presAssocID="{3F6978A1-A754-4314-8AC9-969CEE94F31F}" presName="dummyConnPt" presStyleCnt="0"/>
      <dgm:spPr/>
    </dgm:pt>
    <dgm:pt modelId="{E6C50F0C-9817-471A-ADFF-C10C7211F96F}" type="pres">
      <dgm:prSet presAssocID="{3F6978A1-A754-4314-8AC9-969CEE94F31F}" presName="node" presStyleLbl="node1" presStyleIdx="3" presStyleCnt="8" custLinFactY="-26846" custLinFactNeighborX="-6281" custLinFactNeighborY="-100000">
        <dgm:presLayoutVars>
          <dgm:bulletEnabled val="1"/>
        </dgm:presLayoutVars>
      </dgm:prSet>
      <dgm:spPr/>
    </dgm:pt>
    <dgm:pt modelId="{871C3ACD-1E22-4504-907A-A7633F8A9F21}" type="pres">
      <dgm:prSet presAssocID="{F30883FE-98E3-4A1C-95F7-A3F1E09E57FF}" presName="sibTrans" presStyleLbl="bgSibTrans2D1" presStyleIdx="3" presStyleCnt="7"/>
      <dgm:spPr/>
    </dgm:pt>
    <dgm:pt modelId="{EEF12789-8662-4154-9937-1333C85D56DD}" type="pres">
      <dgm:prSet presAssocID="{963D7A01-C5C6-4307-A54F-3C33AB9705C6}" presName="compNode" presStyleCnt="0"/>
      <dgm:spPr/>
    </dgm:pt>
    <dgm:pt modelId="{944759CB-9B44-4313-83C1-7640DF8DC803}" type="pres">
      <dgm:prSet presAssocID="{963D7A01-C5C6-4307-A54F-3C33AB9705C6}" presName="dummyConnPt" presStyleCnt="0"/>
      <dgm:spPr/>
    </dgm:pt>
    <dgm:pt modelId="{0200B142-9374-43A4-B4B2-83C10FF3FCFF}" type="pres">
      <dgm:prSet presAssocID="{963D7A01-C5C6-4307-A54F-3C33AB9705C6}" presName="node" presStyleLbl="node1" presStyleIdx="4" presStyleCnt="8" custLinFactY="-25019" custLinFactNeighborX="-6210" custLinFactNeighborY="-100000">
        <dgm:presLayoutVars>
          <dgm:bulletEnabled val="1"/>
        </dgm:presLayoutVars>
      </dgm:prSet>
      <dgm:spPr/>
    </dgm:pt>
    <dgm:pt modelId="{D9BC7589-5BCD-4F3A-B8A3-9B59D4BEF05C}" type="pres">
      <dgm:prSet presAssocID="{BB5012A5-C4FE-4523-AF32-AD29EE8F2CFC}" presName="sibTrans" presStyleLbl="bgSibTrans2D1" presStyleIdx="4" presStyleCnt="7" custAng="1227" custScaleX="33138" custScaleY="84463" custLinFactNeighborX="19188" custLinFactNeighborY="29613"/>
      <dgm:spPr/>
    </dgm:pt>
    <dgm:pt modelId="{BFD41436-FFBE-47D7-BAE1-937663E663A6}" type="pres">
      <dgm:prSet presAssocID="{88189EFB-9B07-4F65-8A94-6D64EE48EA07}" presName="compNode" presStyleCnt="0"/>
      <dgm:spPr/>
    </dgm:pt>
    <dgm:pt modelId="{2F608DA1-E17D-41F4-AD97-9B8D38F2E773}" type="pres">
      <dgm:prSet presAssocID="{88189EFB-9B07-4F65-8A94-6D64EE48EA07}" presName="dummyConnPt" presStyleCnt="0"/>
      <dgm:spPr/>
    </dgm:pt>
    <dgm:pt modelId="{5BBD7D37-E549-49CE-B723-D673CB63C86C}" type="pres">
      <dgm:prSet presAssocID="{88189EFB-9B07-4F65-8A94-6D64EE48EA07}" presName="node" presStyleLbl="node1" presStyleIdx="5" presStyleCnt="8" custLinFactX="35285" custLinFactNeighborX="100000" custLinFactNeighborY="-103">
        <dgm:presLayoutVars>
          <dgm:bulletEnabled val="1"/>
        </dgm:presLayoutVars>
      </dgm:prSet>
      <dgm:spPr/>
    </dgm:pt>
    <dgm:pt modelId="{DD6B74BC-E4EA-4B46-AAD8-B4DFDB2A824E}" type="pres">
      <dgm:prSet presAssocID="{CCD06F26-868F-48AE-84B4-1B902A50BB6D}" presName="sibTrans" presStyleLbl="bgSibTrans2D1" presStyleIdx="5" presStyleCnt="7" custAng="13621818" custFlipVert="1" custScaleX="32350" custScaleY="90088" custLinFactY="500000" custLinFactNeighborX="-47583" custLinFactNeighborY="582915"/>
      <dgm:spPr/>
    </dgm:pt>
    <dgm:pt modelId="{AB8C4A08-A01D-4E62-901F-0EA14F61E48E}" type="pres">
      <dgm:prSet presAssocID="{8C0EDD09-F9E4-4285-9071-6D199E6E3CCA}" presName="compNode" presStyleCnt="0"/>
      <dgm:spPr/>
    </dgm:pt>
    <dgm:pt modelId="{B10C1370-986E-4D68-9CF5-B2DC83743D29}" type="pres">
      <dgm:prSet presAssocID="{8C0EDD09-F9E4-4285-9071-6D199E6E3CCA}" presName="dummyConnPt" presStyleCnt="0"/>
      <dgm:spPr/>
    </dgm:pt>
    <dgm:pt modelId="{4D74D0AB-9520-4012-926B-38D7BDD773A1}" type="pres">
      <dgm:prSet presAssocID="{8C0EDD09-F9E4-4285-9071-6D199E6E3CCA}" presName="node" presStyleLbl="node1" presStyleIdx="6" presStyleCnt="8" custScaleX="102213" custLinFactX="-37330" custLinFactY="100000" custLinFactNeighborX="-100000" custLinFactNeighborY="148404">
        <dgm:presLayoutVars>
          <dgm:bulletEnabled val="1"/>
        </dgm:presLayoutVars>
      </dgm:prSet>
      <dgm:spPr/>
    </dgm:pt>
    <dgm:pt modelId="{D95272F7-0845-4A61-BF03-074F50294CBF}" type="pres">
      <dgm:prSet presAssocID="{1F58DE2B-4933-4096-A6AB-B526F06657A4}" presName="sibTrans" presStyleLbl="bgSibTrans2D1" presStyleIdx="6" presStyleCnt="7" custAng="17485900" custFlipVert="0" custFlipHor="0" custScaleX="5185" custScaleY="117254" custLinFactY="187141" custLinFactNeighborX="20996" custLinFactNeighborY="200000"/>
      <dgm:spPr/>
    </dgm:pt>
    <dgm:pt modelId="{B9288262-98C4-4BFD-8E1A-2E3DD3D77110}" type="pres">
      <dgm:prSet presAssocID="{8F266C04-8F63-4E78-BEAD-EE739B25CD94}" presName="compNode" presStyleCnt="0"/>
      <dgm:spPr/>
    </dgm:pt>
    <dgm:pt modelId="{B5408925-70DC-48C4-804A-952ED7ED9427}" type="pres">
      <dgm:prSet presAssocID="{8F266C04-8F63-4E78-BEAD-EE739B25CD94}" presName="dummyConnPt" presStyleCnt="0"/>
      <dgm:spPr/>
    </dgm:pt>
    <dgm:pt modelId="{1E50A29D-DE26-47FA-9376-CB00A5215AC8}" type="pres">
      <dgm:prSet presAssocID="{8F266C04-8F63-4E78-BEAD-EE739B25CD94}" presName="node" presStyleLbl="node1" presStyleIdx="7" presStyleCnt="8" custScaleX="50036" custScaleY="61157" custLinFactNeighborX="22951" custLinFactNeighborY="12645">
        <dgm:presLayoutVars>
          <dgm:bulletEnabled val="1"/>
        </dgm:presLayoutVars>
      </dgm:prSet>
      <dgm:spPr/>
    </dgm:pt>
  </dgm:ptLst>
  <dgm:cxnLst>
    <dgm:cxn modelId="{4CC3370A-3BF3-473A-AD59-DDF0398B39C4}" type="presOf" srcId="{8F266C04-8F63-4E78-BEAD-EE739B25CD94}" destId="{1E50A29D-DE26-47FA-9376-CB00A5215AC8}" srcOrd="0" destOrd="0" presId="urn:microsoft.com/office/officeart/2005/8/layout/bProcess4"/>
    <dgm:cxn modelId="{7695490D-28FF-4E8A-80D1-61EE05C0AD41}" type="presOf" srcId="{5C6C99D1-452A-4BDD-B850-43F43E3A4121}" destId="{3E3F0B97-E967-4A52-BA7A-DCFF58C4F4B4}" srcOrd="0" destOrd="0" presId="urn:microsoft.com/office/officeart/2005/8/layout/bProcess4"/>
    <dgm:cxn modelId="{893D6B0F-6972-4A99-9244-D09BF07E837C}" type="presOf" srcId="{035E58BF-117E-42D0-8286-3A2E07F942B9}" destId="{038DA314-2A7B-4C9F-82D7-8AA21F7533F0}" srcOrd="0" destOrd="0" presId="urn:microsoft.com/office/officeart/2005/8/layout/bProcess4"/>
    <dgm:cxn modelId="{1C69FF1C-80E8-4BA0-80E9-8AA517DF667A}" srcId="{5C6C99D1-452A-4BDD-B850-43F43E3A4121}" destId="{ED5A0B46-E8CD-49F7-9353-9E19DEA28C30}" srcOrd="1" destOrd="0" parTransId="{3E5003DB-CF87-453B-8F97-9F1C0A78AE1F}" sibTransId="{73AA5A22-AE3C-41DE-89C3-D0740B48F76F}"/>
    <dgm:cxn modelId="{0964331E-E6C1-4F64-86A2-FE308EF246E2}" type="presOf" srcId="{BB5012A5-C4FE-4523-AF32-AD29EE8F2CFC}" destId="{D9BC7589-5BCD-4F3A-B8A3-9B59D4BEF05C}" srcOrd="0" destOrd="0" presId="urn:microsoft.com/office/officeart/2005/8/layout/bProcess4"/>
    <dgm:cxn modelId="{979DCB20-5A39-45B3-BE8D-E7EC94EF2DB3}" type="presOf" srcId="{58E0B6CD-4F10-494A-9513-36374E12850A}" destId="{4D74D0AB-9520-4012-926B-38D7BDD773A1}" srcOrd="0" destOrd="1" presId="urn:microsoft.com/office/officeart/2005/8/layout/bProcess4"/>
    <dgm:cxn modelId="{B1C83921-6E04-42B7-8613-50929D0CC4B2}" type="presOf" srcId="{88189EFB-9B07-4F65-8A94-6D64EE48EA07}" destId="{5BBD7D37-E549-49CE-B723-D673CB63C86C}" srcOrd="0" destOrd="0" presId="urn:microsoft.com/office/officeart/2005/8/layout/bProcess4"/>
    <dgm:cxn modelId="{FF511324-695E-4ADC-8247-3745D83BE812}" srcId="{5C6C99D1-452A-4BDD-B850-43F43E3A4121}" destId="{3F6978A1-A754-4314-8AC9-969CEE94F31F}" srcOrd="3" destOrd="0" parTransId="{52A90CAA-3841-45D1-BB6C-55BFBF02FB61}" sibTransId="{F30883FE-98E3-4A1C-95F7-A3F1E09E57FF}"/>
    <dgm:cxn modelId="{9A2FCD25-1AEA-4C02-976A-22C50E430B4E}" type="presOf" srcId="{963D7A01-C5C6-4307-A54F-3C33AB9705C6}" destId="{0200B142-9374-43A4-B4B2-83C10FF3FCFF}" srcOrd="0" destOrd="0" presId="urn:microsoft.com/office/officeart/2005/8/layout/bProcess4"/>
    <dgm:cxn modelId="{D2FBBE5B-969A-4BD7-B7F1-3551C6CB4512}" type="presOf" srcId="{782A4488-8D6C-42B4-BD2C-9CB7ACC7FDE3}" destId="{6662B7E2-6273-4B62-8FD8-00AC303FB4BE}" srcOrd="0" destOrd="0" presId="urn:microsoft.com/office/officeart/2005/8/layout/bProcess4"/>
    <dgm:cxn modelId="{39D60F60-4231-44F0-B3C7-DFBEFC9CDEA4}" type="presOf" srcId="{8C0EDD09-F9E4-4285-9071-6D199E6E3CCA}" destId="{4D74D0AB-9520-4012-926B-38D7BDD773A1}" srcOrd="0" destOrd="0" presId="urn:microsoft.com/office/officeart/2005/8/layout/bProcess4"/>
    <dgm:cxn modelId="{BAD84F60-15B2-4227-97E7-01ED90E440B2}" type="presOf" srcId="{6FFEFAEF-F10D-445B-BF2C-F6AC3693185F}" destId="{B8E34D97-7537-4C2B-9E6D-F617E79BAAD2}" srcOrd="0" destOrd="2" presId="urn:microsoft.com/office/officeart/2005/8/layout/bProcess4"/>
    <dgm:cxn modelId="{4BB9CF64-DE86-48C3-B3AC-2CEA475B6C37}" srcId="{ED5A0B46-E8CD-49F7-9353-9E19DEA28C30}" destId="{4792D0C4-A586-473D-8686-9AF9D0765866}" srcOrd="0" destOrd="0" parTransId="{FC414743-0BD6-4A72-8F70-1D504E639F5D}" sibTransId="{91A98D27-BDD9-45CA-BAEB-162F09BFCBA1}"/>
    <dgm:cxn modelId="{57D41C46-6E4E-46F3-9509-060DF51CDB49}" srcId="{5C6C99D1-452A-4BDD-B850-43F43E3A4121}" destId="{8C0EDD09-F9E4-4285-9071-6D199E6E3CCA}" srcOrd="6" destOrd="0" parTransId="{A9977F1B-74EE-40AC-9B50-001EB8F2F952}" sibTransId="{1F58DE2B-4933-4096-A6AB-B526F06657A4}"/>
    <dgm:cxn modelId="{9133174A-50E9-4A05-9863-211F499C9085}" srcId="{963D7A01-C5C6-4307-A54F-3C33AB9705C6}" destId="{071DEB35-1ABE-48EF-9C16-4921DC4D5E73}" srcOrd="0" destOrd="0" parTransId="{63BD459A-D892-447C-BA3D-DB8819220FBE}" sibTransId="{CBCD330F-E6E8-46E2-A999-8E3574C89F47}"/>
    <dgm:cxn modelId="{3CC2354A-D93F-40A4-B6D0-8B6843DB5CCD}" type="presOf" srcId="{A72D9A3B-3AEA-49A9-AC7A-5A25C641CE83}" destId="{0F45E80F-BE26-42C2-8DF9-603E91D16C08}" srcOrd="0" destOrd="0" presId="urn:microsoft.com/office/officeart/2005/8/layout/bProcess4"/>
    <dgm:cxn modelId="{D957C06B-3F32-4672-9F1B-EA6F0F3C796A}" type="presOf" srcId="{79AFF3D3-1773-4740-8C4B-F64727BF636B}" destId="{4D74D0AB-9520-4012-926B-38D7BDD773A1}" srcOrd="0" destOrd="2" presId="urn:microsoft.com/office/officeart/2005/8/layout/bProcess4"/>
    <dgm:cxn modelId="{59AC4352-0157-46C9-9200-214A5B535AAB}" srcId="{8C0EDD09-F9E4-4285-9071-6D199E6E3CCA}" destId="{58E0B6CD-4F10-494A-9513-36374E12850A}" srcOrd="0" destOrd="0" parTransId="{2CA80975-D1C9-4E57-B773-67F28939EAAC}" sibTransId="{CD70793E-6720-4653-94FB-B9EF8BF936A3}"/>
    <dgm:cxn modelId="{DEA74D73-20AD-4D40-8C1C-C45433EFDE0F}" srcId="{8C0EDD09-F9E4-4285-9071-6D199E6E3CCA}" destId="{79AFF3D3-1773-4740-8C4B-F64727BF636B}" srcOrd="1" destOrd="0" parTransId="{A6899F5F-81FE-4C84-A039-6945B3B46611}" sibTransId="{F3F7CBD5-C471-4306-AF05-E42C562F9F98}"/>
    <dgm:cxn modelId="{CEC01E74-2B27-41F8-9690-15E0B7000644}" srcId="{ED5A0B46-E8CD-49F7-9353-9E19DEA28C30}" destId="{6FFEFAEF-F10D-445B-BF2C-F6AC3693185F}" srcOrd="1" destOrd="0" parTransId="{AC3B8A22-B428-4513-8414-C1D0A276B89D}" sibTransId="{4FB95FF1-9C96-4B8D-B38F-26770C70AEED}"/>
    <dgm:cxn modelId="{F32E8975-9518-481E-98A9-BAA87893251B}" type="presOf" srcId="{ED5A0B46-E8CD-49F7-9353-9E19DEA28C30}" destId="{B8E34D97-7537-4C2B-9E6D-F617E79BAAD2}" srcOrd="0" destOrd="0" presId="urn:microsoft.com/office/officeart/2005/8/layout/bProcess4"/>
    <dgm:cxn modelId="{4CDE2E5A-4385-4B07-A7C3-0AAB176B307B}" srcId="{A72D9A3B-3AEA-49A9-AC7A-5A25C641CE83}" destId="{0955A8D7-B59A-4475-B090-7C53E780AD04}" srcOrd="0" destOrd="0" parTransId="{58D27A75-5B41-4D54-A708-F7DF2F6F67B4}" sibTransId="{D601482A-B1D5-4024-90CC-202E9B934D73}"/>
    <dgm:cxn modelId="{A9EFDC7E-DD6B-48DC-99E0-5C96CCC80DDD}" type="presOf" srcId="{73AA5A22-AE3C-41DE-89C3-D0740B48F76F}" destId="{1DFA83D8-95B8-469E-A12A-0C0672795D9F}" srcOrd="0" destOrd="0" presId="urn:microsoft.com/office/officeart/2005/8/layout/bProcess4"/>
    <dgm:cxn modelId="{2DDEDC82-DC0D-46F0-8483-8CB412C4AC25}" type="presOf" srcId="{F30883FE-98E3-4A1C-95F7-A3F1E09E57FF}" destId="{871C3ACD-1E22-4504-907A-A7633F8A9F21}" srcOrd="0" destOrd="0" presId="urn:microsoft.com/office/officeart/2005/8/layout/bProcess4"/>
    <dgm:cxn modelId="{987F8687-3AC1-4B6F-A4EA-CA403A4945AD}" srcId="{782A4488-8D6C-42B4-BD2C-9CB7ACC7FDE3}" destId="{3BF74B4E-CE7B-4447-8F4F-6716CD363C52}" srcOrd="0" destOrd="0" parTransId="{E051B960-F158-4F38-B862-73D9C9510837}" sibTransId="{5C76CC24-FDFC-46AF-9C42-CDA41695D936}"/>
    <dgm:cxn modelId="{E32D2E91-87D6-42BE-9CD5-30D0E1861177}" type="presOf" srcId="{4792D0C4-A586-473D-8686-9AF9D0765866}" destId="{B8E34D97-7537-4C2B-9E6D-F617E79BAAD2}" srcOrd="0" destOrd="1" presId="urn:microsoft.com/office/officeart/2005/8/layout/bProcess4"/>
    <dgm:cxn modelId="{42658C92-37BF-4A6D-9D77-DBF0DB436E1B}" type="presOf" srcId="{0955A8D7-B59A-4475-B090-7C53E780AD04}" destId="{0F45E80F-BE26-42C2-8DF9-603E91D16C08}" srcOrd="0" destOrd="1" presId="urn:microsoft.com/office/officeart/2005/8/layout/bProcess4"/>
    <dgm:cxn modelId="{2CBC969C-F543-4B2F-8953-568839743155}" type="presOf" srcId="{CCD06F26-868F-48AE-84B4-1B902A50BB6D}" destId="{DD6B74BC-E4EA-4B46-AAD8-B4DFDB2A824E}" srcOrd="0" destOrd="0" presId="urn:microsoft.com/office/officeart/2005/8/layout/bProcess4"/>
    <dgm:cxn modelId="{980F68A2-9A01-4DA3-B5B4-39BF127C20BA}" srcId="{5C6C99D1-452A-4BDD-B850-43F43E3A4121}" destId="{A72D9A3B-3AEA-49A9-AC7A-5A25C641CE83}" srcOrd="2" destOrd="0" parTransId="{901FC6B8-06AE-4196-8E1E-15F23051792A}" sibTransId="{F29461FD-9B21-4368-8151-6FA302FD6458}"/>
    <dgm:cxn modelId="{C6E438A8-DC38-494A-A079-EA8F884ABFE0}" srcId="{5C6C99D1-452A-4BDD-B850-43F43E3A4121}" destId="{8F266C04-8F63-4E78-BEAD-EE739B25CD94}" srcOrd="7" destOrd="0" parTransId="{1FCD5F29-DBF9-4BEC-A237-677BEA742F3B}" sibTransId="{110A886F-9ECE-4DE4-908D-4807C61A815F}"/>
    <dgm:cxn modelId="{7E8E74AB-39EC-474D-87DF-24D3D421EA04}" srcId="{5C6C99D1-452A-4BDD-B850-43F43E3A4121}" destId="{88189EFB-9B07-4F65-8A94-6D64EE48EA07}" srcOrd="5" destOrd="0" parTransId="{1DF7218D-BA04-4639-A04D-E309F18C1BB8}" sibTransId="{CCD06F26-868F-48AE-84B4-1B902A50BB6D}"/>
    <dgm:cxn modelId="{FA3833B2-BB0C-4E87-A0CD-C9F8426E7EE2}" type="presOf" srcId="{F29461FD-9B21-4368-8151-6FA302FD6458}" destId="{DBEE4BF9-5B0D-478E-97F8-56E9B7565E52}" srcOrd="0" destOrd="0" presId="urn:microsoft.com/office/officeart/2005/8/layout/bProcess4"/>
    <dgm:cxn modelId="{909A44B9-47BA-4928-840A-D30D3D5C6EA9}" type="presOf" srcId="{3F6978A1-A754-4314-8AC9-969CEE94F31F}" destId="{E6C50F0C-9817-471A-ADFF-C10C7211F96F}" srcOrd="0" destOrd="0" presId="urn:microsoft.com/office/officeart/2005/8/layout/bProcess4"/>
    <dgm:cxn modelId="{363D54CC-BA5A-4E50-BAC7-802950FA62EA}" srcId="{5C6C99D1-452A-4BDD-B850-43F43E3A4121}" destId="{782A4488-8D6C-42B4-BD2C-9CB7ACC7FDE3}" srcOrd="0" destOrd="0" parTransId="{53E6804D-F871-43B0-9308-585610EED4AB}" sibTransId="{035E58BF-117E-42D0-8286-3A2E07F942B9}"/>
    <dgm:cxn modelId="{EABB37D0-1968-46FA-988E-7F95F94D5FF2}" type="presOf" srcId="{3BF74B4E-CE7B-4447-8F4F-6716CD363C52}" destId="{6662B7E2-6273-4B62-8FD8-00AC303FB4BE}" srcOrd="0" destOrd="1" presId="urn:microsoft.com/office/officeart/2005/8/layout/bProcess4"/>
    <dgm:cxn modelId="{1E3EFFDD-6E0C-4428-8FD6-4116A76565FC}" type="presOf" srcId="{071DEB35-1ABE-48EF-9C16-4921DC4D5E73}" destId="{0200B142-9374-43A4-B4B2-83C10FF3FCFF}" srcOrd="0" destOrd="1" presId="urn:microsoft.com/office/officeart/2005/8/layout/bProcess4"/>
    <dgm:cxn modelId="{C1B204E3-6BC6-4917-8966-C9DB2BBF1409}" type="presOf" srcId="{1F58DE2B-4933-4096-A6AB-B526F06657A4}" destId="{D95272F7-0845-4A61-BF03-074F50294CBF}" srcOrd="0" destOrd="0" presId="urn:microsoft.com/office/officeart/2005/8/layout/bProcess4"/>
    <dgm:cxn modelId="{784053E9-7DB8-4C05-9D56-3D4CF2F7A564}" srcId="{3F6978A1-A754-4314-8AC9-969CEE94F31F}" destId="{435A20C2-2E88-4054-BCAD-700E4359DCBB}" srcOrd="0" destOrd="0" parTransId="{C4E4AD39-5646-4EDE-B831-7E9C7C4B5027}" sibTransId="{B3A1E7F2-D9FF-46CE-A132-02CFC8B78368}"/>
    <dgm:cxn modelId="{0E9A07F0-3FD9-414E-AF31-BC2FEBED36B4}" srcId="{963D7A01-C5C6-4307-A54F-3C33AB9705C6}" destId="{A17161D0-4349-4A0C-989C-93F03E8BE953}" srcOrd="1" destOrd="0" parTransId="{B6BFEF35-01AC-444F-B523-A84A9B98CDCD}" sibTransId="{EF3D1CC9-61C8-4133-B876-9888C511FB78}"/>
    <dgm:cxn modelId="{DEB224F7-76BF-45C8-B787-5E7C3C60855B}" type="presOf" srcId="{A17161D0-4349-4A0C-989C-93F03E8BE953}" destId="{0200B142-9374-43A4-B4B2-83C10FF3FCFF}" srcOrd="0" destOrd="2" presId="urn:microsoft.com/office/officeart/2005/8/layout/bProcess4"/>
    <dgm:cxn modelId="{54E63DF8-0FF6-4C42-8558-7A3C8020175E}" srcId="{5C6C99D1-452A-4BDD-B850-43F43E3A4121}" destId="{963D7A01-C5C6-4307-A54F-3C33AB9705C6}" srcOrd="4" destOrd="0" parTransId="{43E851DA-CEB4-4C9B-ABD3-3E8215005552}" sibTransId="{BB5012A5-C4FE-4523-AF32-AD29EE8F2CFC}"/>
    <dgm:cxn modelId="{479AABFA-9890-478B-9227-CC7111E4A3CC}" type="presOf" srcId="{435A20C2-2E88-4054-BCAD-700E4359DCBB}" destId="{E6C50F0C-9817-471A-ADFF-C10C7211F96F}" srcOrd="0" destOrd="1" presId="urn:microsoft.com/office/officeart/2005/8/layout/bProcess4"/>
    <dgm:cxn modelId="{2A926DFC-DCD7-4426-9A46-0D8FF1814194}" type="presParOf" srcId="{3E3F0B97-E967-4A52-BA7A-DCFF58C4F4B4}" destId="{D6C2AF52-D213-4F3C-AE2E-45438878F2D2}" srcOrd="0" destOrd="0" presId="urn:microsoft.com/office/officeart/2005/8/layout/bProcess4"/>
    <dgm:cxn modelId="{C068FB1A-C1AF-4146-8937-AD397FB1B3EE}" type="presParOf" srcId="{D6C2AF52-D213-4F3C-AE2E-45438878F2D2}" destId="{5710AD85-DA2D-4B56-93CB-E58E64EE1E08}" srcOrd="0" destOrd="0" presId="urn:microsoft.com/office/officeart/2005/8/layout/bProcess4"/>
    <dgm:cxn modelId="{1C4E4D59-36EC-43CD-93E2-7D7B90934DD4}" type="presParOf" srcId="{D6C2AF52-D213-4F3C-AE2E-45438878F2D2}" destId="{6662B7E2-6273-4B62-8FD8-00AC303FB4BE}" srcOrd="1" destOrd="0" presId="urn:microsoft.com/office/officeart/2005/8/layout/bProcess4"/>
    <dgm:cxn modelId="{4CC878F4-3376-46AE-B4A6-BE69EF629227}" type="presParOf" srcId="{3E3F0B97-E967-4A52-BA7A-DCFF58C4F4B4}" destId="{038DA314-2A7B-4C9F-82D7-8AA21F7533F0}" srcOrd="1" destOrd="0" presId="urn:microsoft.com/office/officeart/2005/8/layout/bProcess4"/>
    <dgm:cxn modelId="{3905CF95-E7DE-4619-9F44-213BE6999FE3}" type="presParOf" srcId="{3E3F0B97-E967-4A52-BA7A-DCFF58C4F4B4}" destId="{CD0C29A5-0F5A-4DC6-BC0D-C1CF9BEAADFE}" srcOrd="2" destOrd="0" presId="urn:microsoft.com/office/officeart/2005/8/layout/bProcess4"/>
    <dgm:cxn modelId="{C8BBBCB1-4938-41D9-BB48-D0AF962E1B11}" type="presParOf" srcId="{CD0C29A5-0F5A-4DC6-BC0D-C1CF9BEAADFE}" destId="{9733FF35-132A-4A09-AB0D-84B5B2149030}" srcOrd="0" destOrd="0" presId="urn:microsoft.com/office/officeart/2005/8/layout/bProcess4"/>
    <dgm:cxn modelId="{C839D5E6-BF2D-4296-B473-6ED982D73DFA}" type="presParOf" srcId="{CD0C29A5-0F5A-4DC6-BC0D-C1CF9BEAADFE}" destId="{B8E34D97-7537-4C2B-9E6D-F617E79BAAD2}" srcOrd="1" destOrd="0" presId="urn:microsoft.com/office/officeart/2005/8/layout/bProcess4"/>
    <dgm:cxn modelId="{14538638-2F38-4059-B5C5-94567962D7DC}" type="presParOf" srcId="{3E3F0B97-E967-4A52-BA7A-DCFF58C4F4B4}" destId="{1DFA83D8-95B8-469E-A12A-0C0672795D9F}" srcOrd="3" destOrd="0" presId="urn:microsoft.com/office/officeart/2005/8/layout/bProcess4"/>
    <dgm:cxn modelId="{ADFC65D5-8950-48CF-ABAC-8B76A482B91F}" type="presParOf" srcId="{3E3F0B97-E967-4A52-BA7A-DCFF58C4F4B4}" destId="{262058F6-DD94-42EE-B48C-C609082A34E5}" srcOrd="4" destOrd="0" presId="urn:microsoft.com/office/officeart/2005/8/layout/bProcess4"/>
    <dgm:cxn modelId="{F9CF3F27-6BC7-4F2A-B9A5-96970A8C3C40}" type="presParOf" srcId="{262058F6-DD94-42EE-B48C-C609082A34E5}" destId="{CB92C396-8258-435B-B194-C8122AEC42F3}" srcOrd="0" destOrd="0" presId="urn:microsoft.com/office/officeart/2005/8/layout/bProcess4"/>
    <dgm:cxn modelId="{418DA8BA-0E21-4605-AB97-1D3CD5661F84}" type="presParOf" srcId="{262058F6-DD94-42EE-B48C-C609082A34E5}" destId="{0F45E80F-BE26-42C2-8DF9-603E91D16C08}" srcOrd="1" destOrd="0" presId="urn:microsoft.com/office/officeart/2005/8/layout/bProcess4"/>
    <dgm:cxn modelId="{519F647F-FC6A-4D87-9F6D-3198924B7A76}" type="presParOf" srcId="{3E3F0B97-E967-4A52-BA7A-DCFF58C4F4B4}" destId="{DBEE4BF9-5B0D-478E-97F8-56E9B7565E52}" srcOrd="5" destOrd="0" presId="urn:microsoft.com/office/officeart/2005/8/layout/bProcess4"/>
    <dgm:cxn modelId="{BA52F04D-8BC6-4559-8DB4-5B738D849EF3}" type="presParOf" srcId="{3E3F0B97-E967-4A52-BA7A-DCFF58C4F4B4}" destId="{254D9EEF-ED4A-4106-A300-43427215090F}" srcOrd="6" destOrd="0" presId="urn:microsoft.com/office/officeart/2005/8/layout/bProcess4"/>
    <dgm:cxn modelId="{767BD177-9DA8-477D-9491-6E6B10D375D6}" type="presParOf" srcId="{254D9EEF-ED4A-4106-A300-43427215090F}" destId="{0667B44F-4A42-42BE-AD37-E8CE0AFAABED}" srcOrd="0" destOrd="0" presId="urn:microsoft.com/office/officeart/2005/8/layout/bProcess4"/>
    <dgm:cxn modelId="{1CA5F355-8A35-43C2-8AB8-94DDEDC81C1B}" type="presParOf" srcId="{254D9EEF-ED4A-4106-A300-43427215090F}" destId="{E6C50F0C-9817-471A-ADFF-C10C7211F96F}" srcOrd="1" destOrd="0" presId="urn:microsoft.com/office/officeart/2005/8/layout/bProcess4"/>
    <dgm:cxn modelId="{EB7CF6F1-8EFC-49FE-A01D-9414008CBAEF}" type="presParOf" srcId="{3E3F0B97-E967-4A52-BA7A-DCFF58C4F4B4}" destId="{871C3ACD-1E22-4504-907A-A7633F8A9F21}" srcOrd="7" destOrd="0" presId="urn:microsoft.com/office/officeart/2005/8/layout/bProcess4"/>
    <dgm:cxn modelId="{0F88BB62-C720-4874-8FA7-09AE4954E183}" type="presParOf" srcId="{3E3F0B97-E967-4A52-BA7A-DCFF58C4F4B4}" destId="{EEF12789-8662-4154-9937-1333C85D56DD}" srcOrd="8" destOrd="0" presId="urn:microsoft.com/office/officeart/2005/8/layout/bProcess4"/>
    <dgm:cxn modelId="{B27756FF-3280-4B13-B67A-0B6825DDA50F}" type="presParOf" srcId="{EEF12789-8662-4154-9937-1333C85D56DD}" destId="{944759CB-9B44-4313-83C1-7640DF8DC803}" srcOrd="0" destOrd="0" presId="urn:microsoft.com/office/officeart/2005/8/layout/bProcess4"/>
    <dgm:cxn modelId="{2B9AAF89-5096-4281-873B-A7FD1EA7ABC6}" type="presParOf" srcId="{EEF12789-8662-4154-9937-1333C85D56DD}" destId="{0200B142-9374-43A4-B4B2-83C10FF3FCFF}" srcOrd="1" destOrd="0" presId="urn:microsoft.com/office/officeart/2005/8/layout/bProcess4"/>
    <dgm:cxn modelId="{90195A54-C998-458B-B5F2-DAD8326CCA53}" type="presParOf" srcId="{3E3F0B97-E967-4A52-BA7A-DCFF58C4F4B4}" destId="{D9BC7589-5BCD-4F3A-B8A3-9B59D4BEF05C}" srcOrd="9" destOrd="0" presId="urn:microsoft.com/office/officeart/2005/8/layout/bProcess4"/>
    <dgm:cxn modelId="{3268BE79-D62B-4200-B757-598F97D0FB63}" type="presParOf" srcId="{3E3F0B97-E967-4A52-BA7A-DCFF58C4F4B4}" destId="{BFD41436-FFBE-47D7-BAE1-937663E663A6}" srcOrd="10" destOrd="0" presId="urn:microsoft.com/office/officeart/2005/8/layout/bProcess4"/>
    <dgm:cxn modelId="{EEE9324E-6A83-4942-8B1E-382F0837E35C}" type="presParOf" srcId="{BFD41436-FFBE-47D7-BAE1-937663E663A6}" destId="{2F608DA1-E17D-41F4-AD97-9B8D38F2E773}" srcOrd="0" destOrd="0" presId="urn:microsoft.com/office/officeart/2005/8/layout/bProcess4"/>
    <dgm:cxn modelId="{DB91DBF9-EE31-4719-BF7E-F1082F6261A2}" type="presParOf" srcId="{BFD41436-FFBE-47D7-BAE1-937663E663A6}" destId="{5BBD7D37-E549-49CE-B723-D673CB63C86C}" srcOrd="1" destOrd="0" presId="urn:microsoft.com/office/officeart/2005/8/layout/bProcess4"/>
    <dgm:cxn modelId="{05A95686-E5E5-4FEF-BC05-83429E632A1F}" type="presParOf" srcId="{3E3F0B97-E967-4A52-BA7A-DCFF58C4F4B4}" destId="{DD6B74BC-E4EA-4B46-AAD8-B4DFDB2A824E}" srcOrd="11" destOrd="0" presId="urn:microsoft.com/office/officeart/2005/8/layout/bProcess4"/>
    <dgm:cxn modelId="{937DC051-4B3A-4BA0-AD89-AC836EA1F9BE}" type="presParOf" srcId="{3E3F0B97-E967-4A52-BA7A-DCFF58C4F4B4}" destId="{AB8C4A08-A01D-4E62-901F-0EA14F61E48E}" srcOrd="12" destOrd="0" presId="urn:microsoft.com/office/officeart/2005/8/layout/bProcess4"/>
    <dgm:cxn modelId="{BBEC2E07-9B23-47A0-B6FD-E478671BB982}" type="presParOf" srcId="{AB8C4A08-A01D-4E62-901F-0EA14F61E48E}" destId="{B10C1370-986E-4D68-9CF5-B2DC83743D29}" srcOrd="0" destOrd="0" presId="urn:microsoft.com/office/officeart/2005/8/layout/bProcess4"/>
    <dgm:cxn modelId="{58A370D0-8FDD-4A7B-ACE5-BD33AAE777E0}" type="presParOf" srcId="{AB8C4A08-A01D-4E62-901F-0EA14F61E48E}" destId="{4D74D0AB-9520-4012-926B-38D7BDD773A1}" srcOrd="1" destOrd="0" presId="urn:microsoft.com/office/officeart/2005/8/layout/bProcess4"/>
    <dgm:cxn modelId="{AD333BB2-BB9C-442D-9A37-050E0559F802}" type="presParOf" srcId="{3E3F0B97-E967-4A52-BA7A-DCFF58C4F4B4}" destId="{D95272F7-0845-4A61-BF03-074F50294CBF}" srcOrd="13" destOrd="0" presId="urn:microsoft.com/office/officeart/2005/8/layout/bProcess4"/>
    <dgm:cxn modelId="{E43E76F4-2E6D-43B0-9AB9-AF20B54AC7B9}" type="presParOf" srcId="{3E3F0B97-E967-4A52-BA7A-DCFF58C4F4B4}" destId="{B9288262-98C4-4BFD-8E1A-2E3DD3D77110}" srcOrd="14" destOrd="0" presId="urn:microsoft.com/office/officeart/2005/8/layout/bProcess4"/>
    <dgm:cxn modelId="{3F4BDD64-4CE1-4DEF-BCC5-944E59E7C0BF}" type="presParOf" srcId="{B9288262-98C4-4BFD-8E1A-2E3DD3D77110}" destId="{B5408925-70DC-48C4-804A-952ED7ED9427}" srcOrd="0" destOrd="0" presId="urn:microsoft.com/office/officeart/2005/8/layout/bProcess4"/>
    <dgm:cxn modelId="{B6A65B29-9F64-493A-A480-C9FCAED7BF8C}" type="presParOf" srcId="{B9288262-98C4-4BFD-8E1A-2E3DD3D77110}" destId="{1E50A29D-DE26-47FA-9376-CB00A5215AC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DA314-2A7B-4C9F-82D7-8AA21F7533F0}">
      <dsp:nvSpPr>
        <dsp:cNvPr id="0" name=""/>
        <dsp:cNvSpPr/>
      </dsp:nvSpPr>
      <dsp:spPr>
        <a:xfrm rot="5400000">
          <a:off x="-359656" y="1040087"/>
          <a:ext cx="1612421"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6662B7E2-6273-4B62-8FD8-00AC303FB4BE}">
      <dsp:nvSpPr>
        <dsp:cNvPr id="0" name=""/>
        <dsp:cNvSpPr/>
      </dsp:nvSpPr>
      <dsp:spPr>
        <a:xfrm>
          <a:off x="0" y="3731"/>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1</a:t>
          </a:r>
        </a:p>
        <a:p>
          <a:pPr marL="114300" lvl="1" indent="-114300" algn="l" defTabSz="533400">
            <a:lnSpc>
              <a:spcPct val="90000"/>
            </a:lnSpc>
            <a:spcBef>
              <a:spcPct val="0"/>
            </a:spcBef>
            <a:spcAft>
              <a:spcPct val="15000"/>
            </a:spcAft>
            <a:buFontTx/>
            <a:buNone/>
          </a:pPr>
          <a:r>
            <a:rPr lang="en-US" sz="1200" b="1" kern="1200" dirty="0">
              <a:solidFill>
                <a:schemeClr val="bg1"/>
              </a:solidFill>
            </a:rPr>
            <a:t>Dashboard Requests</a:t>
          </a:r>
        </a:p>
      </dsp:txBody>
      <dsp:txXfrm>
        <a:off x="38835" y="42566"/>
        <a:ext cx="2132204" cy="1248254"/>
      </dsp:txXfrm>
    </dsp:sp>
    <dsp:sp modelId="{1DFA83D8-95B8-469E-A12A-0C0672795D9F}">
      <dsp:nvSpPr>
        <dsp:cNvPr id="0" name=""/>
        <dsp:cNvSpPr/>
      </dsp:nvSpPr>
      <dsp:spPr>
        <a:xfrm rot="5359751">
          <a:off x="-387944" y="2699782"/>
          <a:ext cx="1688768"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B8E34D97-7537-4C2B-9E6D-F617E79BAAD2}">
      <dsp:nvSpPr>
        <dsp:cNvPr id="0" name=""/>
        <dsp:cNvSpPr/>
      </dsp:nvSpPr>
      <dsp:spPr>
        <a:xfrm>
          <a:off x="0" y="1625310"/>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2</a:t>
          </a:r>
        </a:p>
        <a:p>
          <a:pPr marL="114300" lvl="1" indent="-114300" algn="l" defTabSz="533400">
            <a:lnSpc>
              <a:spcPct val="90000"/>
            </a:lnSpc>
            <a:spcBef>
              <a:spcPct val="0"/>
            </a:spcBef>
            <a:spcAft>
              <a:spcPct val="15000"/>
            </a:spcAft>
            <a:buFontTx/>
            <a:buNone/>
          </a:pPr>
          <a:r>
            <a:rPr lang="en-US" sz="1200" b="1" kern="1200" dirty="0">
              <a:solidFill>
                <a:schemeClr val="bg1"/>
              </a:solidFill>
            </a:rPr>
            <a:t>Complete Dashboard</a:t>
          </a:r>
        </a:p>
        <a:p>
          <a:pPr marL="114300" lvl="1" indent="-114300" algn="l" defTabSz="533400">
            <a:lnSpc>
              <a:spcPct val="90000"/>
            </a:lnSpc>
            <a:spcBef>
              <a:spcPct val="0"/>
            </a:spcBef>
            <a:spcAft>
              <a:spcPct val="15000"/>
            </a:spcAft>
            <a:buFontTx/>
            <a:buNone/>
          </a:pPr>
          <a:r>
            <a:rPr lang="en-US" sz="1200" b="1" kern="1200" dirty="0">
              <a:solidFill>
                <a:schemeClr val="bg1"/>
              </a:solidFill>
            </a:rPr>
            <a:t>&amp; Display Request Form.   </a:t>
          </a:r>
        </a:p>
      </dsp:txBody>
      <dsp:txXfrm>
        <a:off x="38835" y="1664145"/>
        <a:ext cx="2132204" cy="1248254"/>
      </dsp:txXfrm>
    </dsp:sp>
    <dsp:sp modelId="{DBEE4BF9-5B0D-478E-97F8-56E9B7565E52}">
      <dsp:nvSpPr>
        <dsp:cNvPr id="0" name=""/>
        <dsp:cNvSpPr/>
      </dsp:nvSpPr>
      <dsp:spPr>
        <a:xfrm rot="19881242">
          <a:off x="261558" y="3386597"/>
          <a:ext cx="3498783"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0F45E80F-BE26-42C2-8DF9-603E91D16C08}">
      <dsp:nvSpPr>
        <dsp:cNvPr id="0" name=""/>
        <dsp:cNvSpPr/>
      </dsp:nvSpPr>
      <dsp:spPr>
        <a:xfrm>
          <a:off x="0" y="3318542"/>
          <a:ext cx="2258778" cy="1325924"/>
        </a:xfrm>
        <a:prstGeom prst="roundRect">
          <a:avLst>
            <a:gd name="adj" fmla="val 10000"/>
          </a:avLst>
        </a:prstGeom>
        <a:solidFill>
          <a:srgbClr val="1F8B9D">
            <a:lumMod val="75000"/>
          </a:srgb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3</a:t>
          </a:r>
        </a:p>
        <a:p>
          <a:pPr marL="57150" lvl="1" indent="-57150" algn="l" defTabSz="511175">
            <a:lnSpc>
              <a:spcPct val="90000"/>
            </a:lnSpc>
            <a:spcBef>
              <a:spcPct val="0"/>
            </a:spcBef>
            <a:spcAft>
              <a:spcPct val="15000"/>
            </a:spcAft>
            <a:buFontTx/>
            <a:buNone/>
          </a:pPr>
          <a:r>
            <a:rPr lang="en-US" sz="1150" b="1" kern="1200" dirty="0">
              <a:solidFill>
                <a:schemeClr val="bg1"/>
              </a:solidFill>
            </a:rPr>
            <a:t>ERCOT Consideration </a:t>
          </a:r>
        </a:p>
      </dsp:txBody>
      <dsp:txXfrm>
        <a:off x="38835" y="3357377"/>
        <a:ext cx="2181108" cy="1248254"/>
      </dsp:txXfrm>
    </dsp:sp>
    <dsp:sp modelId="{871C3ACD-1E22-4504-907A-A7633F8A9F21}">
      <dsp:nvSpPr>
        <dsp:cNvPr id="0" name=""/>
        <dsp:cNvSpPr/>
      </dsp:nvSpPr>
      <dsp:spPr>
        <a:xfrm rot="16203321">
          <a:off x="2734987" y="1045636"/>
          <a:ext cx="1624023" cy="198888"/>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E6C50F0C-9817-471A-ADFF-C10C7211F96F}">
      <dsp:nvSpPr>
        <dsp:cNvPr id="0" name=""/>
        <dsp:cNvSpPr/>
      </dsp:nvSpPr>
      <dsp:spPr>
        <a:xfrm>
          <a:off x="3099660" y="1636660"/>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4</a:t>
          </a:r>
        </a:p>
        <a:p>
          <a:pPr marL="114300" lvl="1" indent="-114300" algn="l" defTabSz="533400">
            <a:lnSpc>
              <a:spcPct val="90000"/>
            </a:lnSpc>
            <a:spcBef>
              <a:spcPct val="0"/>
            </a:spcBef>
            <a:spcAft>
              <a:spcPct val="15000"/>
            </a:spcAft>
            <a:buFontTx/>
            <a:buNone/>
          </a:pPr>
          <a:r>
            <a:rPr lang="en-US" sz="1200" b="1" kern="1200" dirty="0">
              <a:solidFill>
                <a:schemeClr val="bg1"/>
              </a:solidFill>
            </a:rPr>
            <a:t>   ERCOT Impact Analysis Review </a:t>
          </a:r>
        </a:p>
      </dsp:txBody>
      <dsp:txXfrm>
        <a:off x="3138495" y="1675495"/>
        <a:ext cx="2132204" cy="1248254"/>
      </dsp:txXfrm>
    </dsp:sp>
    <dsp:sp modelId="{D9BC7589-5BCD-4F3A-B8A3-9B59D4BEF05C}">
      <dsp:nvSpPr>
        <dsp:cNvPr id="0" name=""/>
        <dsp:cNvSpPr/>
      </dsp:nvSpPr>
      <dsp:spPr>
        <a:xfrm rot="21599999">
          <a:off x="5192867" y="302836"/>
          <a:ext cx="1033144" cy="167987"/>
        </a:xfrm>
        <a:prstGeom prst="rect">
          <a:avLst/>
        </a:prstGeom>
        <a:solidFill>
          <a:schemeClr val="bg2">
            <a:lumMod val="90000"/>
          </a:schemeClr>
        </a:solidFill>
        <a:ln>
          <a:noFill/>
        </a:ln>
        <a:effectLst/>
      </dsp:spPr>
      <dsp:style>
        <a:lnRef idx="0">
          <a:scrgbClr r="0" g="0" b="0"/>
        </a:lnRef>
        <a:fillRef idx="1">
          <a:scrgbClr r="0" g="0" b="0"/>
        </a:fillRef>
        <a:effectRef idx="0">
          <a:scrgbClr r="0" g="0" b="0"/>
        </a:effectRef>
        <a:fontRef idx="minor">
          <a:schemeClr val="lt1"/>
        </a:fontRef>
      </dsp:style>
    </dsp:sp>
    <dsp:sp modelId="{0200B142-9374-43A4-B4B2-83C10FF3FCFF}">
      <dsp:nvSpPr>
        <dsp:cNvPr id="0" name=""/>
        <dsp:cNvSpPr/>
      </dsp:nvSpPr>
      <dsp:spPr>
        <a:xfrm>
          <a:off x="3101229" y="3479"/>
          <a:ext cx="2209874"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5</a:t>
          </a:r>
        </a:p>
        <a:p>
          <a:pPr marL="114300" lvl="1" indent="-114300" algn="l" defTabSz="533400">
            <a:lnSpc>
              <a:spcPct val="90000"/>
            </a:lnSpc>
            <a:spcBef>
              <a:spcPct val="0"/>
            </a:spcBef>
            <a:spcAft>
              <a:spcPct val="15000"/>
            </a:spcAft>
            <a:buNone/>
          </a:pPr>
          <a:r>
            <a:rPr lang="en-US" sz="1200" b="1" kern="1200" dirty="0">
              <a:solidFill>
                <a:schemeClr val="bg1"/>
              </a:solidFill>
            </a:rPr>
            <a:t>Project Review</a:t>
          </a:r>
        </a:p>
        <a:p>
          <a:pPr marL="114300" lvl="1" indent="-114300" algn="l" defTabSz="533400">
            <a:lnSpc>
              <a:spcPct val="90000"/>
            </a:lnSpc>
            <a:spcBef>
              <a:spcPct val="0"/>
            </a:spcBef>
            <a:spcAft>
              <a:spcPct val="15000"/>
            </a:spcAft>
            <a:buNone/>
          </a:pPr>
          <a:r>
            <a:rPr lang="en-US" sz="1200" b="1" kern="1200">
              <a:solidFill>
                <a:schemeClr val="bg1"/>
              </a:solidFill>
            </a:rPr>
            <a:t>&amp; </a:t>
          </a:r>
          <a:r>
            <a:rPr lang="en-US" sz="1200" b="1" kern="1200" dirty="0">
              <a:solidFill>
                <a:schemeClr val="bg1"/>
              </a:solidFill>
            </a:rPr>
            <a:t>Prioritization</a:t>
          </a:r>
        </a:p>
      </dsp:txBody>
      <dsp:txXfrm>
        <a:off x="3140064" y="42314"/>
        <a:ext cx="2132204" cy="1248254"/>
      </dsp:txXfrm>
    </dsp:sp>
    <dsp:sp modelId="{DD6B74BC-E4EA-4B46-AAD8-B4DFDB2A824E}">
      <dsp:nvSpPr>
        <dsp:cNvPr id="0" name=""/>
        <dsp:cNvSpPr/>
      </dsp:nvSpPr>
      <dsp:spPr>
        <a:xfrm flipV="1">
          <a:off x="2281078" y="4039092"/>
          <a:ext cx="1452718" cy="17917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BBD7D37-E549-49CE-B723-D673CB63C86C}">
      <dsp:nvSpPr>
        <dsp:cNvPr id="0" name=""/>
        <dsp:cNvSpPr/>
      </dsp:nvSpPr>
      <dsp:spPr>
        <a:xfrm>
          <a:off x="6228091" y="2365"/>
          <a:ext cx="2209874" cy="1325924"/>
        </a:xfrm>
        <a:prstGeom prst="roundRect">
          <a:avLst>
            <a:gd name="adj" fmla="val 10000"/>
          </a:avLst>
        </a:prstGeom>
        <a:solidFill>
          <a:schemeClr val="accent1"/>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rPr>
            <a:t>ERCOT Schedules Implementation of  Dashboard/Display  Changes</a:t>
          </a:r>
        </a:p>
      </dsp:txBody>
      <dsp:txXfrm>
        <a:off x="6266926" y="41200"/>
        <a:ext cx="2132204" cy="1248254"/>
      </dsp:txXfrm>
    </dsp:sp>
    <dsp:sp modelId="{D95272F7-0845-4A61-BF03-074F50294CBF}">
      <dsp:nvSpPr>
        <dsp:cNvPr id="0" name=""/>
        <dsp:cNvSpPr/>
      </dsp:nvSpPr>
      <dsp:spPr>
        <a:xfrm rot="15947826">
          <a:off x="6147145" y="3414121"/>
          <a:ext cx="206534" cy="233204"/>
        </a:xfrm>
        <a:prstGeom prst="rect">
          <a:avLst/>
        </a:prstGeom>
        <a:solidFill>
          <a:schemeClr val="bg1">
            <a:alpha val="0"/>
          </a:schemeClr>
        </a:solidFill>
        <a:ln>
          <a:noFill/>
        </a:ln>
        <a:effectLst/>
      </dsp:spPr>
      <dsp:style>
        <a:lnRef idx="0">
          <a:scrgbClr r="0" g="0" b="0"/>
        </a:lnRef>
        <a:fillRef idx="1">
          <a:scrgbClr r="0" g="0" b="0"/>
        </a:fillRef>
        <a:effectRef idx="0">
          <a:scrgbClr r="0" g="0" b="0"/>
        </a:effectRef>
        <a:fontRef idx="minor">
          <a:schemeClr val="lt1"/>
        </a:fontRef>
      </dsp:style>
    </dsp:sp>
    <dsp:sp modelId="{4D74D0AB-9520-4012-926B-38D7BDD773A1}">
      <dsp:nvSpPr>
        <dsp:cNvPr id="0" name=""/>
        <dsp:cNvSpPr/>
      </dsp:nvSpPr>
      <dsp:spPr>
        <a:xfrm>
          <a:off x="3142775" y="3297381"/>
          <a:ext cx="2258778" cy="1325924"/>
        </a:xfrm>
        <a:prstGeom prst="roundRect">
          <a:avLst>
            <a:gd name="adj" fmla="val 10000"/>
          </a:avLst>
        </a:prstGeom>
        <a:solidFill>
          <a:schemeClr val="accent6">
            <a:lumMod val="75000"/>
          </a:schemeClr>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76200" numCol="1" spcCol="1270" anchor="t" anchorCtr="0">
          <a:noAutofit/>
        </a:bodyPr>
        <a:lstStyle/>
        <a:p>
          <a:pPr marL="0" lvl="0" indent="0" algn="l" defTabSz="889000">
            <a:lnSpc>
              <a:spcPct val="90000"/>
            </a:lnSpc>
            <a:spcBef>
              <a:spcPct val="0"/>
            </a:spcBef>
            <a:spcAft>
              <a:spcPct val="35000"/>
            </a:spcAft>
            <a:buNone/>
          </a:pPr>
          <a:r>
            <a:rPr lang="en-US" sz="2000" b="1" kern="1200" dirty="0">
              <a:solidFill>
                <a:schemeClr val="bg1"/>
              </a:solidFill>
            </a:rPr>
            <a:t>4</a:t>
          </a:r>
        </a:p>
        <a:p>
          <a:pPr marL="114300" lvl="1" indent="-114300" algn="l" defTabSz="533400">
            <a:lnSpc>
              <a:spcPct val="90000"/>
            </a:lnSpc>
            <a:spcBef>
              <a:spcPct val="0"/>
            </a:spcBef>
            <a:spcAft>
              <a:spcPct val="15000"/>
            </a:spcAft>
            <a:buFontTx/>
            <a:buNone/>
          </a:pPr>
          <a:r>
            <a:rPr lang="en-US" sz="1200" b="1" kern="1200" dirty="0">
              <a:solidFill>
                <a:schemeClr val="bg1"/>
              </a:solidFill>
            </a:rPr>
            <a:t>Rejected:</a:t>
          </a:r>
          <a:endParaRPr lang="en-US" sz="1800" b="1" kern="1200" dirty="0">
            <a:solidFill>
              <a:schemeClr val="bg1"/>
            </a:solidFill>
          </a:endParaRPr>
        </a:p>
        <a:p>
          <a:pPr marL="114300" lvl="1" indent="-114300" algn="l" defTabSz="533400">
            <a:lnSpc>
              <a:spcPct val="90000"/>
            </a:lnSpc>
            <a:spcBef>
              <a:spcPct val="0"/>
            </a:spcBef>
            <a:spcAft>
              <a:spcPct val="15000"/>
            </a:spcAft>
            <a:buFontTx/>
            <a:buNone/>
          </a:pPr>
          <a:r>
            <a:rPr lang="en-US" sz="1200" b="1" kern="1200" dirty="0">
              <a:solidFill>
                <a:schemeClr val="bg1"/>
              </a:solidFill>
            </a:rPr>
            <a:t>Reason posted on website </a:t>
          </a:r>
          <a:endParaRPr lang="en-US" sz="1800" b="1" kern="1200" dirty="0">
            <a:solidFill>
              <a:schemeClr val="bg1"/>
            </a:solidFill>
          </a:endParaRPr>
        </a:p>
      </dsp:txBody>
      <dsp:txXfrm>
        <a:off x="3181610" y="3336216"/>
        <a:ext cx="2181108" cy="1248254"/>
      </dsp:txXfrm>
    </dsp:sp>
    <dsp:sp modelId="{1E50A29D-DE26-47FA-9376-CB00A5215AC8}">
      <dsp:nvSpPr>
        <dsp:cNvPr id="0" name=""/>
        <dsp:cNvSpPr/>
      </dsp:nvSpPr>
      <dsp:spPr>
        <a:xfrm>
          <a:off x="7315211" y="1828800"/>
          <a:ext cx="1105732" cy="810895"/>
        </a:xfrm>
        <a:prstGeom prst="roundRect">
          <a:avLst>
            <a:gd name="adj" fmla="val 10000"/>
          </a:avLst>
        </a:prstGeom>
        <a:solidFill>
          <a:schemeClr val="accent1"/>
        </a:solidFill>
        <a:ln w="25400" cap="flat" cmpd="sng" algn="ctr">
          <a:no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bg1"/>
              </a:solidFill>
            </a:rPr>
            <a:t>Roadmap &amp; Status Updates</a:t>
          </a:r>
        </a:p>
      </dsp:txBody>
      <dsp:txXfrm>
        <a:off x="7338961" y="1852550"/>
        <a:ext cx="1058232" cy="763395"/>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11/11/2025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11/11/2025</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1">
                <a:solidFill>
                  <a:schemeClr val="tx1"/>
                </a:solidFill>
              </a:defRPr>
            </a:lvl2pPr>
            <a:lvl3pPr>
              <a:defRPr sz="1200" b="1">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accent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dirty="0"/>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000" b="1">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dirty="0">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tx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dirty="0">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www.ercot.com/gridmktinfo/dashboards"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mailto:webmaster@ercot.com"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diagramLayout" Target="../diagrams/layout2.xml"/><Relationship Id="rId7" Type="http://schemas.openxmlformats.org/officeDocument/2006/relationships/image" Target="../media/image9.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12.svg"/><Relationship Id="rId4" Type="http://schemas.openxmlformats.org/officeDocument/2006/relationships/diagramQuickStyle" Target="../diagrams/quickStyle2.xml"/><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105561"/>
            <a:ext cx="5646034" cy="3416320"/>
          </a:xfrm>
          <a:prstGeom prst="rect">
            <a:avLst/>
          </a:prstGeom>
          <a:noFill/>
        </p:spPr>
        <p:txBody>
          <a:bodyPr wrap="square" rtlCol="0">
            <a:spAutoFit/>
          </a:bodyPr>
          <a:lstStyle/>
          <a:p>
            <a:pPr marL="0" marR="0">
              <a:spcBef>
                <a:spcPts val="0"/>
              </a:spcBef>
              <a:spcAft>
                <a:spcPts val="0"/>
              </a:spcAft>
            </a:pPr>
            <a:r>
              <a:rPr lang="en-US" sz="2400" b="1" dirty="0">
                <a:solidFill>
                  <a:srgbClr val="5B6770"/>
                </a:solidFill>
                <a:effectLst/>
                <a:latin typeface="Arial" panose="020B0604020202020204" pitchFamily="34" charset="0"/>
                <a:ea typeface="Times New Roman" panose="02020603050405020304" pitchFamily="18" charset="0"/>
                <a:cs typeface="Times New Roman" panose="02020603050405020304" pitchFamily="18" charset="0"/>
              </a:rPr>
              <a:t>Market Participant Guide</a:t>
            </a:r>
          </a:p>
          <a:p>
            <a:pPr marL="0" marR="0">
              <a:spcBef>
                <a:spcPts val="0"/>
              </a:spcBef>
              <a:spcAft>
                <a:spcPts val="0"/>
              </a:spcAft>
            </a:pPr>
            <a:r>
              <a:rPr lang="en-US" sz="2400" b="1" dirty="0">
                <a:solidFill>
                  <a:srgbClr val="5B6770"/>
                </a:solidFill>
                <a:latin typeface="Arial" panose="020B0604020202020204" pitchFamily="34" charset="0"/>
                <a:ea typeface="Times New Roman" panose="02020603050405020304" pitchFamily="18" charset="0"/>
                <a:cs typeface="Times New Roman" panose="02020603050405020304" pitchFamily="18" charset="0"/>
              </a:rPr>
              <a:t>for Dashboard Roadmap &amp; Submission for Feedback</a:t>
            </a:r>
            <a:endParaRPr lang="en-US" sz="2400" b="1" dirty="0">
              <a:solidFill>
                <a:srgbClr val="5B677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a:p>
            <a:endParaRPr lang="en-US" dirty="0"/>
          </a:p>
          <a:p>
            <a:r>
              <a:rPr lang="en-US" dirty="0"/>
              <a:t>Amy Lofton</a:t>
            </a:r>
          </a:p>
          <a:p>
            <a:r>
              <a:rPr lang="en-US" dirty="0"/>
              <a:t>Manager, ERCOT Digital Content Management </a:t>
            </a:r>
          </a:p>
          <a:p>
            <a:endParaRPr lang="en-US" dirty="0"/>
          </a:p>
          <a:p>
            <a:r>
              <a:rPr lang="en-US" dirty="0"/>
              <a:t>PRS, Other Business</a:t>
            </a:r>
          </a:p>
          <a:p>
            <a:endParaRPr lang="en-US" dirty="0"/>
          </a:p>
          <a:p>
            <a:r>
              <a:rPr lang="en-US" dirty="0"/>
              <a:t>November 12, 2025</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2731F-5D23-3F52-EFBA-C1FC9162C9C3}"/>
              </a:ext>
            </a:extLst>
          </p:cNvPr>
          <p:cNvSpPr>
            <a:spLocks noGrp="1"/>
          </p:cNvSpPr>
          <p:nvPr>
            <p:ph type="title"/>
          </p:nvPr>
        </p:nvSpPr>
        <p:spPr/>
        <p:txBody>
          <a:bodyPr/>
          <a:lstStyle/>
          <a:p>
            <a:r>
              <a:rPr lang="en-US" dirty="0"/>
              <a:t>Impact Analysis, Project Review and Prioritization </a:t>
            </a:r>
          </a:p>
        </p:txBody>
      </p:sp>
      <p:sp>
        <p:nvSpPr>
          <p:cNvPr id="3" name="Content Placeholder 2">
            <a:extLst>
              <a:ext uri="{FF2B5EF4-FFF2-40B4-BE49-F238E27FC236}">
                <a16:creationId xmlns:a16="http://schemas.microsoft.com/office/drawing/2014/main" id="{83C746A8-FA70-9FE7-3952-8C3F5AD1A648}"/>
              </a:ext>
            </a:extLst>
          </p:cNvPr>
          <p:cNvSpPr>
            <a:spLocks noGrp="1"/>
          </p:cNvSpPr>
          <p:nvPr>
            <p:ph idx="1"/>
          </p:nvPr>
        </p:nvSpPr>
        <p:spPr>
          <a:xfrm>
            <a:off x="457200" y="841220"/>
            <a:ext cx="11277600" cy="5280822"/>
          </a:xfrm>
        </p:spPr>
        <p:txBody>
          <a:bodyPr/>
          <a:lstStyle/>
          <a:p>
            <a:pPr marL="400050"/>
            <a:r>
              <a:rPr lang="en-US" sz="2400" b="0" dirty="0">
                <a:solidFill>
                  <a:schemeClr val="tx2"/>
                </a:solidFill>
              </a:rPr>
              <a:t>Impact Analysis</a:t>
            </a:r>
          </a:p>
          <a:p>
            <a:pPr marL="800100" lvl="1"/>
            <a:r>
              <a:rPr lang="en-US" sz="2200" dirty="0">
                <a:solidFill>
                  <a:schemeClr val="tx2"/>
                </a:solidFill>
              </a:rPr>
              <a:t>Costs</a:t>
            </a:r>
            <a:endParaRPr lang="en-US" sz="2200" b="0" dirty="0">
              <a:solidFill>
                <a:schemeClr val="tx2"/>
              </a:solidFill>
            </a:endParaRPr>
          </a:p>
          <a:p>
            <a:pPr marL="800100" lvl="1"/>
            <a:r>
              <a:rPr lang="en-US" sz="2200" dirty="0">
                <a:solidFill>
                  <a:schemeClr val="tx2"/>
                </a:solidFill>
              </a:rPr>
              <a:t>Hardware/software</a:t>
            </a:r>
          </a:p>
          <a:p>
            <a:pPr marL="800100" lvl="1"/>
            <a:r>
              <a:rPr lang="en-US" sz="2200" dirty="0">
                <a:solidFill>
                  <a:schemeClr val="tx2"/>
                </a:solidFill>
              </a:rPr>
              <a:t>Hours per department </a:t>
            </a:r>
            <a:endParaRPr lang="en-US" sz="2400" b="0" dirty="0">
              <a:solidFill>
                <a:schemeClr val="tx2"/>
              </a:solidFill>
            </a:endParaRPr>
          </a:p>
          <a:p>
            <a:pPr marL="400050"/>
            <a:r>
              <a:rPr lang="en-US" sz="2400" b="0" dirty="0">
                <a:solidFill>
                  <a:schemeClr val="tx2"/>
                </a:solidFill>
              </a:rPr>
              <a:t>ERCOT project review</a:t>
            </a:r>
          </a:p>
          <a:p>
            <a:pPr marL="800100" lvl="1"/>
            <a:r>
              <a:rPr lang="en-US" sz="2200" dirty="0">
                <a:solidFill>
                  <a:schemeClr val="tx2"/>
                </a:solidFill>
              </a:rPr>
              <a:t>Budget</a:t>
            </a:r>
          </a:p>
          <a:p>
            <a:pPr marL="800100" lvl="1"/>
            <a:r>
              <a:rPr lang="en-US" sz="2200" dirty="0">
                <a:solidFill>
                  <a:schemeClr val="tx2"/>
                </a:solidFill>
              </a:rPr>
              <a:t>Other ongoing/projected projects</a:t>
            </a:r>
          </a:p>
          <a:p>
            <a:pPr marL="800100" lvl="1"/>
            <a:r>
              <a:rPr lang="en-US" sz="2200" dirty="0">
                <a:solidFill>
                  <a:schemeClr val="tx2"/>
                </a:solidFill>
              </a:rPr>
              <a:t>Priority </a:t>
            </a:r>
          </a:p>
          <a:p>
            <a:pPr marL="400050" lvl="1" indent="-342900">
              <a:buFont typeface="Arial" panose="020B0604020202020204" pitchFamily="34" charset="0"/>
              <a:buChar char="•"/>
            </a:pPr>
            <a:r>
              <a:rPr lang="en-US" sz="2400" dirty="0">
                <a:solidFill>
                  <a:schemeClr val="tx2"/>
                </a:solidFill>
              </a:rPr>
              <a:t>Backlog and prior suggestions will be </a:t>
            </a:r>
            <a:r>
              <a:rPr lang="en-US" sz="2400">
                <a:solidFill>
                  <a:schemeClr val="tx2"/>
                </a:solidFill>
              </a:rPr>
              <a:t>available on </a:t>
            </a:r>
            <a:r>
              <a:rPr lang="en-US" sz="2400" dirty="0">
                <a:solidFill>
                  <a:schemeClr val="tx2"/>
                </a:solidFill>
              </a:rPr>
              <a:t>ercot.com; link on Grid and Market Conditions  </a:t>
            </a:r>
          </a:p>
          <a:p>
            <a:pPr marL="57150" lvl="1" indent="0">
              <a:buNone/>
            </a:pPr>
            <a:r>
              <a:rPr lang="en-US" sz="2400" dirty="0">
                <a:solidFill>
                  <a:schemeClr val="tx2"/>
                </a:solidFill>
              </a:rPr>
              <a:t>  </a:t>
            </a:r>
          </a:p>
          <a:p>
            <a:pPr marL="514350" lvl="1" indent="0">
              <a:buNone/>
            </a:pPr>
            <a:endParaRPr lang="en-US" sz="2200" dirty="0">
              <a:solidFill>
                <a:schemeClr val="tx2"/>
              </a:solidFill>
            </a:endParaRPr>
          </a:p>
          <a:p>
            <a:pPr marL="800100" lvl="1"/>
            <a:endParaRPr lang="en-US" sz="2200" dirty="0">
              <a:solidFill>
                <a:schemeClr val="tx2"/>
              </a:solidFill>
            </a:endParaRPr>
          </a:p>
          <a:p>
            <a:pPr marL="57150" indent="0">
              <a:buNone/>
            </a:pPr>
            <a:endParaRPr lang="en-US" sz="1800" dirty="0">
              <a:latin typeface="Arial" panose="020B060402020202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D95B10F8-431B-F5A9-BA31-2A8AE0B12E3B}"/>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2324182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42D5AFE-D065-2D6F-4D04-C44EBECA1E7D}"/>
              </a:ext>
            </a:extLst>
          </p:cNvPr>
          <p:cNvSpPr>
            <a:spLocks noGrp="1"/>
          </p:cNvSpPr>
          <p:nvPr>
            <p:ph type="title"/>
          </p:nvPr>
        </p:nvSpPr>
        <p:spPr/>
        <p:txBody>
          <a:bodyPr/>
          <a:lstStyle/>
          <a:p>
            <a:pPr marL="0" marR="0" indent="0">
              <a:spcBef>
                <a:spcPts val="1600"/>
              </a:spcBef>
              <a:spcAft>
                <a:spcPts val="1200"/>
              </a:spcAft>
              <a:tabLst>
                <a:tab pos="228600" algn="l"/>
                <a:tab pos="457200" algn="l"/>
              </a:tabLst>
            </a:pPr>
            <a:r>
              <a:rPr lang="en-US" dirty="0"/>
              <a:t>Purpose &amp; Overview</a:t>
            </a:r>
            <a:endParaRPr lang="en-US" b="1" kern="1600" dirty="0">
              <a:solidFill>
                <a:srgbClr val="00ACC8"/>
              </a:solidFill>
              <a:effectLst/>
              <a:latin typeface="Arial" panose="020B0604020202020204" pitchFamily="34"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823A5707-B741-5523-DB5E-67A38A1D9286}"/>
              </a:ext>
            </a:extLst>
          </p:cNvPr>
          <p:cNvSpPr>
            <a:spLocks noGrp="1"/>
          </p:cNvSpPr>
          <p:nvPr>
            <p:ph idx="4294967295"/>
          </p:nvPr>
        </p:nvSpPr>
        <p:spPr>
          <a:xfrm>
            <a:off x="508000" y="1066800"/>
            <a:ext cx="11277600" cy="4876800"/>
          </a:xfrm>
          <a:prstGeom prst="rect">
            <a:avLst/>
          </a:prstGeom>
        </p:spPr>
        <p:txBody>
          <a:bodyPr/>
          <a:lstStyle/>
          <a:p>
            <a:r>
              <a:rPr lang="en-US" sz="2400" dirty="0">
                <a:solidFill>
                  <a:schemeClr val="tx2"/>
                </a:solidFill>
              </a:rPr>
              <a:t>Communicate and define the new process for dashboard feedback</a:t>
            </a:r>
          </a:p>
          <a:p>
            <a:r>
              <a:rPr lang="en-US" sz="2400" dirty="0">
                <a:solidFill>
                  <a:schemeClr val="tx2"/>
                </a:solidFill>
              </a:rPr>
              <a:t>Demonstrate form submission process </a:t>
            </a:r>
            <a:endParaRPr lang="en-US" sz="2000" dirty="0">
              <a:solidFill>
                <a:schemeClr val="tx2"/>
              </a:solidFill>
            </a:endParaRPr>
          </a:p>
          <a:p>
            <a:pPr lvl="1"/>
            <a:r>
              <a:rPr lang="en-US" sz="2000" dirty="0">
                <a:solidFill>
                  <a:schemeClr val="tx2"/>
                </a:solidFill>
              </a:rPr>
              <a:t>New dashboards</a:t>
            </a:r>
          </a:p>
          <a:p>
            <a:pPr lvl="1"/>
            <a:r>
              <a:rPr lang="en-US" sz="2000" dirty="0">
                <a:solidFill>
                  <a:schemeClr val="tx2"/>
                </a:solidFill>
              </a:rPr>
              <a:t>Change to an existing dashboards</a:t>
            </a:r>
          </a:p>
          <a:p>
            <a:pPr lvl="1"/>
            <a:r>
              <a:rPr lang="en-US" sz="2000" dirty="0">
                <a:solidFill>
                  <a:schemeClr val="tx2"/>
                </a:solidFill>
              </a:rPr>
              <a:t>Ability to vote on request </a:t>
            </a:r>
          </a:p>
          <a:p>
            <a:pPr marL="342900" lvl="1" indent="-342900">
              <a:buFont typeface="Arial" panose="020B0604020202020204" pitchFamily="34" charset="0"/>
              <a:buChar char="•"/>
            </a:pPr>
            <a:r>
              <a:rPr lang="en-US" sz="2400" dirty="0">
                <a:solidFill>
                  <a:schemeClr val="tx2"/>
                </a:solidFill>
              </a:rPr>
              <a:t>Display of submitted proposed changes on ERCOT.com; link will be on the</a:t>
            </a:r>
            <a:br>
              <a:rPr lang="en-US" sz="2400" dirty="0">
                <a:solidFill>
                  <a:schemeClr val="tx2"/>
                </a:solidFill>
              </a:rPr>
            </a:br>
            <a:r>
              <a:rPr lang="en-US" sz="2400" dirty="0">
                <a:solidFill>
                  <a:schemeClr val="tx2"/>
                </a:solidFill>
                <a:hlinkClick r:id="rId2"/>
              </a:rPr>
              <a:t>Grid and Market Conditions</a:t>
            </a:r>
            <a:r>
              <a:rPr lang="en-US" sz="2400" dirty="0">
                <a:solidFill>
                  <a:schemeClr val="tx2"/>
                </a:solidFill>
              </a:rPr>
              <a:t> page for transparency </a:t>
            </a:r>
          </a:p>
          <a:p>
            <a:pPr marL="457200" lvl="1" indent="0">
              <a:buNone/>
            </a:pPr>
            <a:endParaRPr lang="en-US" sz="2000" dirty="0">
              <a:solidFill>
                <a:schemeClr val="tx2"/>
              </a:solidFill>
            </a:endParaRPr>
          </a:p>
          <a:p>
            <a:pPr marL="457200" lvl="1" indent="0">
              <a:buNone/>
            </a:pPr>
            <a:endParaRPr lang="en-US" sz="2000" dirty="0">
              <a:solidFill>
                <a:schemeClr val="tx2"/>
              </a:solidFill>
            </a:endParaRPr>
          </a:p>
        </p:txBody>
      </p:sp>
      <p:sp>
        <p:nvSpPr>
          <p:cNvPr id="4" name="Slide Number Placeholder 3">
            <a:extLst>
              <a:ext uri="{FF2B5EF4-FFF2-40B4-BE49-F238E27FC236}">
                <a16:creationId xmlns:a16="http://schemas.microsoft.com/office/drawing/2014/main" id="{201B9AB7-B03C-2511-24C0-47530B1FA24F}"/>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4121007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F24AA5E-9C3C-BB80-BCFD-1D7F240C76F7}"/>
              </a:ext>
            </a:extLst>
          </p:cNvPr>
          <p:cNvSpPr>
            <a:spLocks noGrp="1"/>
          </p:cNvSpPr>
          <p:nvPr>
            <p:ph type="title"/>
          </p:nvPr>
        </p:nvSpPr>
        <p:spPr/>
        <p:txBody>
          <a:bodyPr/>
          <a:lstStyle/>
          <a:p>
            <a:r>
              <a:rPr lang="en-US" dirty="0"/>
              <a:t>Steps to Submit &amp; View Requests</a:t>
            </a:r>
          </a:p>
        </p:txBody>
      </p:sp>
      <p:sp>
        <p:nvSpPr>
          <p:cNvPr id="8" name="TextBox 7">
            <a:extLst>
              <a:ext uri="{FF2B5EF4-FFF2-40B4-BE49-F238E27FC236}">
                <a16:creationId xmlns:a16="http://schemas.microsoft.com/office/drawing/2014/main" id="{DDB84FB3-DF5E-CD49-E942-CFA69C520D1A}"/>
              </a:ext>
            </a:extLst>
          </p:cNvPr>
          <p:cNvSpPr txBox="1"/>
          <p:nvPr/>
        </p:nvSpPr>
        <p:spPr>
          <a:xfrm>
            <a:off x="355600" y="1078468"/>
            <a:ext cx="8788400" cy="369332"/>
          </a:xfrm>
          <a:prstGeom prst="rect">
            <a:avLst/>
          </a:prstGeom>
          <a:noFill/>
        </p:spPr>
        <p:txBody>
          <a:bodyPr wrap="square" rtlCol="0">
            <a:spAutoFit/>
          </a:bodyPr>
          <a:lstStyle/>
          <a:p>
            <a:pPr marL="342900" indent="-342900">
              <a:buFont typeface="+mj-lt"/>
              <a:buAutoNum type="arabicPeriod"/>
            </a:pPr>
            <a:r>
              <a:rPr lang="en-US" dirty="0"/>
              <a:t>Access the new page from the </a:t>
            </a:r>
            <a:r>
              <a:rPr lang="en-US" b="1" dirty="0"/>
              <a:t>Grid or Market Conditions </a:t>
            </a:r>
            <a:r>
              <a:rPr lang="en-US" dirty="0"/>
              <a:t>pages.</a:t>
            </a:r>
          </a:p>
        </p:txBody>
      </p:sp>
      <p:pic>
        <p:nvPicPr>
          <p:cNvPr id="12" name="Picture 11">
            <a:extLst>
              <a:ext uri="{FF2B5EF4-FFF2-40B4-BE49-F238E27FC236}">
                <a16:creationId xmlns:a16="http://schemas.microsoft.com/office/drawing/2014/main" id="{0BFE424B-6005-880D-AD9D-7C3D50B0319B}"/>
              </a:ext>
            </a:extLst>
          </p:cNvPr>
          <p:cNvPicPr>
            <a:picLocks noChangeAspect="1"/>
          </p:cNvPicPr>
          <p:nvPr/>
        </p:nvPicPr>
        <p:blipFill>
          <a:blip r:embed="rId2"/>
          <a:stretch>
            <a:fillRect/>
          </a:stretch>
        </p:blipFill>
        <p:spPr>
          <a:xfrm>
            <a:off x="508000" y="1611242"/>
            <a:ext cx="10642600" cy="2122558"/>
          </a:xfrm>
          <a:prstGeom prst="rect">
            <a:avLst/>
          </a:prstGeom>
        </p:spPr>
      </p:pic>
      <p:pic>
        <p:nvPicPr>
          <p:cNvPr id="15" name="Picture 14">
            <a:extLst>
              <a:ext uri="{FF2B5EF4-FFF2-40B4-BE49-F238E27FC236}">
                <a16:creationId xmlns:a16="http://schemas.microsoft.com/office/drawing/2014/main" id="{7E0A900B-78DC-7840-0A97-5E5FC333A05C}"/>
              </a:ext>
            </a:extLst>
          </p:cNvPr>
          <p:cNvPicPr>
            <a:picLocks noChangeAspect="1"/>
          </p:cNvPicPr>
          <p:nvPr/>
        </p:nvPicPr>
        <p:blipFill>
          <a:blip r:embed="rId3"/>
          <a:srcRect l="901"/>
          <a:stretch>
            <a:fillRect/>
          </a:stretch>
        </p:blipFill>
        <p:spPr>
          <a:xfrm>
            <a:off x="2361615" y="3720856"/>
            <a:ext cx="8382585" cy="2527544"/>
          </a:xfrm>
          <a:prstGeom prst="rect">
            <a:avLst/>
          </a:prstGeom>
        </p:spPr>
      </p:pic>
    </p:spTree>
    <p:extLst>
      <p:ext uri="{BB962C8B-B14F-4D97-AF65-F5344CB8AC3E}">
        <p14:creationId xmlns:p14="http://schemas.microsoft.com/office/powerpoint/2010/main" val="3709830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0BDE3-33EE-AE78-DFD8-FD254B708D0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5021835-51CB-1A08-7A28-AA913CF7439D}"/>
              </a:ext>
            </a:extLst>
          </p:cNvPr>
          <p:cNvSpPr>
            <a:spLocks noGrp="1"/>
          </p:cNvSpPr>
          <p:nvPr>
            <p:ph type="title"/>
          </p:nvPr>
        </p:nvSpPr>
        <p:spPr/>
        <p:txBody>
          <a:bodyPr/>
          <a:lstStyle/>
          <a:p>
            <a:r>
              <a:rPr lang="en-US" dirty="0"/>
              <a:t>Steps to Submit Request</a:t>
            </a:r>
          </a:p>
        </p:txBody>
      </p:sp>
      <p:pic>
        <p:nvPicPr>
          <p:cNvPr id="10" name="Picture 6">
            <a:extLst>
              <a:ext uri="{FF2B5EF4-FFF2-40B4-BE49-F238E27FC236}">
                <a16:creationId xmlns:a16="http://schemas.microsoft.com/office/drawing/2014/main" id="{86A81882-B37A-0DF5-B52B-E6F8AB12930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775"/>
          <a:stretch>
            <a:fillRect/>
          </a:stretch>
        </p:blipFill>
        <p:spPr bwMode="auto">
          <a:xfrm>
            <a:off x="1371600" y="1453945"/>
            <a:ext cx="8991600" cy="452885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DAE7B280-A7FB-3A57-8AA1-8C94538EB186}"/>
              </a:ext>
            </a:extLst>
          </p:cNvPr>
          <p:cNvSpPr txBox="1"/>
          <p:nvPr/>
        </p:nvSpPr>
        <p:spPr>
          <a:xfrm>
            <a:off x="381000" y="1066800"/>
            <a:ext cx="10210800" cy="369332"/>
          </a:xfrm>
          <a:prstGeom prst="rect">
            <a:avLst/>
          </a:prstGeom>
          <a:noFill/>
        </p:spPr>
        <p:txBody>
          <a:bodyPr wrap="square" rtlCol="0">
            <a:spAutoFit/>
          </a:bodyPr>
          <a:lstStyle/>
          <a:p>
            <a:pPr marL="342900" indent="-342900">
              <a:buFont typeface="+mj-lt"/>
              <a:buAutoNum type="arabicPeriod" startAt="2"/>
            </a:pPr>
            <a:r>
              <a:rPr lang="en-US" dirty="0"/>
              <a:t>Request updates, review existing requests, or subscribe to notifications.</a:t>
            </a:r>
          </a:p>
        </p:txBody>
      </p:sp>
    </p:spTree>
    <p:extLst>
      <p:ext uri="{BB962C8B-B14F-4D97-AF65-F5344CB8AC3E}">
        <p14:creationId xmlns:p14="http://schemas.microsoft.com/office/powerpoint/2010/main" val="252345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412AD-9641-528A-D436-393DB9568FA3}"/>
            </a:ext>
          </a:extLst>
        </p:cNvPr>
        <p:cNvGrpSpPr/>
        <p:nvPr/>
      </p:nvGrpSpPr>
      <p:grpSpPr>
        <a:xfrm>
          <a:off x="0" y="0"/>
          <a:ext cx="0" cy="0"/>
          <a:chOff x="0" y="0"/>
          <a:chExt cx="0" cy="0"/>
        </a:xfrm>
      </p:grpSpPr>
      <p:pic>
        <p:nvPicPr>
          <p:cNvPr id="1032" name="Picture 8">
            <a:extLst>
              <a:ext uri="{FF2B5EF4-FFF2-40B4-BE49-F238E27FC236}">
                <a16:creationId xmlns:a16="http://schemas.microsoft.com/office/drawing/2014/main" id="{913415C5-5494-AF3F-105A-9C5CE53D15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203" r="27979" b="34944"/>
          <a:stretch>
            <a:fillRect/>
          </a:stretch>
        </p:blipFill>
        <p:spPr bwMode="auto">
          <a:xfrm>
            <a:off x="76200" y="1295400"/>
            <a:ext cx="6477000" cy="469410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32102D95-1E35-2896-825D-5B9DE68596E6}"/>
              </a:ext>
            </a:extLst>
          </p:cNvPr>
          <p:cNvSpPr>
            <a:spLocks noGrp="1"/>
          </p:cNvSpPr>
          <p:nvPr>
            <p:ph type="title"/>
          </p:nvPr>
        </p:nvSpPr>
        <p:spPr/>
        <p:txBody>
          <a:bodyPr/>
          <a:lstStyle/>
          <a:p>
            <a:r>
              <a:rPr lang="en-US" dirty="0"/>
              <a:t>Complete &amp; Submit Form in Public Portal</a:t>
            </a:r>
          </a:p>
        </p:txBody>
      </p:sp>
      <p:sp>
        <p:nvSpPr>
          <p:cNvPr id="13" name="TextBox 12">
            <a:extLst>
              <a:ext uri="{FF2B5EF4-FFF2-40B4-BE49-F238E27FC236}">
                <a16:creationId xmlns:a16="http://schemas.microsoft.com/office/drawing/2014/main" id="{E70EF960-9D4D-9894-D674-DB8DB0C764A2}"/>
              </a:ext>
            </a:extLst>
          </p:cNvPr>
          <p:cNvSpPr txBox="1"/>
          <p:nvPr/>
        </p:nvSpPr>
        <p:spPr>
          <a:xfrm>
            <a:off x="498104" y="1022049"/>
            <a:ext cx="8645896" cy="369332"/>
          </a:xfrm>
          <a:prstGeom prst="rect">
            <a:avLst/>
          </a:prstGeom>
          <a:noFill/>
        </p:spPr>
        <p:txBody>
          <a:bodyPr wrap="square" rtlCol="0">
            <a:spAutoFit/>
          </a:bodyPr>
          <a:lstStyle/>
          <a:p>
            <a:pPr marL="342900" indent="-342900">
              <a:buFont typeface="+mj-lt"/>
              <a:buAutoNum type="arabicPeriod" startAt="3"/>
            </a:pPr>
            <a:r>
              <a:rPr lang="en-US" dirty="0"/>
              <a:t>Submit a new change request or vote on an existing one.</a:t>
            </a:r>
          </a:p>
        </p:txBody>
      </p:sp>
      <p:pic>
        <p:nvPicPr>
          <p:cNvPr id="1026" name="Picture 2">
            <a:extLst>
              <a:ext uri="{FF2B5EF4-FFF2-40B4-BE49-F238E27FC236}">
                <a16:creationId xmlns:a16="http://schemas.microsoft.com/office/drawing/2014/main" id="{9D143669-5F2A-5A6C-51C1-C69F9A31F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2136" y="1619532"/>
            <a:ext cx="5320206"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00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CEB08-7AD0-840D-D144-4D7352227447}"/>
              </a:ext>
            </a:extLst>
          </p:cNvPr>
          <p:cNvSpPr>
            <a:spLocks noGrp="1"/>
          </p:cNvSpPr>
          <p:nvPr>
            <p:ph type="title"/>
          </p:nvPr>
        </p:nvSpPr>
        <p:spPr/>
        <p:txBody>
          <a:bodyPr/>
          <a:lstStyle/>
          <a:p>
            <a:r>
              <a:rPr lang="en-US" dirty="0"/>
              <a:t>Questions &amp; Contact Info</a:t>
            </a:r>
          </a:p>
        </p:txBody>
      </p:sp>
      <p:sp>
        <p:nvSpPr>
          <p:cNvPr id="3" name="Content Placeholder 2">
            <a:extLst>
              <a:ext uri="{FF2B5EF4-FFF2-40B4-BE49-F238E27FC236}">
                <a16:creationId xmlns:a16="http://schemas.microsoft.com/office/drawing/2014/main" id="{480D866D-48E9-3A05-5318-26B99EFCD21D}"/>
              </a:ext>
            </a:extLst>
          </p:cNvPr>
          <p:cNvSpPr>
            <a:spLocks noGrp="1"/>
          </p:cNvSpPr>
          <p:nvPr>
            <p:ph idx="1"/>
          </p:nvPr>
        </p:nvSpPr>
        <p:spPr>
          <a:xfrm>
            <a:off x="425090" y="996137"/>
            <a:ext cx="11277600" cy="4566463"/>
          </a:xfrm>
        </p:spPr>
        <p:txBody>
          <a:bodyPr/>
          <a:lstStyle/>
          <a:p>
            <a:pPr>
              <a:defRPr/>
            </a:pPr>
            <a:r>
              <a:rPr lang="en-US" sz="2400" b="0" dirty="0">
                <a:solidFill>
                  <a:schemeClr val="tx2"/>
                </a:solidFill>
              </a:rPr>
              <a:t>ERCOT does not make any assurance that requests will be adopted. All requests will be considered and, if granted, will be worked on according to ERCOT's timeline for dashboard enhancements and requests.</a:t>
            </a:r>
          </a:p>
          <a:p>
            <a:pPr>
              <a:defRPr/>
            </a:pPr>
            <a:endParaRPr kumimoji="0" lang="en-US" sz="2400" b="0" i="0" u="none" strike="noStrike" kern="1200" cap="none" spc="0" normalizeH="0" baseline="0" noProof="0" dirty="0">
              <a:ln>
                <a:noFill/>
              </a:ln>
              <a:solidFill>
                <a:srgbClr val="5B6770"/>
              </a:solidFill>
              <a:effectLst/>
              <a:uLnTx/>
              <a:uFillTx/>
              <a:latin typeface="Arial"/>
              <a:ea typeface="+mn-ea"/>
              <a:cs typeface="+mn-cs"/>
            </a:endParaRPr>
          </a:p>
          <a:p>
            <a:pPr>
              <a:defRPr/>
            </a:pPr>
            <a:r>
              <a:rPr kumimoji="0" lang="en-US" sz="2400" b="0" i="0" u="none" strike="noStrike" kern="1200" cap="none" spc="0" normalizeH="0" baseline="0" noProof="0" dirty="0">
                <a:ln>
                  <a:noFill/>
                </a:ln>
                <a:solidFill>
                  <a:srgbClr val="5B6770"/>
                </a:solidFill>
                <a:effectLst/>
                <a:uLnTx/>
                <a:uFillTx/>
                <a:latin typeface="Arial"/>
                <a:ea typeface="+mn-ea"/>
                <a:cs typeface="+mn-cs"/>
              </a:rPr>
              <a:t>Contact Us: </a:t>
            </a:r>
            <a:r>
              <a:rPr lang="en-US" sz="2400" b="0" dirty="0">
                <a:solidFill>
                  <a:schemeClr val="tx2"/>
                </a:solidFill>
                <a:hlinkClick r:id="rId2"/>
              </a:rPr>
              <a:t>webmaster@ercot.com</a:t>
            </a:r>
            <a:r>
              <a:rPr lang="en-US" sz="2400" b="0" dirty="0">
                <a:solidFill>
                  <a:schemeClr val="tx2"/>
                </a:solidFill>
              </a:rPr>
              <a:t>.</a:t>
            </a:r>
          </a:p>
          <a:p>
            <a:pPr>
              <a:defRPr/>
            </a:pPr>
            <a:endParaRPr lang="en-US" sz="2400" b="0" dirty="0">
              <a:solidFill>
                <a:schemeClr val="tx2"/>
              </a:solidFill>
            </a:endParaRPr>
          </a:p>
          <a:p>
            <a:pPr>
              <a:defRPr/>
            </a:pPr>
            <a:r>
              <a:rPr lang="en-US" sz="2400" b="0" dirty="0">
                <a:solidFill>
                  <a:schemeClr val="tx2"/>
                </a:solidFill>
              </a:rPr>
              <a:t>Feedback is also received via the ERCOT committees and groups.  </a:t>
            </a:r>
          </a:p>
          <a:p>
            <a:pPr>
              <a:defRPr/>
            </a:pPr>
            <a:endParaRPr lang="en-US" dirty="0"/>
          </a:p>
        </p:txBody>
      </p:sp>
      <p:sp>
        <p:nvSpPr>
          <p:cNvPr id="4" name="Slide Number Placeholder 3">
            <a:extLst>
              <a:ext uri="{FF2B5EF4-FFF2-40B4-BE49-F238E27FC236}">
                <a16:creationId xmlns:a16="http://schemas.microsoft.com/office/drawing/2014/main" id="{2856FE5E-24FE-BA76-F7BA-10F94A5D0D79}"/>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14983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36D6F-A874-327A-7CFD-3727231DE3B8}"/>
              </a:ext>
            </a:extLst>
          </p:cNvPr>
          <p:cNvSpPr>
            <a:spLocks noGrp="1"/>
          </p:cNvSpPr>
          <p:nvPr>
            <p:ph type="title"/>
          </p:nvPr>
        </p:nvSpPr>
        <p:spPr/>
        <p:txBody>
          <a:bodyPr/>
          <a:lstStyle/>
          <a:p>
            <a:r>
              <a:rPr lang="en-US" dirty="0"/>
              <a:t>Appendix </a:t>
            </a:r>
          </a:p>
        </p:txBody>
      </p:sp>
      <p:sp>
        <p:nvSpPr>
          <p:cNvPr id="4" name="Slide Number Placeholder 3">
            <a:extLst>
              <a:ext uri="{FF2B5EF4-FFF2-40B4-BE49-F238E27FC236}">
                <a16:creationId xmlns:a16="http://schemas.microsoft.com/office/drawing/2014/main" id="{F941EF66-A486-3B9E-3C42-3DE01DBF5BF4}"/>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207728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DC3E-F2D2-5DD9-BB64-F995A8EE704C}"/>
              </a:ext>
            </a:extLst>
          </p:cNvPr>
          <p:cNvSpPr>
            <a:spLocks noGrp="1"/>
          </p:cNvSpPr>
          <p:nvPr>
            <p:ph type="title"/>
          </p:nvPr>
        </p:nvSpPr>
        <p:spPr/>
        <p:txBody>
          <a:bodyPr/>
          <a:lstStyle/>
          <a:p>
            <a:r>
              <a:rPr lang="en-US" dirty="0"/>
              <a:t>Dashboards &amp; Displays Process Flow: Implemented in December 2025</a:t>
            </a:r>
          </a:p>
        </p:txBody>
      </p:sp>
      <p:sp>
        <p:nvSpPr>
          <p:cNvPr id="3" name="Slide Number Placeholder 2">
            <a:extLst>
              <a:ext uri="{FF2B5EF4-FFF2-40B4-BE49-F238E27FC236}">
                <a16:creationId xmlns:a16="http://schemas.microsoft.com/office/drawing/2014/main" id="{55386596-4DBC-E5B7-9184-830EFC9AB851}"/>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4" name="Diagram 3">
            <a:extLst>
              <a:ext uri="{FF2B5EF4-FFF2-40B4-BE49-F238E27FC236}">
                <a16:creationId xmlns:a16="http://schemas.microsoft.com/office/drawing/2014/main" id="{8FCA6DEC-1711-5734-FB5F-5FA01936B946}"/>
              </a:ext>
            </a:extLst>
          </p:cNvPr>
          <p:cNvGraphicFramePr/>
          <p:nvPr>
            <p:extLst>
              <p:ext uri="{D42A27DB-BD31-4B8C-83A1-F6EECF244321}">
                <p14:modId xmlns:p14="http://schemas.microsoft.com/office/powerpoint/2010/main" val="3690113095"/>
              </p:ext>
            </p:extLst>
          </p:nvPr>
        </p:nvGraphicFramePr>
        <p:xfrm>
          <a:off x="1600200" y="1066800"/>
          <a:ext cx="8686800" cy="4648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Chevron 4">
            <a:extLst>
              <a:ext uri="{FF2B5EF4-FFF2-40B4-BE49-F238E27FC236}">
                <a16:creationId xmlns:a16="http://schemas.microsoft.com/office/drawing/2014/main" id="{0C0E5D24-8BEC-254D-9A45-E114B2DC9D49}"/>
              </a:ext>
            </a:extLst>
          </p:cNvPr>
          <p:cNvSpPr/>
          <p:nvPr/>
        </p:nvSpPr>
        <p:spPr>
          <a:xfrm rot="5400000">
            <a:off x="8217112" y="2527088"/>
            <a:ext cx="177376" cy="304800"/>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pic>
        <p:nvPicPr>
          <p:cNvPr id="6" name="Graphic 5" descr="Internet with solid fill">
            <a:extLst>
              <a:ext uri="{FF2B5EF4-FFF2-40B4-BE49-F238E27FC236}">
                <a16:creationId xmlns:a16="http://schemas.microsoft.com/office/drawing/2014/main" id="{18C4DC51-9C80-F3D9-6250-765A085AAD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48600" y="2895600"/>
            <a:ext cx="914400" cy="914400"/>
          </a:xfrm>
          <a:prstGeom prst="rect">
            <a:avLst/>
          </a:prstGeom>
        </p:spPr>
      </p:pic>
      <p:pic>
        <p:nvPicPr>
          <p:cNvPr id="7" name="Graphic 6" descr="Clipboard with solid fill">
            <a:extLst>
              <a:ext uri="{FF2B5EF4-FFF2-40B4-BE49-F238E27FC236}">
                <a16:creationId xmlns:a16="http://schemas.microsoft.com/office/drawing/2014/main" id="{89A631DC-77A6-CC11-408C-96698165B79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57200" y="1211044"/>
            <a:ext cx="846356" cy="846356"/>
          </a:xfrm>
          <a:prstGeom prst="rect">
            <a:avLst/>
          </a:prstGeom>
        </p:spPr>
      </p:pic>
      <p:sp>
        <p:nvSpPr>
          <p:cNvPr id="8" name="Arrow: Chevron 7">
            <a:extLst>
              <a:ext uri="{FF2B5EF4-FFF2-40B4-BE49-F238E27FC236}">
                <a16:creationId xmlns:a16="http://schemas.microsoft.com/office/drawing/2014/main" id="{1C883608-C126-3913-36C7-F8371965FFB9}"/>
              </a:ext>
            </a:extLst>
          </p:cNvPr>
          <p:cNvSpPr/>
          <p:nvPr/>
        </p:nvSpPr>
        <p:spPr>
          <a:xfrm>
            <a:off x="1295400" y="1415561"/>
            <a:ext cx="177376" cy="304800"/>
          </a:xfrm>
          <a:prstGeom prst="chevron">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Tree>
    <p:extLst>
      <p:ext uri="{BB962C8B-B14F-4D97-AF65-F5344CB8AC3E}">
        <p14:creationId xmlns:p14="http://schemas.microsoft.com/office/powerpoint/2010/main" val="973006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2731F-5D23-3F52-EFBA-C1FC9162C9C3}"/>
              </a:ext>
            </a:extLst>
          </p:cNvPr>
          <p:cNvSpPr>
            <a:spLocks noGrp="1"/>
          </p:cNvSpPr>
          <p:nvPr>
            <p:ph type="title"/>
          </p:nvPr>
        </p:nvSpPr>
        <p:spPr/>
        <p:txBody>
          <a:bodyPr/>
          <a:lstStyle/>
          <a:p>
            <a:r>
              <a:rPr lang="en-US" dirty="0"/>
              <a:t>Considerations for Dashboards</a:t>
            </a:r>
          </a:p>
        </p:txBody>
      </p:sp>
      <p:sp>
        <p:nvSpPr>
          <p:cNvPr id="3" name="Content Placeholder 2">
            <a:extLst>
              <a:ext uri="{FF2B5EF4-FFF2-40B4-BE49-F238E27FC236}">
                <a16:creationId xmlns:a16="http://schemas.microsoft.com/office/drawing/2014/main" id="{83C746A8-FA70-9FE7-3952-8C3F5AD1A648}"/>
              </a:ext>
            </a:extLst>
          </p:cNvPr>
          <p:cNvSpPr>
            <a:spLocks noGrp="1"/>
          </p:cNvSpPr>
          <p:nvPr>
            <p:ph idx="1"/>
          </p:nvPr>
        </p:nvSpPr>
        <p:spPr>
          <a:xfrm>
            <a:off x="228600" y="841220"/>
            <a:ext cx="11277600" cy="5280822"/>
          </a:xfrm>
        </p:spPr>
        <p:txBody>
          <a:bodyPr/>
          <a:lstStyle/>
          <a:p>
            <a:pPr marL="57150" indent="0">
              <a:buNone/>
            </a:pPr>
            <a:endParaRPr lang="en-US" sz="2400" b="0" dirty="0">
              <a:solidFill>
                <a:schemeClr val="tx2"/>
              </a:solidFill>
            </a:endParaRPr>
          </a:p>
          <a:p>
            <a:pPr marL="57150" indent="0">
              <a:buNone/>
            </a:pPr>
            <a:r>
              <a:rPr lang="en-US" sz="2400" b="0" dirty="0">
                <a:solidFill>
                  <a:schemeClr val="tx2"/>
                </a:solidFill>
              </a:rPr>
              <a:t>ERCOT consideration</a:t>
            </a:r>
          </a:p>
          <a:p>
            <a:pPr lvl="1">
              <a:buFont typeface="Arial" panose="020B0604020202020204" pitchFamily="34" charset="0"/>
              <a:buChar char="•"/>
            </a:pPr>
            <a:r>
              <a:rPr lang="en-US" sz="2200" b="0" dirty="0">
                <a:solidFill>
                  <a:schemeClr val="tx2"/>
                </a:solidFill>
              </a:rPr>
              <a:t>Does it provide broad value to ERCOT stakeholders?</a:t>
            </a:r>
          </a:p>
          <a:p>
            <a:pPr lvl="1">
              <a:buFont typeface="Arial" panose="020B0604020202020204" pitchFamily="34" charset="0"/>
              <a:buChar char="•"/>
            </a:pPr>
            <a:r>
              <a:rPr lang="en-US" sz="2200" b="0" dirty="0">
                <a:solidFill>
                  <a:schemeClr val="tx2"/>
                </a:solidFill>
              </a:rPr>
              <a:t>What is the level of effort? </a:t>
            </a:r>
          </a:p>
          <a:p>
            <a:pPr lvl="1">
              <a:buFont typeface="Arial" panose="020B0604020202020204" pitchFamily="34" charset="0"/>
              <a:buChar char="•"/>
            </a:pPr>
            <a:r>
              <a:rPr lang="en-US" sz="2200" b="0" dirty="0">
                <a:solidFill>
                  <a:schemeClr val="tx2"/>
                </a:solidFill>
              </a:rPr>
              <a:t>Does the data exist/available?</a:t>
            </a:r>
          </a:p>
          <a:p>
            <a:pPr lvl="1">
              <a:buFont typeface="Arial" panose="020B0604020202020204" pitchFamily="34" charset="0"/>
              <a:buChar char="•"/>
            </a:pPr>
            <a:r>
              <a:rPr lang="en-US" sz="2200" dirty="0">
                <a:solidFill>
                  <a:schemeClr val="tx2"/>
                </a:solidFill>
              </a:rPr>
              <a:t>Is the data public?</a:t>
            </a:r>
            <a:endParaRPr lang="en-US" sz="2200" b="0" dirty="0">
              <a:solidFill>
                <a:schemeClr val="tx2"/>
              </a:solidFill>
            </a:endParaRPr>
          </a:p>
          <a:p>
            <a:pPr lvl="1">
              <a:buFont typeface="Arial" panose="020B0604020202020204" pitchFamily="34" charset="0"/>
              <a:buChar char="•"/>
            </a:pPr>
            <a:r>
              <a:rPr lang="en-US" sz="2200" b="0" dirty="0">
                <a:solidFill>
                  <a:schemeClr val="tx2"/>
                </a:solidFill>
              </a:rPr>
              <a:t>Does it duplicate existing effort?</a:t>
            </a:r>
          </a:p>
          <a:p>
            <a:pPr lvl="1">
              <a:buFont typeface="Arial" panose="020B0604020202020204" pitchFamily="34" charset="0"/>
              <a:buChar char="•"/>
            </a:pPr>
            <a:r>
              <a:rPr lang="en-US" sz="2200" b="0" dirty="0">
                <a:solidFill>
                  <a:schemeClr val="tx2"/>
                </a:solidFill>
              </a:rPr>
              <a:t>Does </a:t>
            </a:r>
            <a:r>
              <a:rPr lang="en-US" sz="2200" dirty="0">
                <a:solidFill>
                  <a:schemeClr val="tx2"/>
                </a:solidFill>
              </a:rPr>
              <a:t>it</a:t>
            </a:r>
            <a:r>
              <a:rPr lang="en-US" sz="2200" b="0" dirty="0">
                <a:solidFill>
                  <a:schemeClr val="tx2"/>
                </a:solidFill>
              </a:rPr>
              <a:t> support a </a:t>
            </a:r>
            <a:r>
              <a:rPr lang="en-US" sz="2000" b="0" dirty="0">
                <a:solidFill>
                  <a:schemeClr val="tx2"/>
                </a:solidFill>
              </a:rPr>
              <a:t>long-term process?</a:t>
            </a:r>
          </a:p>
          <a:p>
            <a:pPr lvl="1">
              <a:buFont typeface="Arial" panose="020B0604020202020204" pitchFamily="34" charset="0"/>
              <a:buChar char="•"/>
            </a:pPr>
            <a:r>
              <a:rPr lang="en-US" sz="2000" dirty="0">
                <a:solidFill>
                  <a:schemeClr val="tx2"/>
                </a:solidFill>
              </a:rPr>
              <a:t>Does a report or other format exist?</a:t>
            </a:r>
            <a:endParaRPr lang="en-US" sz="2000" b="0" dirty="0">
              <a:solidFill>
                <a:schemeClr val="tx2"/>
              </a:solidFill>
            </a:endParaRPr>
          </a:p>
          <a:p>
            <a:pPr marL="57150" indent="0">
              <a:buNone/>
            </a:pPr>
            <a:endParaRPr lang="en-US" sz="1600" b="1" dirty="0"/>
          </a:p>
          <a:p>
            <a:pPr marL="57150" indent="0">
              <a:buNone/>
            </a:pPr>
            <a:endParaRPr lang="en-US" sz="1800" dirty="0">
              <a:latin typeface="Arial" panose="020B060402020202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D95B10F8-431B-F5A9-BA31-2A8AE0B12E3B}"/>
              </a:ext>
            </a:extLst>
          </p:cNvPr>
          <p:cNvSpPr>
            <a:spLocks noGrp="1"/>
          </p:cNvSpPr>
          <p:nvPr>
            <p:ph type="sldNum" sz="quarter" idx="4"/>
          </p:nvPr>
        </p:nvSpPr>
        <p:spPr/>
        <p:txBody>
          <a:bodyPr/>
          <a:lstStyle/>
          <a:p>
            <a:fld id="{1D93BD3E-1E9A-4970-A6F7-E7AC52762E0C}" type="slidenum">
              <a:rPr lang="en-US" smtClean="0"/>
              <a:pPr/>
              <a:t>9</a:t>
            </a:fld>
            <a:endParaRPr lang="en-US" dirty="0"/>
          </a:p>
        </p:txBody>
      </p:sp>
      <p:pic>
        <p:nvPicPr>
          <p:cNvPr id="6" name="Picture 5">
            <a:extLst>
              <a:ext uri="{FF2B5EF4-FFF2-40B4-BE49-F238E27FC236}">
                <a16:creationId xmlns:a16="http://schemas.microsoft.com/office/drawing/2014/main" id="{410DD7C3-0F68-1D66-367B-B3BB2BDCD0F4}"/>
              </a:ext>
            </a:extLst>
          </p:cNvPr>
          <p:cNvPicPr>
            <a:picLocks noChangeAspect="1"/>
          </p:cNvPicPr>
          <p:nvPr/>
        </p:nvPicPr>
        <p:blipFill>
          <a:blip r:embed="rId2"/>
          <a:stretch>
            <a:fillRect/>
          </a:stretch>
        </p:blipFill>
        <p:spPr>
          <a:xfrm>
            <a:off x="5943600" y="3194352"/>
            <a:ext cx="5584871" cy="3017520"/>
          </a:xfrm>
          <a:prstGeom prst="rect">
            <a:avLst/>
          </a:prstGeom>
        </p:spPr>
      </p:pic>
    </p:spTree>
    <p:extLst>
      <p:ext uri="{BB962C8B-B14F-4D97-AF65-F5344CB8AC3E}">
        <p14:creationId xmlns:p14="http://schemas.microsoft.com/office/powerpoint/2010/main" val="2081134732"/>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8" ma:contentTypeDescription="Create a new document." ma:contentTypeScope="" ma:versionID="e4f8a0aab30691cc9bbf5fe976433851">
  <xsd:schema xmlns:xsd="http://www.w3.org/2001/XMLSchema" xmlns:xs="http://www.w3.org/2001/XMLSchema" xmlns:p="http://schemas.microsoft.com/office/2006/metadata/properties" xmlns:ns2="8d5ee879-813f-4fb9-b7c2-a59846c21aeb" targetNamespace="http://schemas.microsoft.com/office/2006/metadata/properties" ma:root="true" ma:fieldsID="5803e8fe4874a8f6a6e54e87a6b41e72"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element ref="ns2:Dimensions" minOccurs="0"/>
                <xsd:element ref="ns2:MediaServiceObjectDetectorVersions" minOccurs="0"/>
                <xsd:element ref="ns2:Month"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Confidential"/>
          <xsd:enumeration value="Public"/>
          <xsd:enumeration value="Internal"/>
          <xsd:enumeration value="Board of Directors"/>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Dimensions" ma:index="12" nillable="true" ma:displayName="Dimensions" ma:format="Dropdown" ma:internalName="Dimensions">
      <xsd:simpleType>
        <xsd:restriction base="dms:Choice">
          <xsd:enumeration value="Widescreen (16:9)"/>
          <xsd:enumeration value="Default Width"/>
          <xsd:enumeration value="HD"/>
        </xsd:restrictio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onth" ma:index="14" nillable="true" ma:displayName="Month" ma:format="Dropdown" ma:internalName="Month">
      <xsd:simpleType>
        <xsd:restriction base="dms:Choice">
          <xsd:enumeration value="January"/>
          <xsd:enumeration value="February"/>
          <xsd:enumeration value="March"/>
          <xsd:enumeration value="April"/>
          <xsd:enumeration value="MAy"/>
          <xsd:enumeration value="June"/>
          <xsd:enumeration value="July"/>
          <xsd:enumeration value="August"/>
          <xsd:enumeration value="September"/>
          <xsd:enumeration value="October"/>
          <xsd:enumeration value="November"/>
          <xsd:enumeration value="December"/>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Public</Audience>
    <Dimensions xmlns="8d5ee879-813f-4fb9-b7c2-a59846c21aeb">Widescreen (16:9)</Dimensions>
    <Month xmlns="8d5ee879-813f-4fb9-b7c2-a59846c21aeb" xsi:nil="true"/>
  </documentManagement>
</p:properties>
</file>

<file path=customXml/itemProps1.xml><?xml version="1.0" encoding="utf-8"?>
<ds:datastoreItem xmlns:ds="http://schemas.openxmlformats.org/officeDocument/2006/customXml" ds:itemID="{85727A64-0FE4-4085-B9DD-C355D03EDF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ee879-813f-4fb9-b7c2-a59846c21a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http://www.w3.org/XML/1998/namespace"/>
    <ds:schemaRef ds:uri="http://purl.org/dc/dcmitype/"/>
    <ds:schemaRef ds:uri="http://purl.org/dc/terms/"/>
    <ds:schemaRef ds:uri="http://purl.org/dc/elements/1.1/"/>
    <ds:schemaRef ds:uri="http://schemas.microsoft.com/office/2006/documentManagement/types"/>
    <ds:schemaRef ds:uri="8d5ee879-813f-4fb9-b7c2-a59846c21aeb"/>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36781</TotalTime>
  <Words>350</Words>
  <Application>Microsoft Office PowerPoint</Application>
  <PresentationFormat>Widescreen</PresentationFormat>
  <Paragraphs>78</Paragraphs>
  <Slides>10</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Calibri</vt:lpstr>
      <vt:lpstr>Cover Slide</vt:lpstr>
      <vt:lpstr>Horizontal Theme</vt:lpstr>
      <vt:lpstr>Vertical Theme</vt:lpstr>
      <vt:lpstr>PowerPoint Presentation</vt:lpstr>
      <vt:lpstr>Purpose &amp; Overview</vt:lpstr>
      <vt:lpstr>Steps to Submit &amp; View Requests</vt:lpstr>
      <vt:lpstr>Steps to Submit Request</vt:lpstr>
      <vt:lpstr>Complete &amp; Submit Form in Public Portal</vt:lpstr>
      <vt:lpstr>Questions &amp; Contact Info</vt:lpstr>
      <vt:lpstr>Appendix </vt:lpstr>
      <vt:lpstr>Dashboards &amp; Displays Process Flow: Implemented in December 2025</vt:lpstr>
      <vt:lpstr>Considerations for Dashboards</vt:lpstr>
      <vt:lpstr>Impact Analysis, Project Review and Prioritization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Lofton, Amy</cp:lastModifiedBy>
  <cp:revision>547</cp:revision>
  <cp:lastPrinted>2017-10-10T21:31:05Z</cp:lastPrinted>
  <dcterms:created xsi:type="dcterms:W3CDTF">2016-01-21T15:20:31Z</dcterms:created>
  <dcterms:modified xsi:type="dcterms:W3CDTF">2025-11-11T17:46:39Z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ies>
</file>