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"/>
  </p:notesMasterIdLst>
  <p:sldIdLst>
    <p:sldId id="256" r:id="rId2"/>
    <p:sldId id="268" r:id="rId3"/>
    <p:sldId id="27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9900"/>
    <a:srgbClr val="99CCFF"/>
    <a:srgbClr val="00091A"/>
    <a:srgbClr val="FF3300"/>
    <a:srgbClr val="FF6600"/>
    <a:srgbClr val="A50021"/>
    <a:srgbClr val="996633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0ACADD-43CE-449D-8E53-ACB63F1DB9D1}" v="50" dt="2025-06-09T14:17:46.6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12" autoAdjust="0"/>
  </p:normalViewPr>
  <p:slideViewPr>
    <p:cSldViewPr snapToGrid="0">
      <p:cViewPr varScale="1">
        <p:scale>
          <a:sx n="105" d="100"/>
          <a:sy n="105" d="100"/>
        </p:scale>
        <p:origin x="7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815DA-6878-42E1-9CCA-8BF1112152E7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7DF8E-9A9F-4B81-9561-34F6552D1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10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7DF8E-9A9F-4B81-9561-34F6552D1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90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275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91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2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00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65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32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756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86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831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8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35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2722BD9-C53A-496A-8F7F-BBEC76092103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E9F0285-9518-4FA9-9CA3-384D8219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3CF6BE5-8836-47A6-BFA6-BFB4D9B8F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29C610-56A2-448A-A78A-B45BBEC85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286A6-16B3-4525-9867-BBADEA477A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545896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63925D1-448A-4A4F-9210-AAD7315A6E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4206240"/>
            <a:ext cx="9966960" cy="132588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en-US" sz="6600" dirty="0">
                <a:ln w="635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glow rad="63500">
                    <a:srgbClr val="002060">
                      <a:alpha val="40000"/>
                    </a:srgbClr>
                  </a:glow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Rockwell Extra Bold" panose="02060903040505020403" pitchFamily="18" charset="0"/>
                <a:cs typeface="72 Black" panose="020B0A04030603020204" pitchFamily="34" charset="0"/>
              </a:rPr>
              <a:t>TEXAS SET UPDATE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9D47C0-1BD1-415B-87D1-69363296F5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839" y="5596127"/>
            <a:ext cx="11704319" cy="1447297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cap="all" dirty="0">
                <a:ln w="635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glow rad="63500">
                    <a:srgbClr val="002060">
                      <a:alpha val="40000"/>
                    </a:srgbClr>
                  </a:glow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Rockwell Extra Bold" panose="02060903040505020403" pitchFamily="18" charset="0"/>
                <a:ea typeface="+mj-ea"/>
                <a:cs typeface="72 Black" panose="020B0A04030603020204" pitchFamily="34" charset="0"/>
              </a:rPr>
              <a:t>Retail Market Subcommittee </a:t>
            </a:r>
          </a:p>
          <a:p>
            <a:pPr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cap="all" dirty="0">
                <a:ln w="635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glow rad="63500">
                    <a:srgbClr val="002060">
                      <a:alpha val="40000"/>
                    </a:srgbClr>
                  </a:glow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Rockwell Extra Bold" panose="02060903040505020403" pitchFamily="18" charset="0"/>
                <a:ea typeface="+mj-ea"/>
                <a:cs typeface="72 Black" panose="020B0A04030603020204" pitchFamily="34" charset="0"/>
              </a:rPr>
              <a:t>November 4, 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83FF3C-8453-2E88-1A3E-FA40346036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162" r="-1" b="-1"/>
          <a:stretch>
            <a:fillRect/>
          </a:stretch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82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9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765C005F-EAF5-2936-FFAC-8B393295A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704" y="563880"/>
            <a:ext cx="6693061" cy="1356360"/>
          </a:xfrm>
          <a:ln>
            <a:noFill/>
          </a:ln>
          <a:effectLst>
            <a:glow rad="101600">
              <a:srgbClr val="FFFF00">
                <a:alpha val="60000"/>
              </a:srgbClr>
            </a:glo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en-US" sz="6600" b="1" cap="all" dirty="0">
                <a:ln w="635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glow rad="63500">
                    <a:srgbClr val="002060">
                      <a:alpha val="40000"/>
                    </a:srgbClr>
                  </a:glow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Rockwell Extra Bold" panose="02060903040505020403" pitchFamily="18" charset="0"/>
                <a:cs typeface="72 Black" panose="020B0A04030603020204" pitchFamily="34" charset="0"/>
              </a:rPr>
              <a:t>UPDATE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9FA5C9F-5CAA-AF11-76C7-683E4BD0B51B}"/>
              </a:ext>
            </a:extLst>
          </p:cNvPr>
          <p:cNvSpPr txBox="1">
            <a:spLocks/>
          </p:cNvSpPr>
          <p:nvPr/>
        </p:nvSpPr>
        <p:spPr>
          <a:xfrm>
            <a:off x="1143000" y="2057400"/>
            <a:ext cx="669306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4BAB21-4E36-2BE1-2F42-CCC420859A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671" t="1758" r="6305" b="-1759"/>
          <a:stretch/>
        </p:blipFill>
        <p:spPr>
          <a:xfrm>
            <a:off x="8301386" y="243840"/>
            <a:ext cx="3646837" cy="65115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2D723C-28B0-4F08-031F-D72C9D307CBF}"/>
              </a:ext>
            </a:extLst>
          </p:cNvPr>
          <p:cNvSpPr txBox="1"/>
          <p:nvPr/>
        </p:nvSpPr>
        <p:spPr>
          <a:xfrm>
            <a:off x="1060703" y="1770185"/>
            <a:ext cx="704088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Flight 1025 Updates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Day 1 transactions began on 10/13/25 and Flight 1025 was scheduled to conclude on 10/24/25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Held a joint meeting with TDTMS on 10/7/ 2025 and TX SET met again on 10/14/25 discussed: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Working Group Procedures for the TEXAS SET/LP WG , Name/ Acronym Scope, Leadership Structure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Continued to review and recommend edits to the Texas Market Test Plan document </a:t>
            </a:r>
          </a:p>
        </p:txBody>
      </p:sp>
    </p:spTree>
    <p:extLst>
      <p:ext uri="{BB962C8B-B14F-4D97-AF65-F5344CB8AC3E}">
        <p14:creationId xmlns:p14="http://schemas.microsoft.com/office/powerpoint/2010/main" val="80713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2E03EB-6BF1-B922-A9D4-31ABFCFA253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14549" r="1" b="3952"/>
          <a:stretch>
            <a:fillRect/>
          </a:stretch>
        </p:blipFill>
        <p:spPr>
          <a:xfrm>
            <a:off x="231140" y="231648"/>
            <a:ext cx="11732261" cy="63825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EDDB5A-1F85-BC35-E891-804DC8915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1"/>
              </a:buClr>
              <a:buSzPct val="80000"/>
            </a:pPr>
            <a:r>
              <a:rPr lang="en-US" sz="6600" b="1" cap="all" dirty="0">
                <a:ln w="635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glow rad="63500">
                    <a:srgbClr val="002060">
                      <a:alpha val="40000"/>
                    </a:srgbClr>
                  </a:glow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Rockwell Extra Bold" panose="02060903040505020403" pitchFamily="18" charset="0"/>
                <a:cs typeface="72 Black" panose="020B0A04030603020204" pitchFamily="34" charset="0"/>
              </a:rPr>
              <a:t>NEXT MEETING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3437D8-CDCA-F0FF-E48F-BDF250FE6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272" y="1708052"/>
            <a:ext cx="10747248" cy="4038600"/>
          </a:xfrm>
        </p:spPr>
        <p:txBody>
          <a:bodyPr vert="horz" lIns="91440" tIns="45720" rIns="91440" bIns="45720" rtlCol="0">
            <a:normAutofit/>
          </a:bodyPr>
          <a:lstStyle/>
          <a:p>
            <a:pPr marL="1440180">
              <a:buClr>
                <a:schemeClr val="accent2"/>
              </a:buClr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December  9th</a:t>
            </a:r>
          </a:p>
          <a:p>
            <a:pPr marL="1440180">
              <a:buClr>
                <a:schemeClr val="accent2"/>
              </a:buClr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Webex Only</a:t>
            </a:r>
          </a:p>
        </p:txBody>
      </p:sp>
    </p:spTree>
    <p:extLst>
      <p:ext uri="{BB962C8B-B14F-4D97-AF65-F5344CB8AC3E}">
        <p14:creationId xmlns:p14="http://schemas.microsoft.com/office/powerpoint/2010/main" val="3558293514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7f7157e-03dd-4df4-a10b-f59d8fe642d0}" enabled="0" method="" siteId="{f7f7157e-03dd-4df4-a10b-f59d8fe642d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25160</TotalTime>
  <Words>86</Words>
  <Application>Microsoft Office PowerPoint</Application>
  <PresentationFormat>Widescreen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Corbel</vt:lpstr>
      <vt:lpstr>Rockwell Extra Bold</vt:lpstr>
      <vt:lpstr>Basis</vt:lpstr>
      <vt:lpstr>TEXAS SET UPDATE</vt:lpstr>
      <vt:lpstr>UPDATE</vt:lpstr>
      <vt:lpstr>NEXT MEETING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TEXAS SET UPDATE</dc:title>
  <dc:creator>Patrick, Kyle</dc:creator>
  <cp:lastModifiedBy>Jones, Monica Y</cp:lastModifiedBy>
  <cp:revision>209</cp:revision>
  <dcterms:created xsi:type="dcterms:W3CDTF">2023-01-06T15:32:23Z</dcterms:created>
  <dcterms:modified xsi:type="dcterms:W3CDTF">2025-11-03T14:53:23Z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3ac3a1a-de19-428b-b395-6d250d7743fb_Enabled">
    <vt:lpwstr>true</vt:lpwstr>
  </property>
  <property fmtid="{D5CDD505-2E9C-101B-9397-08002B2CF9AE}" pid="3" name="MSIP_Label_e3ac3a1a-de19-428b-b395-6d250d7743fb_SetDate">
    <vt:lpwstr>2025-11-03T14:47:51Z</vt:lpwstr>
  </property>
  <property fmtid="{D5CDD505-2E9C-101B-9397-08002B2CF9AE}" pid="4" name="MSIP_Label_e3ac3a1a-de19-428b-b395-6d250d7743fb_Method">
    <vt:lpwstr>Standard</vt:lpwstr>
  </property>
  <property fmtid="{D5CDD505-2E9C-101B-9397-08002B2CF9AE}" pid="5" name="MSIP_Label_e3ac3a1a-de19-428b-b395-6d250d7743fb_Name">
    <vt:lpwstr>Internal Use Only</vt:lpwstr>
  </property>
  <property fmtid="{D5CDD505-2E9C-101B-9397-08002B2CF9AE}" pid="6" name="MSIP_Label_e3ac3a1a-de19-428b-b395-6d250d7743fb_SiteId">
    <vt:lpwstr>88cc5fd7-fd78-44b6-ad75-b6915088974f</vt:lpwstr>
  </property>
  <property fmtid="{D5CDD505-2E9C-101B-9397-08002B2CF9AE}" pid="7" name="MSIP_Label_e3ac3a1a-de19-428b-b395-6d250d7743fb_ActionId">
    <vt:lpwstr>61ab78f4-c3f8-44b8-817c-633d5e356155</vt:lpwstr>
  </property>
  <property fmtid="{D5CDD505-2E9C-101B-9397-08002B2CF9AE}" pid="8" name="MSIP_Label_e3ac3a1a-de19-428b-b395-6d250d7743fb_ContentBits">
    <vt:lpwstr>0</vt:lpwstr>
  </property>
  <property fmtid="{D5CDD505-2E9C-101B-9397-08002B2CF9AE}" pid="9" name="MSIP_Label_e3ac3a1a-de19-428b-b395-6d250d7743fb_Tag">
    <vt:lpwstr>10, 3, 0, 1</vt:lpwstr>
  </property>
</Properties>
</file>