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262" r:id="rId3"/>
    <p:sldId id="298" r:id="rId4"/>
    <p:sldId id="299" r:id="rId5"/>
    <p:sldId id="300" r:id="rId6"/>
    <p:sldId id="3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02B00-A52D-4F30-B736-0FA03812AE29}" v="20" dt="2025-10-22T17:26:32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C4302B00-A52D-4F30-B736-0FA03812AE29}"/>
    <pc:docChg chg="custSel addSld delSld modSld sldOrd delMainMaster">
      <pc:chgData name="Badri, Sreenivas" userId="0b43dccd-042e-4be0-871d-afa1d90d6a2e" providerId="ADAL" clId="{C4302B00-A52D-4F30-B736-0FA03812AE29}" dt="2025-10-22T17:26:49.818" v="88" actId="47"/>
      <pc:docMkLst>
        <pc:docMk/>
      </pc:docMkLst>
      <pc:sldChg chg="del">
        <pc:chgData name="Badri, Sreenivas" userId="0b43dccd-042e-4be0-871d-afa1d90d6a2e" providerId="ADAL" clId="{C4302B00-A52D-4F30-B736-0FA03812AE29}" dt="2025-10-22T17:22:37.288" v="25" actId="47"/>
        <pc:sldMkLst>
          <pc:docMk/>
          <pc:sldMk cId="3618978206" sldId="257"/>
        </pc:sldMkLst>
      </pc:sldChg>
      <pc:sldChg chg="del">
        <pc:chgData name="Badri, Sreenivas" userId="0b43dccd-042e-4be0-871d-afa1d90d6a2e" providerId="ADAL" clId="{C4302B00-A52D-4F30-B736-0FA03812AE29}" dt="2025-10-22T17:24:39.640" v="41" actId="47"/>
        <pc:sldMkLst>
          <pc:docMk/>
          <pc:sldMk cId="685685828" sldId="258"/>
        </pc:sldMkLst>
      </pc:sldChg>
      <pc:sldChg chg="del">
        <pc:chgData name="Badri, Sreenivas" userId="0b43dccd-042e-4be0-871d-afa1d90d6a2e" providerId="ADAL" clId="{C4302B00-A52D-4F30-B736-0FA03812AE29}" dt="2025-10-22T17:25:40.933" v="63" actId="47"/>
        <pc:sldMkLst>
          <pc:docMk/>
          <pc:sldMk cId="215582786" sldId="259"/>
        </pc:sldMkLst>
      </pc:sldChg>
      <pc:sldChg chg="modSp del mod">
        <pc:chgData name="Badri, Sreenivas" userId="0b43dccd-042e-4be0-871d-afa1d90d6a2e" providerId="ADAL" clId="{C4302B00-A52D-4F30-B736-0FA03812AE29}" dt="2025-10-22T17:26:49.818" v="88" actId="47"/>
        <pc:sldMkLst>
          <pc:docMk/>
          <pc:sldMk cId="1358892205" sldId="261"/>
        </pc:sldMkLst>
        <pc:picChg chg="mod">
          <ac:chgData name="Badri, Sreenivas" userId="0b43dccd-042e-4be0-871d-afa1d90d6a2e" providerId="ADAL" clId="{C4302B00-A52D-4F30-B736-0FA03812AE29}" dt="2025-10-22T17:25:54.504" v="65" actId="14100"/>
          <ac:picMkLst>
            <pc:docMk/>
            <pc:sldMk cId="1358892205" sldId="261"/>
            <ac:picMk id="5" creationId="{55998F29-3FBD-323D-126B-B121F36099F0}"/>
          </ac:picMkLst>
        </pc:picChg>
      </pc:sldChg>
      <pc:sldChg chg="addSp delSp modSp add del mod">
        <pc:chgData name="Badri, Sreenivas" userId="0b43dccd-042e-4be0-871d-afa1d90d6a2e" providerId="ADAL" clId="{C4302B00-A52D-4F30-B736-0FA03812AE29}" dt="2025-10-22T17:22:26.997" v="24" actId="14100"/>
        <pc:sldMkLst>
          <pc:docMk/>
          <pc:sldMk cId="1554441733" sldId="298"/>
        </pc:sldMkLst>
        <pc:spChg chg="mod">
          <ac:chgData name="Badri, Sreenivas" userId="0b43dccd-042e-4be0-871d-afa1d90d6a2e" providerId="ADAL" clId="{C4302B00-A52D-4F30-B736-0FA03812AE29}" dt="2025-10-22T17:22:03.080" v="17" actId="20577"/>
          <ac:spMkLst>
            <pc:docMk/>
            <pc:sldMk cId="1554441733" sldId="298"/>
            <ac:spMk id="2" creationId="{AB426789-803E-F20E-3C58-B3FE85FB3F42}"/>
          </ac:spMkLst>
        </pc:spChg>
        <pc:spChg chg="del">
          <ac:chgData name="Badri, Sreenivas" userId="0b43dccd-042e-4be0-871d-afa1d90d6a2e" providerId="ADAL" clId="{C4302B00-A52D-4F30-B736-0FA03812AE29}" dt="2025-10-22T17:21:38.546" v="3" actId="478"/>
          <ac:spMkLst>
            <pc:docMk/>
            <pc:sldMk cId="1554441733" sldId="298"/>
            <ac:spMk id="3" creationId="{2B817152-AF5F-031C-F5FC-0087DCBB3D61}"/>
          </ac:spMkLst>
        </pc:spChg>
        <pc:spChg chg="mod">
          <ac:chgData name="Badri, Sreenivas" userId="0b43dccd-042e-4be0-871d-afa1d90d6a2e" providerId="ADAL" clId="{C4302B00-A52D-4F30-B736-0FA03812AE29}" dt="2025-10-22T17:21:16.174" v="0"/>
          <ac:spMkLst>
            <pc:docMk/>
            <pc:sldMk cId="1554441733" sldId="298"/>
            <ac:spMk id="4" creationId="{87D5DCED-CC44-8508-8269-051469CDF50F}"/>
          </ac:spMkLst>
        </pc:spChg>
        <pc:spChg chg="add del mod">
          <ac:chgData name="Badri, Sreenivas" userId="0b43dccd-042e-4be0-871d-afa1d90d6a2e" providerId="ADAL" clId="{C4302B00-A52D-4F30-B736-0FA03812AE29}" dt="2025-10-22T17:21:41.705" v="4" actId="478"/>
          <ac:spMkLst>
            <pc:docMk/>
            <pc:sldMk cId="1554441733" sldId="298"/>
            <ac:spMk id="6" creationId="{6E364412-B253-CCEB-BB29-575B318FCC67}"/>
          </ac:spMkLst>
        </pc:spChg>
        <pc:spChg chg="add mod">
          <ac:chgData name="Badri, Sreenivas" userId="0b43dccd-042e-4be0-871d-afa1d90d6a2e" providerId="ADAL" clId="{C4302B00-A52D-4F30-B736-0FA03812AE29}" dt="2025-10-22T17:21:46.026" v="5"/>
          <ac:spMkLst>
            <pc:docMk/>
            <pc:sldMk cId="1554441733" sldId="298"/>
            <ac:spMk id="7" creationId="{0261C36C-7DB7-B200-FCEF-7E89EE9AE3DD}"/>
          </ac:spMkLst>
        </pc:spChg>
        <pc:spChg chg="add mod">
          <ac:chgData name="Badri, Sreenivas" userId="0b43dccd-042e-4be0-871d-afa1d90d6a2e" providerId="ADAL" clId="{C4302B00-A52D-4F30-B736-0FA03812AE29}" dt="2025-10-22T17:21:46.026" v="5"/>
          <ac:spMkLst>
            <pc:docMk/>
            <pc:sldMk cId="1554441733" sldId="298"/>
            <ac:spMk id="8" creationId="{227E6FDA-C7EA-9DF9-4951-0D5EC8C452CD}"/>
          </ac:spMkLst>
        </pc:spChg>
        <pc:spChg chg="add mod">
          <ac:chgData name="Badri, Sreenivas" userId="0b43dccd-042e-4be0-871d-afa1d90d6a2e" providerId="ADAL" clId="{C4302B00-A52D-4F30-B736-0FA03812AE29}" dt="2025-10-22T17:21:51.787" v="6"/>
          <ac:spMkLst>
            <pc:docMk/>
            <pc:sldMk cId="1554441733" sldId="298"/>
            <ac:spMk id="9" creationId="{67182743-83BB-C537-D45D-447CE32062B3}"/>
          </ac:spMkLst>
        </pc:spChg>
        <pc:spChg chg="add mod">
          <ac:chgData name="Badri, Sreenivas" userId="0b43dccd-042e-4be0-871d-afa1d90d6a2e" providerId="ADAL" clId="{C4302B00-A52D-4F30-B736-0FA03812AE29}" dt="2025-10-22T17:21:46.026" v="5"/>
          <ac:spMkLst>
            <pc:docMk/>
            <pc:sldMk cId="1554441733" sldId="298"/>
            <ac:spMk id="10" creationId="{95A6E83A-6B0B-7C9A-443A-BA314B4D9797}"/>
          </ac:spMkLst>
        </pc:spChg>
        <pc:spChg chg="add mod">
          <ac:chgData name="Badri, Sreenivas" userId="0b43dccd-042e-4be0-871d-afa1d90d6a2e" providerId="ADAL" clId="{C4302B00-A52D-4F30-B736-0FA03812AE29}" dt="2025-10-22T17:21:51.787" v="6"/>
          <ac:spMkLst>
            <pc:docMk/>
            <pc:sldMk cId="1554441733" sldId="298"/>
            <ac:spMk id="11" creationId="{3F2A19F0-81EC-2215-7EDD-CC6A87D0A384}"/>
          </ac:spMkLst>
        </pc:spChg>
        <pc:spChg chg="add mod">
          <ac:chgData name="Badri, Sreenivas" userId="0b43dccd-042e-4be0-871d-afa1d90d6a2e" providerId="ADAL" clId="{C4302B00-A52D-4F30-B736-0FA03812AE29}" dt="2025-10-22T17:22:26.997" v="24" actId="14100"/>
          <ac:spMkLst>
            <pc:docMk/>
            <pc:sldMk cId="1554441733" sldId="298"/>
            <ac:spMk id="12" creationId="{CA34D163-3DE0-8718-E376-CFCAF6FEB5B1}"/>
          </ac:spMkLst>
        </pc:spChg>
      </pc:sldChg>
      <pc:sldChg chg="addSp delSp modSp add mod">
        <pc:chgData name="Badri, Sreenivas" userId="0b43dccd-042e-4be0-871d-afa1d90d6a2e" providerId="ADAL" clId="{C4302B00-A52D-4F30-B736-0FA03812AE29}" dt="2025-10-22T17:24:01.687" v="35"/>
        <pc:sldMkLst>
          <pc:docMk/>
          <pc:sldMk cId="2519486920" sldId="299"/>
        </pc:sldMkLst>
        <pc:spChg chg="mod">
          <ac:chgData name="Badri, Sreenivas" userId="0b43dccd-042e-4be0-871d-afa1d90d6a2e" providerId="ADAL" clId="{C4302B00-A52D-4F30-B736-0FA03812AE29}" dt="2025-10-22T17:24:01.687" v="35"/>
          <ac:spMkLst>
            <pc:docMk/>
            <pc:sldMk cId="2519486920" sldId="299"/>
            <ac:spMk id="2" creationId="{D695295D-80CF-91FE-EB18-748D4F23B30A}"/>
          </ac:spMkLst>
        </pc:spChg>
        <pc:spChg chg="add del mod">
          <ac:chgData name="Badri, Sreenivas" userId="0b43dccd-042e-4be0-871d-afa1d90d6a2e" providerId="ADAL" clId="{C4302B00-A52D-4F30-B736-0FA03812AE29}" dt="2025-10-22T17:23:30.005" v="28" actId="478"/>
          <ac:spMkLst>
            <pc:docMk/>
            <pc:sldMk cId="2519486920" sldId="299"/>
            <ac:spMk id="5" creationId="{24B63C0C-B8D2-11F2-6A00-D461064F81D1}"/>
          </ac:spMkLst>
        </pc:spChg>
        <pc:spChg chg="add mod">
          <ac:chgData name="Badri, Sreenivas" userId="0b43dccd-042e-4be0-871d-afa1d90d6a2e" providerId="ADAL" clId="{C4302B00-A52D-4F30-B736-0FA03812AE29}" dt="2025-10-22T17:23:32.490" v="29"/>
          <ac:spMkLst>
            <pc:docMk/>
            <pc:sldMk cId="2519486920" sldId="299"/>
            <ac:spMk id="6" creationId="{46577B38-3B29-1E5E-F179-25DD6C58B6FD}"/>
          </ac:spMkLst>
        </pc:spChg>
        <pc:spChg chg="add mod">
          <ac:chgData name="Badri, Sreenivas" userId="0b43dccd-042e-4be0-871d-afa1d90d6a2e" providerId="ADAL" clId="{C4302B00-A52D-4F30-B736-0FA03812AE29}" dt="2025-10-22T17:23:39.647" v="30"/>
          <ac:spMkLst>
            <pc:docMk/>
            <pc:sldMk cId="2519486920" sldId="299"/>
            <ac:spMk id="7" creationId="{903A4033-FC4B-63B8-0863-CFCC42106C4B}"/>
          </ac:spMkLst>
        </pc:spChg>
        <pc:spChg chg="add mod">
          <ac:chgData name="Badri, Sreenivas" userId="0b43dccd-042e-4be0-871d-afa1d90d6a2e" providerId="ADAL" clId="{C4302B00-A52D-4F30-B736-0FA03812AE29}" dt="2025-10-22T17:23:32.490" v="29"/>
          <ac:spMkLst>
            <pc:docMk/>
            <pc:sldMk cId="2519486920" sldId="299"/>
            <ac:spMk id="8" creationId="{197B0081-E490-B197-2148-372D4248CB55}"/>
          </ac:spMkLst>
        </pc:spChg>
        <pc:spChg chg="add mod">
          <ac:chgData name="Badri, Sreenivas" userId="0b43dccd-042e-4be0-871d-afa1d90d6a2e" providerId="ADAL" clId="{C4302B00-A52D-4F30-B736-0FA03812AE29}" dt="2025-10-22T17:23:32.490" v="29"/>
          <ac:spMkLst>
            <pc:docMk/>
            <pc:sldMk cId="2519486920" sldId="299"/>
            <ac:spMk id="9" creationId="{B2513AE2-383A-21FC-7A7A-C172D7B2051E}"/>
          </ac:spMkLst>
        </pc:spChg>
        <pc:spChg chg="add mod">
          <ac:chgData name="Badri, Sreenivas" userId="0b43dccd-042e-4be0-871d-afa1d90d6a2e" providerId="ADAL" clId="{C4302B00-A52D-4F30-B736-0FA03812AE29}" dt="2025-10-22T17:23:41.996" v="31"/>
          <ac:spMkLst>
            <pc:docMk/>
            <pc:sldMk cId="2519486920" sldId="299"/>
            <ac:spMk id="11" creationId="{24CCB7D7-6FC7-5D9C-DBD7-8030CCF3FAF0}"/>
          </ac:spMkLst>
        </pc:spChg>
        <pc:spChg chg="del">
          <ac:chgData name="Badri, Sreenivas" userId="0b43dccd-042e-4be0-871d-afa1d90d6a2e" providerId="ADAL" clId="{C4302B00-A52D-4F30-B736-0FA03812AE29}" dt="2025-10-22T17:23:25.281" v="27" actId="478"/>
          <ac:spMkLst>
            <pc:docMk/>
            <pc:sldMk cId="2519486920" sldId="299"/>
            <ac:spMk id="12" creationId="{0FB1E166-C65F-9EF0-B513-A8B1A207B90D}"/>
          </ac:spMkLst>
        </pc:spChg>
        <pc:spChg chg="add mod">
          <ac:chgData name="Badri, Sreenivas" userId="0b43dccd-042e-4be0-871d-afa1d90d6a2e" providerId="ADAL" clId="{C4302B00-A52D-4F30-B736-0FA03812AE29}" dt="2025-10-22T17:23:46.137" v="32"/>
          <ac:spMkLst>
            <pc:docMk/>
            <pc:sldMk cId="2519486920" sldId="299"/>
            <ac:spMk id="13" creationId="{7BFA435B-10F3-9C59-0027-11068647309B}"/>
          </ac:spMkLst>
        </pc:spChg>
        <pc:spChg chg="add mod">
          <ac:chgData name="Badri, Sreenivas" userId="0b43dccd-042e-4be0-871d-afa1d90d6a2e" providerId="ADAL" clId="{C4302B00-A52D-4F30-B736-0FA03812AE29}" dt="2025-10-22T17:23:41.996" v="31"/>
          <ac:spMkLst>
            <pc:docMk/>
            <pc:sldMk cId="2519486920" sldId="299"/>
            <ac:spMk id="14" creationId="{103736F8-6268-1F4A-C77B-0B8ADAF06D66}"/>
          </ac:spMkLst>
        </pc:spChg>
        <pc:spChg chg="add mod">
          <ac:chgData name="Badri, Sreenivas" userId="0b43dccd-042e-4be0-871d-afa1d90d6a2e" providerId="ADAL" clId="{C4302B00-A52D-4F30-B736-0FA03812AE29}" dt="2025-10-22T17:23:41.996" v="31"/>
          <ac:spMkLst>
            <pc:docMk/>
            <pc:sldMk cId="2519486920" sldId="299"/>
            <ac:spMk id="15" creationId="{6A5C1B5C-CE86-76EB-1A43-9ACE52827A8F}"/>
          </ac:spMkLst>
        </pc:spChg>
        <pc:graphicFrameChg chg="add mod">
          <ac:chgData name="Badri, Sreenivas" userId="0b43dccd-042e-4be0-871d-afa1d90d6a2e" providerId="ADAL" clId="{C4302B00-A52D-4F30-B736-0FA03812AE29}" dt="2025-10-22T17:23:32.490" v="29"/>
          <ac:graphicFrameMkLst>
            <pc:docMk/>
            <pc:sldMk cId="2519486920" sldId="299"/>
            <ac:graphicFrameMk id="10" creationId="{680B3B8F-506A-965C-8941-8AD606C931A7}"/>
          </ac:graphicFrameMkLst>
        </pc:graphicFrameChg>
        <pc:graphicFrameChg chg="add mod">
          <ac:chgData name="Badri, Sreenivas" userId="0b43dccd-042e-4be0-871d-afa1d90d6a2e" providerId="ADAL" clId="{C4302B00-A52D-4F30-B736-0FA03812AE29}" dt="2025-10-22T17:23:41.996" v="31"/>
          <ac:graphicFrameMkLst>
            <pc:docMk/>
            <pc:sldMk cId="2519486920" sldId="299"/>
            <ac:graphicFrameMk id="16" creationId="{2EE1386B-F772-BA6D-C948-6C7D8F03689F}"/>
          </ac:graphicFrameMkLst>
        </pc:graphicFrameChg>
        <pc:graphicFrameChg chg="add mod">
          <ac:chgData name="Badri, Sreenivas" userId="0b43dccd-042e-4be0-871d-afa1d90d6a2e" providerId="ADAL" clId="{C4302B00-A52D-4F30-B736-0FA03812AE29}" dt="2025-10-22T17:23:56.574" v="34" actId="1076"/>
          <ac:graphicFrameMkLst>
            <pc:docMk/>
            <pc:sldMk cId="2519486920" sldId="299"/>
            <ac:graphicFrameMk id="17" creationId="{3DA93E83-3C71-85EB-C8B0-EE0EAAD8AFF7}"/>
          </ac:graphicFrameMkLst>
        </pc:graphicFrameChg>
      </pc:sldChg>
      <pc:sldChg chg="modSp add del">
        <pc:chgData name="Badri, Sreenivas" userId="0b43dccd-042e-4be0-871d-afa1d90d6a2e" providerId="ADAL" clId="{C4302B00-A52D-4F30-B736-0FA03812AE29}" dt="2025-10-22T17:24:25.685" v="37"/>
        <pc:sldMkLst>
          <pc:docMk/>
          <pc:sldMk cId="2669049447" sldId="300"/>
        </pc:sldMkLst>
        <pc:spChg chg="mod">
          <ac:chgData name="Badri, Sreenivas" userId="0b43dccd-042e-4be0-871d-afa1d90d6a2e" providerId="ADAL" clId="{C4302B00-A52D-4F30-B736-0FA03812AE29}" dt="2025-10-22T17:24:21.107" v="36"/>
          <ac:spMkLst>
            <pc:docMk/>
            <pc:sldMk cId="2669049447" sldId="300"/>
            <ac:spMk id="4" creationId="{AF9B6BE3-1907-58F4-E27F-A1B2799F754C}"/>
          </ac:spMkLst>
        </pc:spChg>
      </pc:sldChg>
      <pc:sldChg chg="addSp delSp modSp add mod ord">
        <pc:chgData name="Badri, Sreenivas" userId="0b43dccd-042e-4be0-871d-afa1d90d6a2e" providerId="ADAL" clId="{C4302B00-A52D-4F30-B736-0FA03812AE29}" dt="2025-10-22T17:25:37.046" v="62" actId="5793"/>
        <pc:sldMkLst>
          <pc:docMk/>
          <pc:sldMk cId="3773576260" sldId="300"/>
        </pc:sldMkLst>
        <pc:spChg chg="mod">
          <ac:chgData name="Badri, Sreenivas" userId="0b43dccd-042e-4be0-871d-afa1d90d6a2e" providerId="ADAL" clId="{C4302B00-A52D-4F30-B736-0FA03812AE29}" dt="2025-10-22T17:25:05.946" v="52" actId="20577"/>
          <ac:spMkLst>
            <pc:docMk/>
            <pc:sldMk cId="3773576260" sldId="300"/>
            <ac:spMk id="2" creationId="{EB476A59-C248-50D3-7440-4BBED5C4C6CD}"/>
          </ac:spMkLst>
        </pc:spChg>
        <pc:spChg chg="add del mod">
          <ac:chgData name="Badri, Sreenivas" userId="0b43dccd-042e-4be0-871d-afa1d90d6a2e" providerId="ADAL" clId="{C4302B00-A52D-4F30-B736-0FA03812AE29}" dt="2025-10-22T17:25:18.197" v="54" actId="478"/>
          <ac:spMkLst>
            <pc:docMk/>
            <pc:sldMk cId="3773576260" sldId="300"/>
            <ac:spMk id="5" creationId="{72B9F8EC-3B47-EDAE-61CC-36C87A0D9B8D}"/>
          </ac:spMkLst>
        </pc:spChg>
        <pc:spChg chg="add mod">
          <ac:chgData name="Badri, Sreenivas" userId="0b43dccd-042e-4be0-871d-afa1d90d6a2e" providerId="ADAL" clId="{C4302B00-A52D-4F30-B736-0FA03812AE29}" dt="2025-10-22T17:25:37.046" v="62" actId="5793"/>
          <ac:spMkLst>
            <pc:docMk/>
            <pc:sldMk cId="3773576260" sldId="300"/>
            <ac:spMk id="6" creationId="{B44B294B-81AC-973F-5E23-A628C33C77E3}"/>
          </ac:spMkLst>
        </pc:spChg>
        <pc:spChg chg="del mod">
          <ac:chgData name="Badri, Sreenivas" userId="0b43dccd-042e-4be0-871d-afa1d90d6a2e" providerId="ADAL" clId="{C4302B00-A52D-4F30-B736-0FA03812AE29}" dt="2025-10-22T17:25:14.950" v="53" actId="478"/>
          <ac:spMkLst>
            <pc:docMk/>
            <pc:sldMk cId="3773576260" sldId="300"/>
            <ac:spMk id="12" creationId="{071803BB-6F5A-F78C-2E3E-0EB6EC205212}"/>
          </ac:spMkLst>
        </pc:spChg>
      </pc:sldChg>
      <pc:sldChg chg="addSp delSp modSp add mod">
        <pc:chgData name="Badri, Sreenivas" userId="0b43dccd-042e-4be0-871d-afa1d90d6a2e" providerId="ADAL" clId="{C4302B00-A52D-4F30-B736-0FA03812AE29}" dt="2025-10-22T17:26:44.389" v="87" actId="14100"/>
        <pc:sldMkLst>
          <pc:docMk/>
          <pc:sldMk cId="3234216028" sldId="301"/>
        </pc:sldMkLst>
        <pc:spChg chg="mod">
          <ac:chgData name="Badri, Sreenivas" userId="0b43dccd-042e-4be0-871d-afa1d90d6a2e" providerId="ADAL" clId="{C4302B00-A52D-4F30-B736-0FA03812AE29}" dt="2025-10-22T17:26:25.593" v="81" actId="20577"/>
          <ac:spMkLst>
            <pc:docMk/>
            <pc:sldMk cId="3234216028" sldId="301"/>
            <ac:spMk id="2" creationId="{65429A30-CA24-C981-B84B-08E90377E745}"/>
          </ac:spMkLst>
        </pc:spChg>
        <pc:spChg chg="add del mod">
          <ac:chgData name="Badri, Sreenivas" userId="0b43dccd-042e-4be0-871d-afa1d90d6a2e" providerId="ADAL" clId="{C4302B00-A52D-4F30-B736-0FA03812AE29}" dt="2025-10-22T17:26:03.537" v="67" actId="478"/>
          <ac:spMkLst>
            <pc:docMk/>
            <pc:sldMk cId="3234216028" sldId="301"/>
            <ac:spMk id="5" creationId="{D9D0E9B9-AF7C-6575-98C4-A95967BC4565}"/>
          </ac:spMkLst>
        </pc:spChg>
        <pc:spChg chg="del">
          <ac:chgData name="Badri, Sreenivas" userId="0b43dccd-042e-4be0-871d-afa1d90d6a2e" providerId="ADAL" clId="{C4302B00-A52D-4F30-B736-0FA03812AE29}" dt="2025-10-22T17:26:00.285" v="66" actId="478"/>
          <ac:spMkLst>
            <pc:docMk/>
            <pc:sldMk cId="3234216028" sldId="301"/>
            <ac:spMk id="6" creationId="{D9A36870-B452-2E83-00A0-663AC1CFA201}"/>
          </ac:spMkLst>
        </pc:spChg>
        <pc:picChg chg="add del mod">
          <ac:chgData name="Badri, Sreenivas" userId="0b43dccd-042e-4be0-871d-afa1d90d6a2e" providerId="ADAL" clId="{C4302B00-A52D-4F30-B736-0FA03812AE29}" dt="2025-10-22T17:26:15.939" v="69" actId="478"/>
          <ac:picMkLst>
            <pc:docMk/>
            <pc:sldMk cId="3234216028" sldId="301"/>
            <ac:picMk id="7" creationId="{0F571B3F-9EF6-3FAB-70A5-83C9CF684812}"/>
          </ac:picMkLst>
        </pc:picChg>
        <pc:picChg chg="add mod">
          <ac:chgData name="Badri, Sreenivas" userId="0b43dccd-042e-4be0-871d-afa1d90d6a2e" providerId="ADAL" clId="{C4302B00-A52D-4F30-B736-0FA03812AE29}" dt="2025-10-22T17:26:44.389" v="87" actId="14100"/>
          <ac:picMkLst>
            <pc:docMk/>
            <pc:sldMk cId="3234216028" sldId="301"/>
            <ac:picMk id="8" creationId="{05684DB8-10BF-58CC-4B45-2B3C1BAFB4B4}"/>
          </ac:picMkLst>
        </pc:picChg>
      </pc:sldChg>
      <pc:sldMasterChg chg="del delSldLayout">
        <pc:chgData name="Badri, Sreenivas" userId="0b43dccd-042e-4be0-871d-afa1d90d6a2e" providerId="ADAL" clId="{C4302B00-A52D-4F30-B736-0FA03812AE29}" dt="2025-10-22T17:26:49.818" v="88" actId="47"/>
        <pc:sldMasterMkLst>
          <pc:docMk/>
          <pc:sldMasterMk cId="1559643055" sldId="2147483648"/>
        </pc:sldMasterMkLst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3513491093" sldId="2147483649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4225451713" sldId="2147483650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4271169946" sldId="2147483651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336866768" sldId="2147483652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86065127" sldId="2147483653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2754753206" sldId="2147483654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399266717" sldId="2147483655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355058858" sldId="2147483656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038294417" sldId="2147483657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732467373" sldId="2147483658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4236639314" sldId="2147483659"/>
          </pc:sldLayoutMkLst>
        </pc:sldLayoutChg>
      </pc:sldMasterChg>
    </pc:docChg>
  </pc:docChgLst>
  <pc:docChgLst>
    <pc:chgData name="Ravila, Padmaja" userId="7dc9446f-8ac0-4eaf-9029-995905ce3fc5" providerId="ADAL" clId="{07872A29-6BD0-407F-9ABD-E190B4E07B47}"/>
    <pc:docChg chg="undo custSel addSld modSld">
      <pc:chgData name="Ravila, Padmaja" userId="7dc9446f-8ac0-4eaf-9029-995905ce3fc5" providerId="ADAL" clId="{07872A29-6BD0-407F-9ABD-E190B4E07B47}" dt="2025-10-17T14:35:25.487" v="349" actId="20577"/>
      <pc:docMkLst>
        <pc:docMk/>
      </pc:docMkLst>
      <pc:sldChg chg="modSp mod">
        <pc:chgData name="Ravila, Padmaja" userId="7dc9446f-8ac0-4eaf-9029-995905ce3fc5" providerId="ADAL" clId="{07872A29-6BD0-407F-9ABD-E190B4E07B47}" dt="2025-10-17T03:55:35.644" v="3" actId="20577"/>
        <pc:sldMkLst>
          <pc:docMk/>
          <pc:sldMk cId="76791772" sldId="256"/>
        </pc:sldMkLst>
      </pc:sldChg>
      <pc:sldChg chg="modSp mod">
        <pc:chgData name="Ravila, Padmaja" userId="7dc9446f-8ac0-4eaf-9029-995905ce3fc5" providerId="ADAL" clId="{07872A29-6BD0-407F-9ABD-E190B4E07B47}" dt="2025-10-17T04:02:46.896" v="261" actId="20577"/>
        <pc:sldMkLst>
          <pc:docMk/>
          <pc:sldMk cId="3618978206" sldId="257"/>
        </pc:sldMkLst>
      </pc:sldChg>
      <pc:sldChg chg="modSp">
        <pc:chgData name="Ravila, Padmaja" userId="7dc9446f-8ac0-4eaf-9029-995905ce3fc5" providerId="ADAL" clId="{07872A29-6BD0-407F-9ABD-E190B4E07B47}" dt="2025-10-17T14:35:25.487" v="349" actId="20577"/>
        <pc:sldMkLst>
          <pc:docMk/>
          <pc:sldMk cId="685685828" sldId="258"/>
        </pc:sldMkLst>
      </pc:sldChg>
      <pc:sldChg chg="addSp delSp modSp new mod setBg">
        <pc:chgData name="Ravila, Padmaja" userId="7dc9446f-8ac0-4eaf-9029-995905ce3fc5" providerId="ADAL" clId="{07872A29-6BD0-407F-9ABD-E190B4E07B47}" dt="2025-10-17T03:57:48.674" v="196" actId="26606"/>
        <pc:sldMkLst>
          <pc:docMk/>
          <pc:sldMk cId="215582786" sldId="259"/>
        </pc:sldMkLst>
      </pc:sldChg>
      <pc:sldChg chg="addSp modSp new mod setBg">
        <pc:chgData name="Ravila, Padmaja" userId="7dc9446f-8ac0-4eaf-9029-995905ce3fc5" providerId="ADAL" clId="{07872A29-6BD0-407F-9ABD-E190B4E07B47}" dt="2025-10-17T03:59:03.474" v="248" actId="26606"/>
        <pc:sldMkLst>
          <pc:docMk/>
          <pc:sldMk cId="3225810727" sldId="260"/>
        </pc:sldMkLst>
      </pc:sldChg>
      <pc:sldChg chg="addSp delSp modSp new mod setBg">
        <pc:chgData name="Ravila, Padmaja" userId="7dc9446f-8ac0-4eaf-9029-995905ce3fc5" providerId="ADAL" clId="{07872A29-6BD0-407F-9ABD-E190B4E07B47}" dt="2025-10-17T03:59:29.345" v="260" actId="26606"/>
        <pc:sldMkLst>
          <pc:docMk/>
          <pc:sldMk cId="1358892205" sldId="261"/>
        </pc:sldMkLst>
        <pc:spChg chg="mod">
          <ac:chgData name="Ravila, Padmaja" userId="7dc9446f-8ac0-4eaf-9029-995905ce3fc5" providerId="ADAL" clId="{07872A29-6BD0-407F-9ABD-E190B4E07B47}" dt="2025-10-17T03:59:29.345" v="260" actId="26606"/>
          <ac:spMkLst>
            <pc:docMk/>
            <pc:sldMk cId="1358892205" sldId="261"/>
            <ac:spMk id="2" creationId="{A33C56AD-C508-62A2-C128-87998A0AE1C3}"/>
          </ac:spMkLst>
        </pc:spChg>
        <pc:spChg chg="add">
          <ac:chgData name="Ravila, Padmaja" userId="7dc9446f-8ac0-4eaf-9029-995905ce3fc5" providerId="ADAL" clId="{07872A29-6BD0-407F-9ABD-E190B4E07B47}" dt="2025-10-17T03:59:29.345" v="260" actId="26606"/>
          <ac:spMkLst>
            <pc:docMk/>
            <pc:sldMk cId="1358892205" sldId="261"/>
            <ac:spMk id="9" creationId="{37C89E4B-3C9F-44B9-8B86-D9E3D112D8EC}"/>
          </ac:spMkLst>
        </pc:spChg>
        <pc:picChg chg="add">
          <ac:chgData name="Ravila, Padmaja" userId="7dc9446f-8ac0-4eaf-9029-995905ce3fc5" providerId="ADAL" clId="{07872A29-6BD0-407F-9ABD-E190B4E07B47}" dt="2025-10-17T03:59:29.345" v="260" actId="26606"/>
          <ac:picMkLst>
            <pc:docMk/>
            <pc:sldMk cId="1358892205" sldId="261"/>
            <ac:picMk id="5" creationId="{55998F29-3FBD-323D-126B-B121F36099F0}"/>
          </ac:picMkLst>
        </pc:picChg>
        <pc:cxnChg chg="add">
          <ac:chgData name="Ravila, Padmaja" userId="7dc9446f-8ac0-4eaf-9029-995905ce3fc5" providerId="ADAL" clId="{07872A29-6BD0-407F-9ABD-E190B4E07B47}" dt="2025-10-17T03:59:29.345" v="260" actId="26606"/>
          <ac:cxnSpMkLst>
            <pc:docMk/>
            <pc:sldMk cId="1358892205" sldId="261"/>
            <ac:cxnSpMk id="11" creationId="{AA2EAA10-076F-46BD-8F0F-B9A2FB77A85C}"/>
          </ac:cxnSpMkLst>
        </pc:cxnChg>
        <pc:cxnChg chg="add">
          <ac:chgData name="Ravila, Padmaja" userId="7dc9446f-8ac0-4eaf-9029-995905ce3fc5" providerId="ADAL" clId="{07872A29-6BD0-407F-9ABD-E190B4E07B47}" dt="2025-10-17T03:59:29.345" v="260" actId="26606"/>
          <ac:cxnSpMkLst>
            <pc:docMk/>
            <pc:sldMk cId="1358892205" sldId="261"/>
            <ac:cxnSpMk id="13" creationId="{D891E407-403B-4764-86C9-33A56D3BCAA3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439327-7750-46A5-9C70-AB0E005F7AA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FAE8F28-E5D8-40D5-895A-7FDA550ED4B8}">
      <dgm:prSet/>
      <dgm:spPr/>
      <dgm:t>
        <a:bodyPr/>
        <a:lstStyle/>
        <a:p>
          <a:r>
            <a:rPr lang="en-US" dirty="0"/>
            <a:t>RIOO </a:t>
          </a:r>
          <a:r>
            <a:rPr lang="en-US"/>
            <a:t>application will eliminate </a:t>
          </a:r>
          <a:r>
            <a:rPr lang="en-US" dirty="0"/>
            <a:t>retrieval of DUNS information from Auth0 metadata.</a:t>
          </a:r>
        </a:p>
      </dgm:t>
    </dgm:pt>
    <dgm:pt modelId="{830BD713-2586-4DDA-B7A3-03B488DB917A}" type="parTrans" cxnId="{827A7B37-3308-4535-8450-681087D8EE53}">
      <dgm:prSet/>
      <dgm:spPr/>
      <dgm:t>
        <a:bodyPr/>
        <a:lstStyle/>
        <a:p>
          <a:endParaRPr lang="en-US"/>
        </a:p>
      </dgm:t>
    </dgm:pt>
    <dgm:pt modelId="{2869E77A-ECF2-475C-B7A6-2649CE48715F}" type="sibTrans" cxnId="{827A7B37-3308-4535-8450-681087D8EE53}">
      <dgm:prSet/>
      <dgm:spPr/>
      <dgm:t>
        <a:bodyPr/>
        <a:lstStyle/>
        <a:p>
          <a:endParaRPr lang="en-US"/>
        </a:p>
      </dgm:t>
    </dgm:pt>
    <dgm:pt modelId="{D659AFD0-E112-4867-8700-1084F4D1589B}">
      <dgm:prSet/>
      <dgm:spPr/>
      <dgm:t>
        <a:bodyPr/>
        <a:lstStyle/>
        <a:p>
          <a:r>
            <a:rPr lang="en-US" dirty="0"/>
            <a:t>Make changes to RIOO application to retrieve the DUNS information of a logged in user from the RIOO backend instead of Auth0 metadata.</a:t>
          </a:r>
        </a:p>
      </dgm:t>
    </dgm:pt>
    <dgm:pt modelId="{7ED5484F-8115-4B72-B64C-DCDCD8BF743B}" type="parTrans" cxnId="{819CF0A9-FA5A-4240-B01B-6C74B99C7B49}">
      <dgm:prSet/>
      <dgm:spPr/>
      <dgm:t>
        <a:bodyPr/>
        <a:lstStyle/>
        <a:p>
          <a:endParaRPr lang="en-US"/>
        </a:p>
      </dgm:t>
    </dgm:pt>
    <dgm:pt modelId="{DE25222C-1DD3-41FE-BBD8-712CBEEA95D3}" type="sibTrans" cxnId="{819CF0A9-FA5A-4240-B01B-6C74B99C7B49}">
      <dgm:prSet/>
      <dgm:spPr/>
      <dgm:t>
        <a:bodyPr/>
        <a:lstStyle/>
        <a:p>
          <a:endParaRPr lang="en-US"/>
        </a:p>
      </dgm:t>
    </dgm:pt>
    <dgm:pt modelId="{9F86910F-1386-46B3-B9F8-67B76169C74E}">
      <dgm:prSet/>
      <dgm:spPr/>
      <dgm:t>
        <a:bodyPr/>
        <a:lstStyle/>
        <a:p>
          <a:r>
            <a:rPr lang="en-US" dirty="0"/>
            <a:t>Ensure limitation of DUNS per User is removed and ensure User login and authorization is working as expected with no performance impacts.</a:t>
          </a:r>
        </a:p>
      </dgm:t>
    </dgm:pt>
    <dgm:pt modelId="{A042B221-723F-477A-919B-9E942D9D2884}" type="parTrans" cxnId="{03A14532-3C41-499E-A42D-13785472A123}">
      <dgm:prSet/>
      <dgm:spPr/>
      <dgm:t>
        <a:bodyPr/>
        <a:lstStyle/>
        <a:p>
          <a:endParaRPr lang="en-US"/>
        </a:p>
      </dgm:t>
    </dgm:pt>
    <dgm:pt modelId="{D153590B-224E-4962-96A8-B5EBA709BE94}" type="sibTrans" cxnId="{03A14532-3C41-499E-A42D-13785472A123}">
      <dgm:prSet/>
      <dgm:spPr/>
      <dgm:t>
        <a:bodyPr/>
        <a:lstStyle/>
        <a:p>
          <a:endParaRPr lang="en-US"/>
        </a:p>
      </dgm:t>
    </dgm:pt>
    <dgm:pt modelId="{6A871105-8016-49DE-BDA2-1A39F856C695}">
      <dgm:prSet/>
      <dgm:spPr/>
      <dgm:t>
        <a:bodyPr/>
        <a:lstStyle/>
        <a:p>
          <a:r>
            <a:rPr lang="en-US" dirty="0"/>
            <a:t>RIOO application will continue to use Auth0 for authentication and authorization and will continue to use User metadata for roles and user profile information.</a:t>
          </a:r>
        </a:p>
      </dgm:t>
    </dgm:pt>
    <dgm:pt modelId="{9CDEE337-C5D7-489E-B7F6-3AFDCE7272E7}" type="sibTrans" cxnId="{73790873-320E-41BF-A7F2-CD42F3A10D36}">
      <dgm:prSet/>
      <dgm:spPr/>
      <dgm:t>
        <a:bodyPr/>
        <a:lstStyle/>
        <a:p>
          <a:endParaRPr lang="en-US"/>
        </a:p>
      </dgm:t>
    </dgm:pt>
    <dgm:pt modelId="{B053127B-D8AA-45C7-9ABD-7630AE589CCB}" type="parTrans" cxnId="{73790873-320E-41BF-A7F2-CD42F3A10D36}">
      <dgm:prSet/>
      <dgm:spPr/>
      <dgm:t>
        <a:bodyPr/>
        <a:lstStyle/>
        <a:p>
          <a:endParaRPr lang="en-US"/>
        </a:p>
      </dgm:t>
    </dgm:pt>
    <dgm:pt modelId="{49DB8E16-E416-4132-B853-E307AC1D7CB8}" type="pres">
      <dgm:prSet presAssocID="{AE439327-7750-46A5-9C70-AB0E005F7AAC}" presName="linear" presStyleCnt="0">
        <dgm:presLayoutVars>
          <dgm:animLvl val="lvl"/>
          <dgm:resizeHandles val="exact"/>
        </dgm:presLayoutVars>
      </dgm:prSet>
      <dgm:spPr/>
    </dgm:pt>
    <dgm:pt modelId="{9E08813F-3BB3-4D41-BBAF-50806FCED61B}" type="pres">
      <dgm:prSet presAssocID="{6A871105-8016-49DE-BDA2-1A39F856C69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4C8D474-15DC-4D6A-A3D7-149D37BF3AAA}" type="pres">
      <dgm:prSet presAssocID="{9CDEE337-C5D7-489E-B7F6-3AFDCE7272E7}" presName="spacer" presStyleCnt="0"/>
      <dgm:spPr/>
    </dgm:pt>
    <dgm:pt modelId="{C50C0A01-10DE-4F69-B004-179C2206431A}" type="pres">
      <dgm:prSet presAssocID="{EFAE8F28-E5D8-40D5-895A-7FDA550ED4B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7CFF19E-AD20-4735-8207-068B1A218003}" type="pres">
      <dgm:prSet presAssocID="{2869E77A-ECF2-475C-B7A6-2649CE48715F}" presName="spacer" presStyleCnt="0"/>
      <dgm:spPr/>
    </dgm:pt>
    <dgm:pt modelId="{66CCE216-991B-4946-8698-1772DEAE31D6}" type="pres">
      <dgm:prSet presAssocID="{D659AFD0-E112-4867-8700-1084F4D1589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9F369B1-F543-4018-B910-CEBA4E259E02}" type="pres">
      <dgm:prSet presAssocID="{DE25222C-1DD3-41FE-BBD8-712CBEEA95D3}" presName="spacer" presStyleCnt="0"/>
      <dgm:spPr/>
    </dgm:pt>
    <dgm:pt modelId="{E3698DD3-AEC6-4C0F-B5C6-41E6F51FE499}" type="pres">
      <dgm:prSet presAssocID="{9F86910F-1386-46B3-B9F8-67B76169C74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4B4BE1B-E85D-4447-ABBC-F89083E40573}" type="presOf" srcId="{9F86910F-1386-46B3-B9F8-67B76169C74E}" destId="{E3698DD3-AEC6-4C0F-B5C6-41E6F51FE499}" srcOrd="0" destOrd="0" presId="urn:microsoft.com/office/officeart/2005/8/layout/vList2"/>
    <dgm:cxn modelId="{03A14532-3C41-499E-A42D-13785472A123}" srcId="{AE439327-7750-46A5-9C70-AB0E005F7AAC}" destId="{9F86910F-1386-46B3-B9F8-67B76169C74E}" srcOrd="3" destOrd="0" parTransId="{A042B221-723F-477A-919B-9E942D9D2884}" sibTransId="{D153590B-224E-4962-96A8-B5EBA709BE94}"/>
    <dgm:cxn modelId="{827A7B37-3308-4535-8450-681087D8EE53}" srcId="{AE439327-7750-46A5-9C70-AB0E005F7AAC}" destId="{EFAE8F28-E5D8-40D5-895A-7FDA550ED4B8}" srcOrd="1" destOrd="0" parTransId="{830BD713-2586-4DDA-B7A3-03B488DB917A}" sibTransId="{2869E77A-ECF2-475C-B7A6-2649CE48715F}"/>
    <dgm:cxn modelId="{78411B69-B884-402D-B572-EC86D9979420}" type="presOf" srcId="{AE439327-7750-46A5-9C70-AB0E005F7AAC}" destId="{49DB8E16-E416-4132-B853-E307AC1D7CB8}" srcOrd="0" destOrd="0" presId="urn:microsoft.com/office/officeart/2005/8/layout/vList2"/>
    <dgm:cxn modelId="{73790873-320E-41BF-A7F2-CD42F3A10D36}" srcId="{AE439327-7750-46A5-9C70-AB0E005F7AAC}" destId="{6A871105-8016-49DE-BDA2-1A39F856C695}" srcOrd="0" destOrd="0" parTransId="{B053127B-D8AA-45C7-9ABD-7630AE589CCB}" sibTransId="{9CDEE337-C5D7-489E-B7F6-3AFDCE7272E7}"/>
    <dgm:cxn modelId="{EACB915A-83F4-4C1D-9111-3F328A149021}" type="presOf" srcId="{6A871105-8016-49DE-BDA2-1A39F856C695}" destId="{9E08813F-3BB3-4D41-BBAF-50806FCED61B}" srcOrd="0" destOrd="0" presId="urn:microsoft.com/office/officeart/2005/8/layout/vList2"/>
    <dgm:cxn modelId="{819CF0A9-FA5A-4240-B01B-6C74B99C7B49}" srcId="{AE439327-7750-46A5-9C70-AB0E005F7AAC}" destId="{D659AFD0-E112-4867-8700-1084F4D1589B}" srcOrd="2" destOrd="0" parTransId="{7ED5484F-8115-4B72-B64C-DCDCD8BF743B}" sibTransId="{DE25222C-1DD3-41FE-BBD8-712CBEEA95D3}"/>
    <dgm:cxn modelId="{F1595CB8-639D-4054-BE05-7D573CEDF5DC}" type="presOf" srcId="{D659AFD0-E112-4867-8700-1084F4D1589B}" destId="{66CCE216-991B-4946-8698-1772DEAE31D6}" srcOrd="0" destOrd="0" presId="urn:microsoft.com/office/officeart/2005/8/layout/vList2"/>
    <dgm:cxn modelId="{DA8C67CE-8A11-4487-87C7-6D486666FF98}" type="presOf" srcId="{EFAE8F28-E5D8-40D5-895A-7FDA550ED4B8}" destId="{C50C0A01-10DE-4F69-B004-179C2206431A}" srcOrd="0" destOrd="0" presId="urn:microsoft.com/office/officeart/2005/8/layout/vList2"/>
    <dgm:cxn modelId="{1013AAF3-6A40-4349-A1B7-957E7A170A48}" type="presParOf" srcId="{49DB8E16-E416-4132-B853-E307AC1D7CB8}" destId="{9E08813F-3BB3-4D41-BBAF-50806FCED61B}" srcOrd="0" destOrd="0" presId="urn:microsoft.com/office/officeart/2005/8/layout/vList2"/>
    <dgm:cxn modelId="{F555B379-8A92-4B3B-ACEE-F10D9FCE0E5A}" type="presParOf" srcId="{49DB8E16-E416-4132-B853-E307AC1D7CB8}" destId="{44C8D474-15DC-4D6A-A3D7-149D37BF3AAA}" srcOrd="1" destOrd="0" presId="urn:microsoft.com/office/officeart/2005/8/layout/vList2"/>
    <dgm:cxn modelId="{0218F2FA-5DAE-447E-8160-196C7F24607E}" type="presParOf" srcId="{49DB8E16-E416-4132-B853-E307AC1D7CB8}" destId="{C50C0A01-10DE-4F69-B004-179C2206431A}" srcOrd="2" destOrd="0" presId="urn:microsoft.com/office/officeart/2005/8/layout/vList2"/>
    <dgm:cxn modelId="{D319D409-3872-428C-BF4C-B13673AFCFFA}" type="presParOf" srcId="{49DB8E16-E416-4132-B853-E307AC1D7CB8}" destId="{C7CFF19E-AD20-4735-8207-068B1A218003}" srcOrd="3" destOrd="0" presId="urn:microsoft.com/office/officeart/2005/8/layout/vList2"/>
    <dgm:cxn modelId="{C22F0813-0544-44CA-8D58-F9136F9C614C}" type="presParOf" srcId="{49DB8E16-E416-4132-B853-E307AC1D7CB8}" destId="{66CCE216-991B-4946-8698-1772DEAE31D6}" srcOrd="4" destOrd="0" presId="urn:microsoft.com/office/officeart/2005/8/layout/vList2"/>
    <dgm:cxn modelId="{7E9CE31E-21B8-46B2-8A2C-CDA19A1AC77D}" type="presParOf" srcId="{49DB8E16-E416-4132-B853-E307AC1D7CB8}" destId="{E9F369B1-F543-4018-B910-CEBA4E259E02}" srcOrd="5" destOrd="0" presId="urn:microsoft.com/office/officeart/2005/8/layout/vList2"/>
    <dgm:cxn modelId="{3C0E73BC-A9A2-4A1A-876D-39A68824269D}" type="presParOf" srcId="{49DB8E16-E416-4132-B853-E307AC1D7CB8}" destId="{E3698DD3-AEC6-4C0F-B5C6-41E6F51FE49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8813F-3BB3-4D41-BBAF-50806FCED61B}">
      <dsp:nvSpPr>
        <dsp:cNvPr id="0" name=""/>
        <dsp:cNvSpPr/>
      </dsp:nvSpPr>
      <dsp:spPr>
        <a:xfrm>
          <a:off x="0" y="384881"/>
          <a:ext cx="10515600" cy="8494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RIOO application will continue to use Auth0 for authentication and authorization and will continue to use User metadata for roles and user profile information.</a:t>
          </a:r>
        </a:p>
      </dsp:txBody>
      <dsp:txXfrm>
        <a:off x="41465" y="426346"/>
        <a:ext cx="10432670" cy="766490"/>
      </dsp:txXfrm>
    </dsp:sp>
    <dsp:sp modelId="{C50C0A01-10DE-4F69-B004-179C2206431A}">
      <dsp:nvSpPr>
        <dsp:cNvPr id="0" name=""/>
        <dsp:cNvSpPr/>
      </dsp:nvSpPr>
      <dsp:spPr>
        <a:xfrm>
          <a:off x="0" y="1297661"/>
          <a:ext cx="10515600" cy="849420"/>
        </a:xfrm>
        <a:prstGeom prst="roundRect">
          <a:avLst/>
        </a:prstGeom>
        <a:solidFill>
          <a:schemeClr val="accent2">
            <a:hueOff val="-1107323"/>
            <a:satOff val="19588"/>
            <a:lumOff val="28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RIOO </a:t>
          </a:r>
          <a:r>
            <a:rPr lang="en-US" sz="2200" kern="1200"/>
            <a:t>application will eliminate </a:t>
          </a:r>
          <a:r>
            <a:rPr lang="en-US" sz="2200" kern="1200" dirty="0"/>
            <a:t>retrieval of DUNS information from Auth0 metadata.</a:t>
          </a:r>
        </a:p>
      </dsp:txBody>
      <dsp:txXfrm>
        <a:off x="41465" y="1339126"/>
        <a:ext cx="10432670" cy="766490"/>
      </dsp:txXfrm>
    </dsp:sp>
    <dsp:sp modelId="{66CCE216-991B-4946-8698-1772DEAE31D6}">
      <dsp:nvSpPr>
        <dsp:cNvPr id="0" name=""/>
        <dsp:cNvSpPr/>
      </dsp:nvSpPr>
      <dsp:spPr>
        <a:xfrm>
          <a:off x="0" y="2210441"/>
          <a:ext cx="10515600" cy="849420"/>
        </a:xfrm>
        <a:prstGeom prst="roundRect">
          <a:avLst/>
        </a:prstGeom>
        <a:solidFill>
          <a:schemeClr val="accent2">
            <a:hueOff val="-2214646"/>
            <a:satOff val="39176"/>
            <a:lumOff val="56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Make changes to RIOO application to retrieve the DUNS information of a logged in user from the RIOO backend instead of Auth0 metadata.</a:t>
          </a:r>
        </a:p>
      </dsp:txBody>
      <dsp:txXfrm>
        <a:off x="41465" y="2251906"/>
        <a:ext cx="10432670" cy="766490"/>
      </dsp:txXfrm>
    </dsp:sp>
    <dsp:sp modelId="{E3698DD3-AEC6-4C0F-B5C6-41E6F51FE499}">
      <dsp:nvSpPr>
        <dsp:cNvPr id="0" name=""/>
        <dsp:cNvSpPr/>
      </dsp:nvSpPr>
      <dsp:spPr>
        <a:xfrm>
          <a:off x="0" y="3123222"/>
          <a:ext cx="10515600" cy="849420"/>
        </a:xfrm>
        <a:prstGeom prst="roundRect">
          <a:avLst/>
        </a:prstGeom>
        <a:solidFill>
          <a:schemeClr val="accent2">
            <a:hueOff val="-3321968"/>
            <a:satOff val="58764"/>
            <a:lumOff val="8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Ensure limitation of DUNS per User is removed and ensure User login and authorization is working as expected with no performance impacts.</a:t>
          </a:r>
        </a:p>
      </dsp:txBody>
      <dsp:txXfrm>
        <a:off x="41465" y="3164687"/>
        <a:ext cx="10432670" cy="766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376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6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9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8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72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55472" y="2413338"/>
            <a:ext cx="60101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SCR828 DUNS Limit Increase Implementation – RIOO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Arial" panose="020B0604020202020204"/>
            </a:endParaRPr>
          </a:p>
          <a:p>
            <a:pPr>
              <a:defRPr/>
            </a:pPr>
            <a:r>
              <a:rPr lang="en-US">
                <a:solidFill>
                  <a:prstClr val="black"/>
                </a:solidFill>
                <a:latin typeface="Arial" panose="020B0604020202020204"/>
              </a:rPr>
              <a:t>October 29, </a:t>
            </a: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2025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Arial" panose="020B0604020202020204"/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A34D163-3DE0-8718-E376-CFCAF6FEB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095" y="343821"/>
            <a:ext cx="11081105" cy="5857875"/>
          </a:xfrm>
        </p:spPr>
        <p:txBody>
          <a:bodyPr anchor="ctr">
            <a:normAutofit/>
          </a:bodyPr>
          <a:lstStyle/>
          <a:p>
            <a:endParaRPr lang="en-US" dirty="0"/>
          </a:p>
          <a:p>
            <a:r>
              <a:rPr lang="en-US" dirty="0"/>
              <a:t>RIOO application is a using Auth0, third-party service for User authentication and authorization.</a:t>
            </a:r>
          </a:p>
          <a:p>
            <a:r>
              <a:rPr lang="en-US" dirty="0"/>
              <a:t>Auth0 uses Users metadata (user roles and DUNS information) to generate a token for the logged in Users, and this generated token is used for authorization of the logged in Users.</a:t>
            </a:r>
          </a:p>
          <a:p>
            <a:r>
              <a:rPr lang="en-US" dirty="0"/>
              <a:t>Auth0 generated token has a limit and due to this limitation, some RE users who have a greater number of DUNS are having difficulty in accessing the RIOO application.</a:t>
            </a:r>
          </a:p>
          <a:p>
            <a:r>
              <a:rPr lang="en-US" dirty="0"/>
              <a:t>SCR828 addresses the above-mentioned issue.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4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229E1-05E4-649F-9A81-5F11143D3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295D-80CF-91FE-EB18-748D4F23B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RIOO Implementation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5E82C-ED52-5B0C-6DBA-1221A9B6D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3DA93E83-3C71-85EB-C8B0-EE0EAAD8AF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307473"/>
              </p:ext>
            </p:extLst>
          </p:nvPr>
        </p:nvGraphicFramePr>
        <p:xfrm>
          <a:off x="508000" y="1031530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9486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87711-5EB7-F8EF-37B8-7C9E66B7D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6A59-C248-50D3-7440-4BBED5C4C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76E85-66D8-F90F-757C-AB8BEE13E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4B294B-81AC-973F-5E23-A628C33C7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376085"/>
            <a:ext cx="11684000" cy="3438832"/>
          </a:xfrm>
        </p:spPr>
        <p:txBody>
          <a:bodyPr anchor="ctr">
            <a:normAutofit/>
          </a:bodyPr>
          <a:lstStyle/>
          <a:p>
            <a:r>
              <a:rPr lang="en-US" dirty="0"/>
              <a:t>Implementation changes are in-progress.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Production deployment is targeted for Dec 18</a:t>
            </a:r>
            <a:r>
              <a:rPr lang="en-US" baseline="30000" dirty="0"/>
              <a:t>th</a:t>
            </a:r>
            <a:r>
              <a:rPr lang="en-US" dirty="0"/>
              <a:t>, 2025.</a:t>
            </a:r>
          </a:p>
        </p:txBody>
      </p:sp>
    </p:spTree>
    <p:extLst>
      <p:ext uri="{BB962C8B-B14F-4D97-AF65-F5344CB8AC3E}">
        <p14:creationId xmlns:p14="http://schemas.microsoft.com/office/powerpoint/2010/main" val="377357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72348-5B9B-2D48-1FCE-EAEDB3840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29A30-CA24-C981-B84B-08E90377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68B4B-0150-25A6-E732-AC9BA4CBE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pic>
        <p:nvPicPr>
          <p:cNvPr id="8" name="Picture 7" descr="Yellow question mark">
            <a:extLst>
              <a:ext uri="{FF2B5EF4-FFF2-40B4-BE49-F238E27FC236}">
                <a16:creationId xmlns:a16="http://schemas.microsoft.com/office/drawing/2014/main" id="{05684DB8-10BF-58CC-4B45-2B3C1BAFB4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250"/>
          <a:stretch>
            <a:fillRect/>
          </a:stretch>
        </p:blipFill>
        <p:spPr>
          <a:xfrm>
            <a:off x="216330" y="940491"/>
            <a:ext cx="11162870" cy="506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16028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207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2_Custom Design</vt:lpstr>
      <vt:lpstr>1_Office Theme</vt:lpstr>
      <vt:lpstr>PowerPoint Presentation</vt:lpstr>
      <vt:lpstr>Background</vt:lpstr>
      <vt:lpstr>RIOO Implementation Approach</vt:lpstr>
      <vt:lpstr>Status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Patlola, Ashwini</cp:lastModifiedBy>
  <cp:revision>6</cp:revision>
  <dcterms:created xsi:type="dcterms:W3CDTF">2025-10-17T03:34:41Z</dcterms:created>
  <dcterms:modified xsi:type="dcterms:W3CDTF">2025-10-27T14:19:38Z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2025-10-17T03:54:24Z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9bb461ac-45f1-4f87-af94-708082fd98e3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