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3" r:id="rId7"/>
    <p:sldMasterId id="2147483667" r:id="rId8"/>
  </p:sldMasterIdLst>
  <p:notesMasterIdLst>
    <p:notesMasterId r:id="rId18"/>
  </p:notesMasterIdLst>
  <p:handoutMasterIdLst>
    <p:handoutMasterId r:id="rId19"/>
  </p:handoutMasterIdLst>
  <p:sldIdLst>
    <p:sldId id="260" r:id="rId9"/>
    <p:sldId id="377" r:id="rId10"/>
    <p:sldId id="562" r:id="rId11"/>
    <p:sldId id="563" r:id="rId12"/>
    <p:sldId id="565" r:id="rId13"/>
    <p:sldId id="564" r:id="rId14"/>
    <p:sldId id="566" r:id="rId15"/>
    <p:sldId id="567" r:id="rId16"/>
    <p:sldId id="56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5625516-F910-4EE8-AB4B-8DB494193970}">
          <p14:sldIdLst>
            <p14:sldId id="260"/>
            <p14:sldId id="377"/>
            <p14:sldId id="562"/>
            <p14:sldId id="563"/>
            <p14:sldId id="565"/>
            <p14:sldId id="564"/>
            <p14:sldId id="566"/>
            <p14:sldId id="567"/>
            <p14:sldId id="561"/>
          </p14:sldIdLst>
        </p14:section>
        <p14:section name="Untitled Section" id="{BBADAE9B-1CB7-48F4-B4FE-E5E2F357C95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00"/>
    <a:srgbClr val="26D07C"/>
    <a:srgbClr val="093C61"/>
    <a:srgbClr val="5B6770"/>
    <a:srgbClr val="00AEC7"/>
    <a:srgbClr val="0076C6"/>
    <a:srgbClr val="B03018"/>
    <a:srgbClr val="FF820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166084-D79C-4298-90F7-F4286ECFF411}" v="3" dt="2025-10-21T14:51:32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n, Ming" userId="9af836a9-d3e7-46b6-b859-db5a4d447a12" providerId="ADAL" clId="{B0166084-D79C-4298-90F7-F4286ECFF411}"/>
    <pc:docChg chg="undo custSel addSld modSld modSection">
      <pc:chgData name="Shen, Ming" userId="9af836a9-d3e7-46b6-b859-db5a4d447a12" providerId="ADAL" clId="{B0166084-D79C-4298-90F7-F4286ECFF411}" dt="2025-10-21T14:51:48.464" v="61" actId="1076"/>
      <pc:docMkLst>
        <pc:docMk/>
      </pc:docMkLst>
      <pc:sldChg chg="modSp mod">
        <pc:chgData name="Shen, Ming" userId="9af836a9-d3e7-46b6-b859-db5a4d447a12" providerId="ADAL" clId="{B0166084-D79C-4298-90F7-F4286ECFF411}" dt="2025-10-21T14:19:28.568" v="10" actId="20577"/>
        <pc:sldMkLst>
          <pc:docMk/>
          <pc:sldMk cId="730603795" sldId="260"/>
        </pc:sldMkLst>
        <pc:spChg chg="mod">
          <ac:chgData name="Shen, Ming" userId="9af836a9-d3e7-46b6-b859-db5a4d447a12" providerId="ADAL" clId="{B0166084-D79C-4298-90F7-F4286ECFF411}" dt="2025-10-21T14:19:28.568" v="10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Shen, Ming" userId="9af836a9-d3e7-46b6-b859-db5a4d447a12" providerId="ADAL" clId="{B0166084-D79C-4298-90F7-F4286ECFF411}" dt="2025-10-21T14:20:06.296" v="11" actId="20577"/>
        <pc:sldMkLst>
          <pc:docMk/>
          <pc:sldMk cId="1087970448" sldId="377"/>
        </pc:sldMkLst>
        <pc:spChg chg="mod">
          <ac:chgData name="Shen, Ming" userId="9af836a9-d3e7-46b6-b859-db5a4d447a12" providerId="ADAL" clId="{B0166084-D79C-4298-90F7-F4286ECFF411}" dt="2025-10-21T14:20:06.296" v="11" actId="20577"/>
          <ac:spMkLst>
            <pc:docMk/>
            <pc:sldMk cId="1087970448" sldId="377"/>
            <ac:spMk id="3" creationId="{00000000-0000-0000-0000-000000000000}"/>
          </ac:spMkLst>
        </pc:spChg>
      </pc:sldChg>
      <pc:sldChg chg="modSp mod">
        <pc:chgData name="Shen, Ming" userId="9af836a9-d3e7-46b6-b859-db5a4d447a12" providerId="ADAL" clId="{B0166084-D79C-4298-90F7-F4286ECFF411}" dt="2025-10-21T14:21:12.515" v="20" actId="20577"/>
        <pc:sldMkLst>
          <pc:docMk/>
          <pc:sldMk cId="2505493180" sldId="561"/>
        </pc:sldMkLst>
        <pc:spChg chg="mod">
          <ac:chgData name="Shen, Ming" userId="9af836a9-d3e7-46b6-b859-db5a4d447a12" providerId="ADAL" clId="{B0166084-D79C-4298-90F7-F4286ECFF411}" dt="2025-10-21T14:21:12.515" v="20" actId="20577"/>
          <ac:spMkLst>
            <pc:docMk/>
            <pc:sldMk cId="2505493180" sldId="561"/>
            <ac:spMk id="3" creationId="{00000000-0000-0000-0000-000000000000}"/>
          </ac:spMkLst>
        </pc:spChg>
      </pc:sldChg>
      <pc:sldChg chg="addSp delSp modSp mod">
        <pc:chgData name="Shen, Ming" userId="9af836a9-d3e7-46b6-b859-db5a4d447a12" providerId="ADAL" clId="{B0166084-D79C-4298-90F7-F4286ECFF411}" dt="2025-10-21T14:49:43.385" v="55" actId="1076"/>
        <pc:sldMkLst>
          <pc:docMk/>
          <pc:sldMk cId="567244850" sldId="563"/>
        </pc:sldMkLst>
        <pc:spChg chg="add del mod">
          <ac:chgData name="Shen, Ming" userId="9af836a9-d3e7-46b6-b859-db5a4d447a12" providerId="ADAL" clId="{B0166084-D79C-4298-90F7-F4286ECFF411}" dt="2025-10-21T14:32:32.038" v="22" actId="478"/>
          <ac:spMkLst>
            <pc:docMk/>
            <pc:sldMk cId="567244850" sldId="563"/>
            <ac:spMk id="5" creationId="{072DD8EA-8DD9-A17E-3961-08254FDFFE40}"/>
          </ac:spMkLst>
        </pc:spChg>
        <pc:spChg chg="add del mod">
          <ac:chgData name="Shen, Ming" userId="9af836a9-d3e7-46b6-b859-db5a4d447a12" providerId="ADAL" clId="{B0166084-D79C-4298-90F7-F4286ECFF411}" dt="2025-10-21T14:32:52.510" v="25" actId="22"/>
          <ac:spMkLst>
            <pc:docMk/>
            <pc:sldMk cId="567244850" sldId="563"/>
            <ac:spMk id="9" creationId="{7C410A47-CF4F-F24A-6D40-6E19BC01DBB3}"/>
          </ac:spMkLst>
        </pc:spChg>
        <pc:spChg chg="add del mod">
          <ac:chgData name="Shen, Ming" userId="9af836a9-d3e7-46b6-b859-db5a4d447a12" providerId="ADAL" clId="{B0166084-D79C-4298-90F7-F4286ECFF411}" dt="2025-10-21T14:37:23.809" v="36" actId="22"/>
          <ac:spMkLst>
            <pc:docMk/>
            <pc:sldMk cId="567244850" sldId="563"/>
            <ac:spMk id="13" creationId="{4D3BE11C-43F1-26D0-F4AE-A6A834DECEC7}"/>
          </ac:spMkLst>
        </pc:spChg>
        <pc:picChg chg="add del">
          <ac:chgData name="Shen, Ming" userId="9af836a9-d3e7-46b6-b859-db5a4d447a12" providerId="ADAL" clId="{B0166084-D79C-4298-90F7-F4286ECFF411}" dt="2025-10-21T14:32:36.119" v="24" actId="478"/>
          <ac:picMkLst>
            <pc:docMk/>
            <pc:sldMk cId="567244850" sldId="563"/>
            <ac:picMk id="6" creationId="{6BA13565-D7A4-F6F0-FE0F-BCFD7F3C864E}"/>
          </ac:picMkLst>
        </pc:picChg>
        <pc:picChg chg="del">
          <ac:chgData name="Shen, Ming" userId="9af836a9-d3e7-46b6-b859-db5a4d447a12" providerId="ADAL" clId="{B0166084-D79C-4298-90F7-F4286ECFF411}" dt="2025-10-21T14:32:33.795" v="23" actId="478"/>
          <ac:picMkLst>
            <pc:docMk/>
            <pc:sldMk cId="567244850" sldId="563"/>
            <ac:picMk id="8" creationId="{2E8A5425-1C5B-2F8C-A259-BBDD4D4BFD9A}"/>
          </ac:picMkLst>
        </pc:picChg>
        <pc:picChg chg="add del mod ord">
          <ac:chgData name="Shen, Ming" userId="9af836a9-d3e7-46b6-b859-db5a4d447a12" providerId="ADAL" clId="{B0166084-D79C-4298-90F7-F4286ECFF411}" dt="2025-10-21T14:37:20.472" v="35" actId="478"/>
          <ac:picMkLst>
            <pc:docMk/>
            <pc:sldMk cId="567244850" sldId="563"/>
            <ac:picMk id="11" creationId="{B91FC2CE-1494-C28D-A2ED-55144E087988}"/>
          </ac:picMkLst>
        </pc:picChg>
        <pc:picChg chg="add mod ord">
          <ac:chgData name="Shen, Ming" userId="9af836a9-d3e7-46b6-b859-db5a4d447a12" providerId="ADAL" clId="{B0166084-D79C-4298-90F7-F4286ECFF411}" dt="2025-10-21T14:49:43.385" v="55" actId="1076"/>
          <ac:picMkLst>
            <pc:docMk/>
            <pc:sldMk cId="567244850" sldId="563"/>
            <ac:picMk id="15" creationId="{1083B5C6-0421-078E-0B85-3CA5969B2995}"/>
          </ac:picMkLst>
        </pc:picChg>
      </pc:sldChg>
      <pc:sldChg chg="addSp delSp modSp mod">
        <pc:chgData name="Shen, Ming" userId="9af836a9-d3e7-46b6-b859-db5a4d447a12" providerId="ADAL" clId="{B0166084-D79C-4298-90F7-F4286ECFF411}" dt="2025-10-21T14:49:21.337" v="53" actId="1076"/>
        <pc:sldMkLst>
          <pc:docMk/>
          <pc:sldMk cId="2611419942" sldId="564"/>
        </pc:sldMkLst>
        <pc:spChg chg="add del mod">
          <ac:chgData name="Shen, Ming" userId="9af836a9-d3e7-46b6-b859-db5a4d447a12" providerId="ADAL" clId="{B0166084-D79C-4298-90F7-F4286ECFF411}" dt="2025-10-21T14:39:10.758" v="41" actId="22"/>
          <ac:spMkLst>
            <pc:docMk/>
            <pc:sldMk cId="2611419942" sldId="564"/>
            <ac:spMk id="5" creationId="{66C1A262-C35E-ECCC-89FF-8696C0A0A3A5}"/>
          </ac:spMkLst>
        </pc:spChg>
        <pc:picChg chg="del">
          <ac:chgData name="Shen, Ming" userId="9af836a9-d3e7-46b6-b859-db5a4d447a12" providerId="ADAL" clId="{B0166084-D79C-4298-90F7-F4286ECFF411}" dt="2025-10-21T14:39:07.197" v="40" actId="478"/>
          <ac:picMkLst>
            <pc:docMk/>
            <pc:sldMk cId="2611419942" sldId="564"/>
            <ac:picMk id="6" creationId="{6E3E76EC-AB6B-602A-B996-CE73C5A167DE}"/>
          </ac:picMkLst>
        </pc:picChg>
        <pc:picChg chg="add mod ord">
          <ac:chgData name="Shen, Ming" userId="9af836a9-d3e7-46b6-b859-db5a4d447a12" providerId="ADAL" clId="{B0166084-D79C-4298-90F7-F4286ECFF411}" dt="2025-10-21T14:49:21.337" v="53" actId="1076"/>
          <ac:picMkLst>
            <pc:docMk/>
            <pc:sldMk cId="2611419942" sldId="564"/>
            <ac:picMk id="8" creationId="{88C4F9A8-F325-B989-5719-6B76CA2E23C8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49:34.317" v="54" actId="1076"/>
        <pc:sldMkLst>
          <pc:docMk/>
          <pc:sldMk cId="2442530881" sldId="565"/>
        </pc:sldMkLst>
        <pc:spChg chg="mod">
          <ac:chgData name="Shen, Ming" userId="9af836a9-d3e7-46b6-b859-db5a4d447a12" providerId="ADAL" clId="{B0166084-D79C-4298-90F7-F4286ECFF411}" dt="2025-10-21T14:34:21.865" v="33"/>
          <ac:spMkLst>
            <pc:docMk/>
            <pc:sldMk cId="2442530881" sldId="565"/>
            <ac:spMk id="2" creationId="{51E728EB-7CA7-432C-B080-553ECCD28D8B}"/>
          </ac:spMkLst>
        </pc:spChg>
        <pc:spChg chg="del">
          <ac:chgData name="Shen, Ming" userId="9af836a9-d3e7-46b6-b859-db5a4d447a12" providerId="ADAL" clId="{B0166084-D79C-4298-90F7-F4286ECFF411}" dt="2025-10-21T14:36:02.664" v="34" actId="22"/>
          <ac:spMkLst>
            <pc:docMk/>
            <pc:sldMk cId="2442530881" sldId="565"/>
            <ac:spMk id="3" creationId="{98B93855-BCDB-A68B-787B-178F58B0902F}"/>
          </ac:spMkLst>
        </pc:spChg>
        <pc:picChg chg="add mod ord">
          <ac:chgData name="Shen, Ming" userId="9af836a9-d3e7-46b6-b859-db5a4d447a12" providerId="ADAL" clId="{B0166084-D79C-4298-90F7-F4286ECFF411}" dt="2025-10-21T14:49:34.317" v="54" actId="1076"/>
          <ac:picMkLst>
            <pc:docMk/>
            <pc:sldMk cId="2442530881" sldId="565"/>
            <ac:picMk id="6" creationId="{9D40AE8F-F844-59C0-0B92-B4A14660317A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49:16.091" v="52" actId="1076"/>
        <pc:sldMkLst>
          <pc:docMk/>
          <pc:sldMk cId="206651478" sldId="566"/>
        </pc:sldMkLst>
        <pc:spChg chg="mod">
          <ac:chgData name="Shen, Ming" userId="9af836a9-d3e7-46b6-b859-db5a4d447a12" providerId="ADAL" clId="{B0166084-D79C-4298-90F7-F4286ECFF411}" dt="2025-10-21T14:47:02.789" v="47" actId="14100"/>
          <ac:spMkLst>
            <pc:docMk/>
            <pc:sldMk cId="206651478" sldId="566"/>
            <ac:spMk id="2" creationId="{5D99B0B3-0FF0-1810-58D9-03D2181215AB}"/>
          </ac:spMkLst>
        </pc:spChg>
        <pc:spChg chg="del">
          <ac:chgData name="Shen, Ming" userId="9af836a9-d3e7-46b6-b859-db5a4d447a12" providerId="ADAL" clId="{B0166084-D79C-4298-90F7-F4286ECFF411}" dt="2025-10-21T14:48:57.207" v="48" actId="22"/>
          <ac:spMkLst>
            <pc:docMk/>
            <pc:sldMk cId="206651478" sldId="566"/>
            <ac:spMk id="3" creationId="{2418AB22-9DD6-F617-F7EC-FD918DC788FA}"/>
          </ac:spMkLst>
        </pc:spChg>
        <pc:picChg chg="add mod ord">
          <ac:chgData name="Shen, Ming" userId="9af836a9-d3e7-46b6-b859-db5a4d447a12" providerId="ADAL" clId="{B0166084-D79C-4298-90F7-F4286ECFF411}" dt="2025-10-21T14:49:16.091" v="52" actId="1076"/>
          <ac:picMkLst>
            <pc:docMk/>
            <pc:sldMk cId="206651478" sldId="566"/>
            <ac:picMk id="6" creationId="{E3285EC7-DAB8-A783-1CBD-E16321D519DB}"/>
          </ac:picMkLst>
        </pc:picChg>
      </pc:sldChg>
      <pc:sldChg chg="addSp delSp modSp new mod">
        <pc:chgData name="Shen, Ming" userId="9af836a9-d3e7-46b6-b859-db5a4d447a12" providerId="ADAL" clId="{B0166084-D79C-4298-90F7-F4286ECFF411}" dt="2025-10-21T14:51:48.464" v="61" actId="1076"/>
        <pc:sldMkLst>
          <pc:docMk/>
          <pc:sldMk cId="3977371047" sldId="567"/>
        </pc:sldMkLst>
        <pc:spChg chg="mod">
          <ac:chgData name="Shen, Ming" userId="9af836a9-d3e7-46b6-b859-db5a4d447a12" providerId="ADAL" clId="{B0166084-D79C-4298-90F7-F4286ECFF411}" dt="2025-10-21T14:51:38.084" v="59" actId="14100"/>
          <ac:spMkLst>
            <pc:docMk/>
            <pc:sldMk cId="3977371047" sldId="567"/>
            <ac:spMk id="2" creationId="{F70DE147-6DAD-8DDF-5F67-2852B9376A10}"/>
          </ac:spMkLst>
        </pc:spChg>
        <pc:spChg chg="del">
          <ac:chgData name="Shen, Ming" userId="9af836a9-d3e7-46b6-b859-db5a4d447a12" providerId="ADAL" clId="{B0166084-D79C-4298-90F7-F4286ECFF411}" dt="2025-10-21T14:51:23.516" v="57" actId="22"/>
          <ac:spMkLst>
            <pc:docMk/>
            <pc:sldMk cId="3977371047" sldId="567"/>
            <ac:spMk id="3" creationId="{8FB3448D-5E45-DCF3-4977-5EDCD44538A7}"/>
          </ac:spMkLst>
        </pc:spChg>
        <pc:picChg chg="add mod ord">
          <ac:chgData name="Shen, Ming" userId="9af836a9-d3e7-46b6-b859-db5a4d447a12" providerId="ADAL" clId="{B0166084-D79C-4298-90F7-F4286ECFF411}" dt="2025-10-21T14:51:48.464" v="61" actId="1076"/>
          <ac:picMkLst>
            <pc:docMk/>
            <pc:sldMk cId="3977371047" sldId="567"/>
            <ac:picMk id="6" creationId="{A4C925D1-A443-1158-C3A7-6E0C5C644DD8}"/>
          </ac:picMkLst>
        </pc:picChg>
      </pc:sldChg>
    </pc:docChg>
  </pc:docChgLst>
  <pc:docChgLst>
    <pc:chgData name="Krishna, Ashwini" userId="3d439a64-2c55-4874-8f6c-ebb442c93524" providerId="ADAL" clId="{B0ED65F1-AF6F-49BD-80FB-919DE11FF750}"/>
    <pc:docChg chg="undo custSel modSld">
      <pc:chgData name="Krishna, Ashwini" userId="3d439a64-2c55-4874-8f6c-ebb442c93524" providerId="ADAL" clId="{B0ED65F1-AF6F-49BD-80FB-919DE11FF750}" dt="2024-02-20T22:10:59.904" v="85" actId="20577"/>
      <pc:docMkLst>
        <pc:docMk/>
      </pc:docMkLst>
      <pc:sldChg chg="modSp mod">
        <pc:chgData name="Krishna, Ashwini" userId="3d439a64-2c55-4874-8f6c-ebb442c93524" providerId="ADAL" clId="{B0ED65F1-AF6F-49BD-80FB-919DE11FF750}" dt="2024-02-20T22:03:59.368" v="2" actId="20577"/>
        <pc:sldMkLst>
          <pc:docMk/>
          <pc:sldMk cId="730603795" sldId="260"/>
        </pc:sldMkLst>
      </pc:sldChg>
      <pc:sldChg chg="modSp mod">
        <pc:chgData name="Krishna, Ashwini" userId="3d439a64-2c55-4874-8f6c-ebb442c93524" providerId="ADAL" clId="{B0ED65F1-AF6F-49BD-80FB-919DE11FF750}" dt="2024-02-20T22:10:59.904" v="85" actId="20577"/>
        <pc:sldMkLst>
          <pc:docMk/>
          <pc:sldMk cId="1087970448" sldId="377"/>
        </pc:sldMkLst>
      </pc:sldChg>
      <pc:sldChg chg="modSp mod">
        <pc:chgData name="Krishna, Ashwini" userId="3d439a64-2c55-4874-8f6c-ebb442c93524" providerId="ADAL" clId="{B0ED65F1-AF6F-49BD-80FB-919DE11FF750}" dt="2024-02-20T22:09:33.527" v="73" actId="14100"/>
        <pc:sldMkLst>
          <pc:docMk/>
          <pc:sldMk cId="2505493180" sldId="561"/>
        </pc:sldMkLst>
      </pc:sldChg>
    </pc:docChg>
  </pc:docChgLst>
  <pc:docChgLst>
    <pc:chgData name="Krishna, Ashwini" userId="3d439a64-2c55-4874-8f6c-ebb442c93524" providerId="ADAL" clId="{F73F7034-1DAF-43E3-992C-094C6EAD355C}"/>
    <pc:docChg chg="undo custSel addSld delSld modSld addMainMaster delMainMaster modSection">
      <pc:chgData name="Krishna, Ashwini" userId="3d439a64-2c55-4874-8f6c-ebb442c93524" providerId="ADAL" clId="{F73F7034-1DAF-43E3-992C-094C6EAD355C}" dt="2024-02-16T23:26:09.022" v="2154" actId="12"/>
      <pc:docMkLst>
        <pc:docMk/>
      </pc:docMkLst>
      <pc:sldChg chg="addSp delSp modSp add del mod">
        <pc:chgData name="Krishna, Ashwini" userId="3d439a64-2c55-4874-8f6c-ebb442c93524" providerId="ADAL" clId="{F73F7034-1DAF-43E3-992C-094C6EAD355C}" dt="2024-02-16T23:26:09.022" v="2154" actId="12"/>
        <pc:sldMkLst>
          <pc:docMk/>
          <pc:sldMk cId="1087970448" sldId="377"/>
        </pc:sldMkLst>
      </pc:sldChg>
      <pc:sldChg chg="addSp delSp modSp add del mod">
        <pc:chgData name="Krishna, Ashwini" userId="3d439a64-2c55-4874-8f6c-ebb442c93524" providerId="ADAL" clId="{F73F7034-1DAF-43E3-992C-094C6EAD355C}" dt="2024-02-16T23:24:14.152" v="2152" actId="14100"/>
        <pc:sldMkLst>
          <pc:docMk/>
          <pc:sldMk cId="1509466584" sldId="559"/>
        </pc:sldMkLst>
      </pc:sldChg>
      <pc:sldChg chg="del">
        <pc:chgData name="Krishna, Ashwini" userId="3d439a64-2c55-4874-8f6c-ebb442c93524" providerId="ADAL" clId="{F73F7034-1DAF-43E3-992C-094C6EAD355C}" dt="2024-02-16T22:37:30.773" v="1822" actId="2696"/>
        <pc:sldMkLst>
          <pc:docMk/>
          <pc:sldMk cId="795018928" sldId="560"/>
        </pc:sldMkLst>
      </pc:sldChg>
      <pc:sldChg chg="del">
        <pc:chgData name="Krishna, Ashwini" userId="3d439a64-2c55-4874-8f6c-ebb442c93524" providerId="ADAL" clId="{F73F7034-1DAF-43E3-992C-094C6EAD355C}" dt="2024-02-16T22:37:25.772" v="1819" actId="2696"/>
        <pc:sldMkLst>
          <pc:docMk/>
          <pc:sldMk cId="2562635589" sldId="561"/>
        </pc:sldMkLst>
      </pc:sldChg>
      <pc:sldChg chg="del">
        <pc:chgData name="Krishna, Ashwini" userId="3d439a64-2c55-4874-8f6c-ebb442c93524" providerId="ADAL" clId="{F73F7034-1DAF-43E3-992C-094C6EAD355C}" dt="2024-02-16T22:37:29.354" v="1821" actId="2696"/>
        <pc:sldMkLst>
          <pc:docMk/>
          <pc:sldMk cId="2187746023" sldId="562"/>
        </pc:sldMkLst>
      </pc:sldChg>
      <pc:sldChg chg="del">
        <pc:chgData name="Krishna, Ashwini" userId="3d439a64-2c55-4874-8f6c-ebb442c93524" providerId="ADAL" clId="{F73F7034-1DAF-43E3-992C-094C6EAD355C}" dt="2024-02-16T22:37:27.652" v="1820" actId="2696"/>
        <pc:sldMkLst>
          <pc:docMk/>
          <pc:sldMk cId="4190427392" sldId="563"/>
        </pc:sldMkLst>
      </pc:sldChg>
      <pc:sldChg chg="del">
        <pc:chgData name="Krishna, Ashwini" userId="3d439a64-2c55-4874-8f6c-ebb442c93524" providerId="ADAL" clId="{F73F7034-1DAF-43E3-992C-094C6EAD355C}" dt="2024-02-16T22:37:32.177" v="1823" actId="2696"/>
        <pc:sldMkLst>
          <pc:docMk/>
          <pc:sldMk cId="29334200" sldId="564"/>
        </pc:sldMkLst>
      </pc:sldChg>
      <pc:sldChg chg="del">
        <pc:chgData name="Krishna, Ashwini" userId="3d439a64-2c55-4874-8f6c-ebb442c93524" providerId="ADAL" clId="{F73F7034-1DAF-43E3-992C-094C6EAD355C}" dt="2024-02-16T22:37:33.796" v="1824" actId="2696"/>
        <pc:sldMkLst>
          <pc:docMk/>
          <pc:sldMk cId="4187669336" sldId="565"/>
        </pc:sldMkLst>
      </pc:sldChg>
      <pc:sldChg chg="del">
        <pc:chgData name="Krishna, Ashwini" userId="3d439a64-2c55-4874-8f6c-ebb442c93524" providerId="ADAL" clId="{F73F7034-1DAF-43E3-992C-094C6EAD355C}" dt="2024-02-16T22:41:48.265" v="1863" actId="2696"/>
        <pc:sldMkLst>
          <pc:docMk/>
          <pc:sldMk cId="3475639056" sldId="566"/>
        </pc:sldMkLst>
      </pc:sldChg>
      <pc:sldChg chg="del">
        <pc:chgData name="Krishna, Ashwini" userId="3d439a64-2c55-4874-8f6c-ebb442c93524" providerId="ADAL" clId="{F73F7034-1DAF-43E3-992C-094C6EAD355C}" dt="2024-02-16T22:41:50.545" v="1864" actId="2696"/>
        <pc:sldMkLst>
          <pc:docMk/>
          <pc:sldMk cId="4105444583" sldId="567"/>
        </pc:sldMkLst>
      </pc:sldChg>
      <pc:sldMasterChg chg="add del addSldLayout delSldLayout">
        <pc:chgData name="Krishna, Ashwini" userId="3d439a64-2c55-4874-8f6c-ebb442c93524" providerId="ADAL" clId="{F73F7034-1DAF-43E3-992C-094C6EAD355C}" dt="2024-02-16T21:17:50.270" v="2" actId="2696"/>
        <pc:sldMasterMkLst>
          <pc:docMk/>
          <pc:sldMasterMk cId="3058975864" sldId="2147483648"/>
        </pc:sldMasterMkLst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1574457150" sldId="2147483649"/>
          </pc:sldLayoutMkLst>
        </pc:sldLayoutChg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2790084855" sldId="2147483650"/>
          </pc:sldLayoutMkLst>
        </pc:sldLayoutChg>
        <pc:sldLayoutChg chg="add del">
          <pc:chgData name="Krishna, Ashwini" userId="3d439a64-2c55-4874-8f6c-ebb442c93524" providerId="ADAL" clId="{F73F7034-1DAF-43E3-992C-094C6EAD355C}" dt="2024-02-16T21:17:50.270" v="2" actId="2696"/>
          <pc:sldLayoutMkLst>
            <pc:docMk/>
            <pc:sldMasterMk cId="3058975864" sldId="2147483648"/>
            <pc:sldLayoutMk cId="2925626588" sldId="2147483662"/>
          </pc:sldLayoutMkLst>
        </pc:sldLayoutChg>
      </pc:sldMasterChg>
    </pc:docChg>
  </pc:docChgLst>
  <pc:docChgLst>
    <pc:chgData name="Sreenivas Badri" userId="0b43dccd-042e-4be0-871d-afa1d90d6a2e" providerId="ADAL" clId="{F5776CB7-2C78-4A59-8AB4-792095157598}"/>
    <pc:docChg chg="undo custSel addSld delSld modSld sldOrd modSection">
      <pc:chgData name="Sreenivas Badri" userId="0b43dccd-042e-4be0-871d-afa1d90d6a2e" providerId="ADAL" clId="{F5776CB7-2C78-4A59-8AB4-792095157598}" dt="2024-02-20T00:03:54.381" v="577" actId="47"/>
      <pc:docMkLst>
        <pc:docMk/>
      </pc:docMkLst>
      <pc:sldChg chg="addSp delSp modSp add del mod ord">
        <pc:chgData name="Sreenivas Badri" userId="0b43dccd-042e-4be0-871d-afa1d90d6a2e" providerId="ADAL" clId="{F5776CB7-2C78-4A59-8AB4-792095157598}" dt="2024-02-19T21:50:00.130" v="422" actId="14100"/>
        <pc:sldMkLst>
          <pc:docMk/>
          <pc:sldMk cId="730603795" sldId="260"/>
        </pc:sldMkLst>
      </pc:sldChg>
      <pc:sldChg chg="addSp delSp modSp mod">
        <pc:chgData name="Sreenivas Badri" userId="0b43dccd-042e-4be0-871d-afa1d90d6a2e" providerId="ADAL" clId="{F5776CB7-2C78-4A59-8AB4-792095157598}" dt="2024-02-19T22:07:00.800" v="576" actId="1076"/>
        <pc:sldMkLst>
          <pc:docMk/>
          <pc:sldMk cId="1087970448" sldId="377"/>
        </pc:sldMkLst>
      </pc:sldChg>
      <pc:sldChg chg="modSp del mod ord">
        <pc:chgData name="Sreenivas Badri" userId="0b43dccd-042e-4be0-871d-afa1d90d6a2e" providerId="ADAL" clId="{F5776CB7-2C78-4A59-8AB4-792095157598}" dt="2024-02-19T21:57:24.061" v="496" actId="47"/>
        <pc:sldMkLst>
          <pc:docMk/>
          <pc:sldMk cId="1509466584" sldId="559"/>
        </pc:sldMkLst>
      </pc:sldChg>
      <pc:sldChg chg="modSp add del mod">
        <pc:chgData name="Sreenivas Badri" userId="0b43dccd-042e-4be0-871d-afa1d90d6a2e" providerId="ADAL" clId="{F5776CB7-2C78-4A59-8AB4-792095157598}" dt="2024-02-20T00:03:54.381" v="577" actId="47"/>
        <pc:sldMkLst>
          <pc:docMk/>
          <pc:sldMk cId="3644704261" sldId="560"/>
        </pc:sldMkLst>
      </pc:sldChg>
      <pc:sldChg chg="modSp add mod">
        <pc:chgData name="Sreenivas Badri" userId="0b43dccd-042e-4be0-871d-afa1d90d6a2e" providerId="ADAL" clId="{F5776CB7-2C78-4A59-8AB4-792095157598}" dt="2024-02-19T21:59:49.247" v="562" actId="20577"/>
        <pc:sldMkLst>
          <pc:docMk/>
          <pc:sldMk cId="2505493180" sldId="561"/>
        </pc:sldMkLst>
      </pc:sldChg>
    </pc:docChg>
  </pc:docChgLst>
  <pc:docChgLst>
    <pc:chgData name="Shen, Ming" userId="9af836a9-d3e7-46b6-b859-db5a4d447a12" providerId="ADAL" clId="{28D596D1-4032-47CB-AEF8-8C7D757A4305}"/>
    <pc:docChg chg="undo redo custSel addSld modSld sldOrd modSection">
      <pc:chgData name="Shen, Ming" userId="9af836a9-d3e7-46b6-b859-db5a4d447a12" providerId="ADAL" clId="{28D596D1-4032-47CB-AEF8-8C7D757A4305}" dt="2025-08-27T03:23:48.480" v="1262" actId="113"/>
      <pc:docMkLst>
        <pc:docMk/>
      </pc:docMkLst>
      <pc:sldChg chg="modSp mod">
        <pc:chgData name="Shen, Ming" userId="9af836a9-d3e7-46b6-b859-db5a4d447a12" providerId="ADAL" clId="{28D596D1-4032-47CB-AEF8-8C7D757A4305}" dt="2025-08-27T03:06:51.167" v="1092" actId="6549"/>
        <pc:sldMkLst>
          <pc:docMk/>
          <pc:sldMk cId="730603795" sldId="260"/>
        </pc:sldMkLst>
      </pc:sldChg>
      <pc:sldChg chg="addSp delSp modSp mod">
        <pc:chgData name="Shen, Ming" userId="9af836a9-d3e7-46b6-b859-db5a4d447a12" providerId="ADAL" clId="{28D596D1-4032-47CB-AEF8-8C7D757A4305}" dt="2025-08-27T03:23:48.480" v="1262" actId="113"/>
        <pc:sldMkLst>
          <pc:docMk/>
          <pc:sldMk cId="1087970448" sldId="377"/>
        </pc:sldMkLst>
      </pc:sldChg>
      <pc:sldChg chg="addSp delSp modSp mod ord">
        <pc:chgData name="Shen, Ming" userId="9af836a9-d3e7-46b6-b859-db5a4d447a12" providerId="ADAL" clId="{28D596D1-4032-47CB-AEF8-8C7D757A4305}" dt="2025-08-27T03:17:47.869" v="1245"/>
        <pc:sldMkLst>
          <pc:docMk/>
          <pc:sldMk cId="2505493180" sldId="561"/>
        </pc:sldMkLst>
      </pc:sldChg>
      <pc:sldChg chg="addSp delSp modSp new mod">
        <pc:chgData name="Shen, Ming" userId="9af836a9-d3e7-46b6-b859-db5a4d447a12" providerId="ADAL" clId="{28D596D1-4032-47CB-AEF8-8C7D757A4305}" dt="2025-08-18T16:11:12.537" v="1088" actId="14100"/>
        <pc:sldMkLst>
          <pc:docMk/>
          <pc:sldMk cId="1188595212" sldId="562"/>
        </pc:sldMkLst>
      </pc:sldChg>
      <pc:sldChg chg="addSp delSp modSp new mod">
        <pc:chgData name="Shen, Ming" userId="9af836a9-d3e7-46b6-b859-db5a4d447a12" providerId="ADAL" clId="{28D596D1-4032-47CB-AEF8-8C7D757A4305}" dt="2025-08-18T16:11:40.035" v="1090" actId="14100"/>
        <pc:sldMkLst>
          <pc:docMk/>
          <pc:sldMk cId="567244850" sldId="563"/>
        </pc:sldMkLst>
      </pc:sldChg>
      <pc:sldChg chg="addSp delSp modSp new mod">
        <pc:chgData name="Shen, Ming" userId="9af836a9-d3e7-46b6-b859-db5a4d447a12" providerId="ADAL" clId="{28D596D1-4032-47CB-AEF8-8C7D757A4305}" dt="2025-08-18T16:10:06.579" v="1083" actId="14100"/>
        <pc:sldMkLst>
          <pc:docMk/>
          <pc:sldMk cId="2611419942" sldId="5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96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0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562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94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8508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INTERNAL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33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1472" y="2413338"/>
            <a:ext cx="6010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NOGRR245 (IBR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Ride-Through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 - RIOO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October 29,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73394"/>
            <a:ext cx="8534400" cy="4955458"/>
          </a:xfrm>
        </p:spPr>
        <p:txBody>
          <a:bodyPr/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Requirements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Capture the ride-through capabilities based on the requirements identified in IEEE 2800-2022 standard for Interconnection and Interoperability of Inverter-Based Resources (IBRs).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RIOO Application changes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RIOO application is updated with 5 new panels for MPs to enter ride-through capabilities data, for IBRs.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Frequency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Voltage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IEEE Ride-Through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Ride-Through Exemption</a:t>
            </a:r>
          </a:p>
          <a:p>
            <a:pPr lvl="2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Ride-Through Extension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Exemption and Extension panels are view-only, for legacy resources (SGIA signed before 8/1/2024 ).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changes will be implemented in both RIOO-IS and RIOO-RS.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B5A604-E800-7802-7FB8-D2334549816B}"/>
              </a:ext>
            </a:extLst>
          </p:cNvPr>
          <p:cNvSpPr txBox="1">
            <a:spLocks/>
          </p:cNvSpPr>
          <p:nvPr/>
        </p:nvSpPr>
        <p:spPr>
          <a:xfrm>
            <a:off x="383458" y="260265"/>
            <a:ext cx="8417641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NOGRR245 IBR Ride-Through - RIOO</a:t>
            </a:r>
          </a:p>
        </p:txBody>
      </p:sp>
    </p:spTree>
    <p:extLst>
      <p:ext uri="{BB962C8B-B14F-4D97-AF65-F5344CB8AC3E}">
        <p14:creationId xmlns:p14="http://schemas.microsoft.com/office/powerpoint/2010/main" val="108797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D289-0210-0FC0-6735-8DBFDC8DC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3402"/>
          </a:xfrm>
        </p:spPr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CFA5021-08DB-D8CB-79C3-73F973514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4735" y="1052052"/>
            <a:ext cx="6902246" cy="4975122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A6D91-EBC5-BA0D-D182-C8074E0425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95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D665-D288-5D9C-ED0E-D8BBE0296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33066"/>
          </a:xfrm>
        </p:spPr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572DC-393E-51B3-94EB-A8715373F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1083B5C6-0421-078E-0B85-3CA5969B2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2087" y="946355"/>
            <a:ext cx="7139825" cy="4965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244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728EB-7CA7-432C-B080-553ECCD28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D40AE8F-F844-59C0-0B92-B4A1466031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491" y="902493"/>
            <a:ext cx="7963217" cy="505301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61A00-3708-C6F8-ACB9-8A9C84877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3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421DE-31C4-5DC3-5A06-91D59903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3402"/>
          </a:xfrm>
        </p:spPr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E2BC9-0F32-693B-E1CD-54DADDEEE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8C4F9A8-F325-B989-5719-6B76CA2E23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9876" y="1014796"/>
            <a:ext cx="7480447" cy="482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1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B0B3-0FF0-1810-58D9-03D21812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3"/>
            <a:ext cx="8458200" cy="513402"/>
          </a:xfrm>
        </p:spPr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3285EC7-DAB8-A783-1CBD-E16321D519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2036" y="1064342"/>
            <a:ext cx="7739928" cy="472931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7C078-673D-A824-CA6B-5A1F3043D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DE147-6DAD-8DDF-5F67-2852B9376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3234"/>
          </a:xfrm>
        </p:spPr>
        <p:txBody>
          <a:bodyPr/>
          <a:lstStyle/>
          <a:p>
            <a:r>
              <a:rPr lang="en-US" dirty="0"/>
              <a:t>NOGRR245 IBR Ride-Through - RIOO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4C925D1-A443-1158-C3A7-6E0C5C644D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5602" y="1029544"/>
            <a:ext cx="6812796" cy="479891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2584-7F4C-7DD9-2F89-83F8A11C4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71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26918"/>
            <a:ext cx="8534400" cy="5306596"/>
          </a:xfrm>
        </p:spPr>
        <p:txBody>
          <a:bodyPr/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Current Status and Release Timelines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Testing is in progress.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PROD release – end of October.</a:t>
            </a:r>
          </a:p>
          <a:p>
            <a:pPr marL="457200" lvl="1" indent="0">
              <a:lnSpc>
                <a:spcPct val="16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ct val="160000"/>
              </a:lnSpc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lnSpc>
                <a:spcPct val="150000"/>
              </a:lnSpc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0A46A2C-823C-3575-C63B-E6504CA8A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0" y="244475"/>
            <a:ext cx="8458200" cy="4800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NOGRR245 IBR Ride-Through - RIOO</a:t>
            </a:r>
          </a:p>
        </p:txBody>
      </p:sp>
    </p:spTree>
    <p:extLst>
      <p:ext uri="{BB962C8B-B14F-4D97-AF65-F5344CB8AC3E}">
        <p14:creationId xmlns:p14="http://schemas.microsoft.com/office/powerpoint/2010/main" val="250549318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7" ma:contentTypeDescription="Create a new document." ma:contentTypeScope="" ma:versionID="f334b19ed6e11c8a018bfc43c5e9f5e2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6d0723ded436bfb6175ba8e1f6eccadf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  <xsd:element ref="ns2:Dimensions" minOccurs="0"/>
                <xsd:element ref="ns2:MediaServiceObjectDetectorVersions" minOccurs="0"/>
                <xsd:element ref="ns2:Mon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Confidential"/>
          <xsd:enumeration value="Public"/>
          <xsd:enumeration value="Internal"/>
          <xsd:enumeration value="Board of Director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Dimensions" ma:index="12" nillable="true" ma:displayName="Dimensions" ma:format="Dropdown" ma:internalName="Dimensions">
      <xsd:simpleType>
        <xsd:restriction base="dms:Choice">
          <xsd:enumeration value="Widescreen (16:9)"/>
          <xsd:enumeration value="Default Width"/>
          <xsd:enumeration value="HD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onth" ma:index="14" nillable="true" ma:displayName="Month" ma:format="Dropdown" ma:internalName="Month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  <Dimensions xmlns="8d5ee879-813f-4fb9-b7c2-a59846c21aeb">Default Width</Dimensions>
    <Month xmlns="8d5ee879-813f-4fb9-b7c2-a59846c21a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255158-481A-4773-BAED-0B2ED91945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10800</TotalTime>
  <Words>161</Words>
  <Application>Microsoft Office PowerPoint</Application>
  <PresentationFormat>On-screen Show (4:3)</PresentationFormat>
  <Paragraphs>41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Wingdings</vt:lpstr>
      <vt:lpstr>1_Custom Design</vt:lpstr>
      <vt:lpstr>Office Theme</vt:lpstr>
      <vt:lpstr>Custom Design</vt:lpstr>
      <vt:lpstr>1_Office Theme</vt:lpstr>
      <vt:lpstr>2_Custom Design</vt:lpstr>
      <vt:lpstr>PowerPoint Presentation</vt:lpstr>
      <vt:lpstr>PowerPoint Presentation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  <vt:lpstr>NOGRR245 IBR Ride-Through - RIOO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Patlola, Ashwini</cp:lastModifiedBy>
  <cp:revision>40</cp:revision>
  <cp:lastPrinted>2017-10-10T21:31:05Z</cp:lastPrinted>
  <dcterms:created xsi:type="dcterms:W3CDTF">2016-01-21T15:20:31Z</dcterms:created>
  <dcterms:modified xsi:type="dcterms:W3CDTF">2025-10-27T14:19:30Z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2023-06-12T14:23:41Z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2010146c-0011-47e0-87c0-aaebb2024fc3</vt:lpwstr>
  </property>
  <property fmtid="{D5CDD505-2E9C-101B-9397-08002B2CF9AE}" pid="9" name="MSIP_Label_7084cbda-52b8-46fb-a7b7-cb5bd465ed85_ContentBits">
    <vt:lpwstr>0</vt:lpwstr>
  </property>
</Properties>
</file>