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64" r:id="rId5"/>
    <p:sldMasterId id="2147483667" r:id="rId6"/>
    <p:sldMasterId id="2147483671" r:id="rId7"/>
    <p:sldMasterId id="2147483754" r:id="rId8"/>
  </p:sldMasterIdLst>
  <p:notesMasterIdLst>
    <p:notesMasterId r:id="rId15"/>
  </p:notesMasterIdLst>
  <p:handoutMasterIdLst>
    <p:handoutMasterId r:id="rId16"/>
  </p:handoutMasterIdLst>
  <p:sldIdLst>
    <p:sldId id="542" r:id="rId9"/>
    <p:sldId id="2146849309" r:id="rId10"/>
    <p:sldId id="2147482277" r:id="rId11"/>
    <p:sldId id="2147482323" r:id="rId12"/>
    <p:sldId id="2147482322" r:id="rId13"/>
    <p:sldId id="2147482279" r:id="rId1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84BD2A7-6BFF-42CA-AE85-3A31DC97F375}">
          <p14:sldIdLst>
            <p14:sldId id="542"/>
            <p14:sldId id="2146849309"/>
            <p14:sldId id="2147482277"/>
            <p14:sldId id="2147482323"/>
            <p14:sldId id="2147482322"/>
            <p14:sldId id="2147482279"/>
          </p14:sldIdLst>
        </p14:section>
        <p14:section name="Untitled Section" id="{EA31EC23-F88A-4320-A8FD-854E796E99A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5F9DB16-B42A-9E11-B014-C3335EEDB15E}" name="Scheel, Richard" initials="SR" userId="S::Richard.Scheel@ercot.com::70d91988-f65e-464e-945f-c8594778f1d8" providerId="AD"/>
  <p188:author id="{E652BF81-A03D-6EEC-50CF-077AD0993CF2}" name="Gillmore, Gina" initials="GG" userId="S::Gina.Gillmore@ercot.com::83b3af31-2657-4889-8c49-ec6e8d3dcc08" providerId="AD"/>
  <p188:author id="{4F1B539A-FE88-CF36-3FC6-36296C7459E3}" name="Taylor, Sean" initials="TS" userId="S::Sean.Taylor@ercot.com::baa27dd6-d7b4-4405-954c-bca209460274" providerId="AD"/>
  <p188:author id="{27C8E0F3-9981-A536-AE7B-94653E9EE563}" name="Bonser, Drew" initials="DB" userId="S::Drew.Bonser@ercot.com::a0601629-e5ed-401d-b39e-c3866e21e07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lmore, Gina" initials="GG" lastIdx="2" clrIdx="0">
    <p:extLst>
      <p:ext uri="{19B8F6BF-5375-455C-9EA6-DF929625EA0E}">
        <p15:presenceInfo xmlns:p15="http://schemas.microsoft.com/office/powerpoint/2012/main" userId="S-1-5-21-639947351-343809578-3807592339-46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E6E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E1617C-FFEF-4FE8-A23E-F204D1D095A2}" v="50" dt="2025-10-27T17:13:25.819"/>
    <p1510:client id="{6EB140C4-DF8E-41C8-9ECC-48E2A78F2803}" v="228" dt="2025-10-27T17:36:03.0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2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hatia, Nisha" userId="8f946653-ccb2-4ce7-8580-c0735b3516ed" providerId="ADAL" clId="{6EB140C4-DF8E-41C8-9ECC-48E2A78F2803}"/>
    <pc:docChg chg="undo custSel delSld modSld modSection">
      <pc:chgData name="Bhatia, Nisha" userId="8f946653-ccb2-4ce7-8580-c0735b3516ed" providerId="ADAL" clId="{6EB140C4-DF8E-41C8-9ECC-48E2A78F2803}" dt="2025-10-27T17:36:03.063" v="576" actId="1076"/>
      <pc:docMkLst>
        <pc:docMk/>
      </pc:docMkLst>
      <pc:sldChg chg="modSp mod">
        <pc:chgData name="Bhatia, Nisha" userId="8f946653-ccb2-4ce7-8580-c0735b3516ed" providerId="ADAL" clId="{6EB140C4-DF8E-41C8-9ECC-48E2A78F2803}" dt="2025-10-27T14:15:49.682" v="84" actId="20577"/>
        <pc:sldMkLst>
          <pc:docMk/>
          <pc:sldMk cId="1850676767" sldId="542"/>
        </pc:sldMkLst>
        <pc:spChg chg="mod">
          <ac:chgData name="Bhatia, Nisha" userId="8f946653-ccb2-4ce7-8580-c0735b3516ed" providerId="ADAL" clId="{6EB140C4-DF8E-41C8-9ECC-48E2A78F2803}" dt="2025-10-27T14:15:49.682" v="84" actId="20577"/>
          <ac:spMkLst>
            <pc:docMk/>
            <pc:sldMk cId="1850676767" sldId="542"/>
            <ac:spMk id="4" creationId="{71B380C9-83F4-13B7-773B-9880F0F13E5F}"/>
          </ac:spMkLst>
        </pc:spChg>
      </pc:sldChg>
      <pc:sldChg chg="modSp mod">
        <pc:chgData name="Bhatia, Nisha" userId="8f946653-ccb2-4ce7-8580-c0735b3516ed" providerId="ADAL" clId="{6EB140C4-DF8E-41C8-9ECC-48E2A78F2803}" dt="2025-10-27T14:43:33.188" v="299" actId="207"/>
        <pc:sldMkLst>
          <pc:docMk/>
          <pc:sldMk cId="3525409588" sldId="2146849309"/>
        </pc:sldMkLst>
        <pc:spChg chg="mod">
          <ac:chgData name="Bhatia, Nisha" userId="8f946653-ccb2-4ce7-8580-c0735b3516ed" providerId="ADAL" clId="{6EB140C4-DF8E-41C8-9ECC-48E2A78F2803}" dt="2025-10-27T14:43:33.188" v="299" actId="207"/>
          <ac:spMkLst>
            <pc:docMk/>
            <pc:sldMk cId="3525409588" sldId="2146849309"/>
            <ac:spMk id="2" creationId="{FCE72654-BEF7-F092-01A1-828D410847E8}"/>
          </ac:spMkLst>
        </pc:spChg>
      </pc:sldChg>
      <pc:sldChg chg="addSp delSp modSp mod">
        <pc:chgData name="Bhatia, Nisha" userId="8f946653-ccb2-4ce7-8580-c0735b3516ed" providerId="ADAL" clId="{6EB140C4-DF8E-41C8-9ECC-48E2A78F2803}" dt="2025-10-27T14:45:19.401" v="341" actId="1036"/>
        <pc:sldMkLst>
          <pc:docMk/>
          <pc:sldMk cId="1114622211" sldId="2147482277"/>
        </pc:sldMkLst>
        <pc:spChg chg="mod">
          <ac:chgData name="Bhatia, Nisha" userId="8f946653-ccb2-4ce7-8580-c0735b3516ed" providerId="ADAL" clId="{6EB140C4-DF8E-41C8-9ECC-48E2A78F2803}" dt="2025-10-27T14:43:48.759" v="302" actId="20577"/>
          <ac:spMkLst>
            <pc:docMk/>
            <pc:sldMk cId="1114622211" sldId="2147482277"/>
            <ac:spMk id="2" creationId="{281D4C23-CE72-5F65-51B8-230AB4BDBCA7}"/>
          </ac:spMkLst>
        </pc:spChg>
        <pc:spChg chg="mod">
          <ac:chgData name="Bhatia, Nisha" userId="8f946653-ccb2-4ce7-8580-c0735b3516ed" providerId="ADAL" clId="{6EB140C4-DF8E-41C8-9ECC-48E2A78F2803}" dt="2025-10-27T14:44:17.990" v="308" actId="6549"/>
          <ac:spMkLst>
            <pc:docMk/>
            <pc:sldMk cId="1114622211" sldId="2147482277"/>
            <ac:spMk id="3" creationId="{487DD428-A753-E12E-FE09-6A8AA6613085}"/>
          </ac:spMkLst>
        </pc:spChg>
        <pc:spChg chg="mod">
          <ac:chgData name="Bhatia, Nisha" userId="8f946653-ccb2-4ce7-8580-c0735b3516ed" providerId="ADAL" clId="{6EB140C4-DF8E-41C8-9ECC-48E2A78F2803}" dt="2025-10-27T14:44:48.755" v="322" actId="1038"/>
          <ac:spMkLst>
            <pc:docMk/>
            <pc:sldMk cId="1114622211" sldId="2147482277"/>
            <ac:spMk id="8" creationId="{7C87ECF6-3526-904D-E327-172E8355E9D3}"/>
          </ac:spMkLst>
        </pc:spChg>
        <pc:spChg chg="mod">
          <ac:chgData name="Bhatia, Nisha" userId="8f946653-ccb2-4ce7-8580-c0735b3516ed" providerId="ADAL" clId="{6EB140C4-DF8E-41C8-9ECC-48E2A78F2803}" dt="2025-10-27T14:45:15.748" v="337" actId="1035"/>
          <ac:spMkLst>
            <pc:docMk/>
            <pc:sldMk cId="1114622211" sldId="2147482277"/>
            <ac:spMk id="13" creationId="{3AFAE772-298F-5360-0616-61E940059796}"/>
          </ac:spMkLst>
        </pc:spChg>
        <pc:spChg chg="mod">
          <ac:chgData name="Bhatia, Nisha" userId="8f946653-ccb2-4ce7-8580-c0735b3516ed" providerId="ADAL" clId="{6EB140C4-DF8E-41C8-9ECC-48E2A78F2803}" dt="2025-10-27T14:45:19.401" v="341" actId="1036"/>
          <ac:spMkLst>
            <pc:docMk/>
            <pc:sldMk cId="1114622211" sldId="2147482277"/>
            <ac:spMk id="14" creationId="{FAFE25EC-A9F9-B26F-9298-89B1438B35B8}"/>
          </ac:spMkLst>
        </pc:spChg>
        <pc:spChg chg="mod">
          <ac:chgData name="Bhatia, Nisha" userId="8f946653-ccb2-4ce7-8580-c0735b3516ed" providerId="ADAL" clId="{6EB140C4-DF8E-41C8-9ECC-48E2A78F2803}" dt="2025-10-27T14:45:02.901" v="327" actId="1035"/>
          <ac:spMkLst>
            <pc:docMk/>
            <pc:sldMk cId="1114622211" sldId="2147482277"/>
            <ac:spMk id="15" creationId="{8873738A-B41F-1BDD-8CC8-02DF8B55EF5A}"/>
          </ac:spMkLst>
        </pc:spChg>
        <pc:picChg chg="add mod">
          <ac:chgData name="Bhatia, Nisha" userId="8f946653-ccb2-4ce7-8580-c0735b3516ed" providerId="ADAL" clId="{6EB140C4-DF8E-41C8-9ECC-48E2A78F2803}" dt="2025-10-27T14:45:09.645" v="332" actId="1035"/>
          <ac:picMkLst>
            <pc:docMk/>
            <pc:sldMk cId="1114622211" sldId="2147482277"/>
            <ac:picMk id="4" creationId="{64316B7C-6B9F-9F9E-3EBC-E92BE3DA310F}"/>
          </ac:picMkLst>
        </pc:picChg>
        <pc:picChg chg="del">
          <ac:chgData name="Bhatia, Nisha" userId="8f946653-ccb2-4ce7-8580-c0735b3516ed" providerId="ADAL" clId="{6EB140C4-DF8E-41C8-9ECC-48E2A78F2803}" dt="2025-10-27T14:37:26.274" v="94" actId="21"/>
          <ac:picMkLst>
            <pc:docMk/>
            <pc:sldMk cId="1114622211" sldId="2147482277"/>
            <ac:picMk id="6" creationId="{64316B7C-6B9F-9F9E-3EBC-E92BE3DA310F}"/>
          </ac:picMkLst>
        </pc:picChg>
        <pc:picChg chg="add mod">
          <ac:chgData name="Bhatia, Nisha" userId="8f946653-ccb2-4ce7-8580-c0735b3516ed" providerId="ADAL" clId="{6EB140C4-DF8E-41C8-9ECC-48E2A78F2803}" dt="2025-10-27T14:44:22.276" v="313" actId="1038"/>
          <ac:picMkLst>
            <pc:docMk/>
            <pc:sldMk cId="1114622211" sldId="2147482277"/>
            <ac:picMk id="9" creationId="{72148202-9D86-D99D-2405-4428EE942E61}"/>
          </ac:picMkLst>
        </pc:picChg>
      </pc:sldChg>
      <pc:sldChg chg="del">
        <pc:chgData name="Bhatia, Nisha" userId="8f946653-ccb2-4ce7-8580-c0735b3516ed" providerId="ADAL" clId="{6EB140C4-DF8E-41C8-9ECC-48E2A78F2803}" dt="2025-10-27T14:16:21.261" v="85" actId="47"/>
        <pc:sldMkLst>
          <pc:docMk/>
          <pc:sldMk cId="3903993729" sldId="2147482278"/>
        </pc:sldMkLst>
      </pc:sldChg>
      <pc:sldChg chg="modSp mod">
        <pc:chgData name="Bhatia, Nisha" userId="8f946653-ccb2-4ce7-8580-c0735b3516ed" providerId="ADAL" clId="{6EB140C4-DF8E-41C8-9ECC-48E2A78F2803}" dt="2025-10-27T17:36:03.063" v="576" actId="1076"/>
        <pc:sldMkLst>
          <pc:docMk/>
          <pc:sldMk cId="3409471961" sldId="2147482322"/>
        </pc:sldMkLst>
        <pc:spChg chg="mod">
          <ac:chgData name="Bhatia, Nisha" userId="8f946653-ccb2-4ce7-8580-c0735b3516ed" providerId="ADAL" clId="{6EB140C4-DF8E-41C8-9ECC-48E2A78F2803}" dt="2025-10-27T14:47:11.708" v="343" actId="14100"/>
          <ac:spMkLst>
            <pc:docMk/>
            <pc:sldMk cId="3409471961" sldId="2147482322"/>
            <ac:spMk id="4" creationId="{A156C32C-BBF1-3970-267B-CC9D1A29DC83}"/>
          </ac:spMkLst>
        </pc:spChg>
        <pc:spChg chg="mod">
          <ac:chgData name="Bhatia, Nisha" userId="8f946653-ccb2-4ce7-8580-c0735b3516ed" providerId="ADAL" clId="{6EB140C4-DF8E-41C8-9ECC-48E2A78F2803}" dt="2025-10-27T14:47:43.092" v="344" actId="12"/>
          <ac:spMkLst>
            <pc:docMk/>
            <pc:sldMk cId="3409471961" sldId="2147482322"/>
            <ac:spMk id="11" creationId="{4A7CABAE-3CE2-10ED-B47C-0F2228E508A2}"/>
          </ac:spMkLst>
        </pc:spChg>
        <pc:spChg chg="mod">
          <ac:chgData name="Bhatia, Nisha" userId="8f946653-ccb2-4ce7-8580-c0735b3516ed" providerId="ADAL" clId="{6EB140C4-DF8E-41C8-9ECC-48E2A78F2803}" dt="2025-10-27T17:36:03.063" v="576" actId="1076"/>
          <ac:spMkLst>
            <pc:docMk/>
            <pc:sldMk cId="3409471961" sldId="2147482322"/>
            <ac:spMk id="18" creationId="{718AA53F-5597-86A8-F5F3-8154C931964F}"/>
          </ac:spMkLst>
        </pc:spChg>
      </pc:sldChg>
      <pc:sldChg chg="addSp delSp modSp mod">
        <pc:chgData name="Bhatia, Nisha" userId="8f946653-ccb2-4ce7-8580-c0735b3516ed" providerId="ADAL" clId="{6EB140C4-DF8E-41C8-9ECC-48E2A78F2803}" dt="2025-10-27T17:35:51.946" v="574" actId="207"/>
        <pc:sldMkLst>
          <pc:docMk/>
          <pc:sldMk cId="1431067225" sldId="2147482323"/>
        </pc:sldMkLst>
        <pc:spChg chg="mod">
          <ac:chgData name="Bhatia, Nisha" userId="8f946653-ccb2-4ce7-8580-c0735b3516ed" providerId="ADAL" clId="{6EB140C4-DF8E-41C8-9ECC-48E2A78F2803}" dt="2025-10-27T16:32:40.991" v="532" actId="1036"/>
          <ac:spMkLst>
            <pc:docMk/>
            <pc:sldMk cId="1431067225" sldId="2147482323"/>
            <ac:spMk id="2" creationId="{8E65E681-21CC-AE3D-0F6B-4F87F9039CF3}"/>
          </ac:spMkLst>
        </pc:spChg>
        <pc:spChg chg="mod">
          <ac:chgData name="Bhatia, Nisha" userId="8f946653-ccb2-4ce7-8580-c0735b3516ed" providerId="ADAL" clId="{6EB140C4-DF8E-41C8-9ECC-48E2A78F2803}" dt="2025-10-27T16:33:44.677" v="550" actId="1037"/>
          <ac:spMkLst>
            <pc:docMk/>
            <pc:sldMk cId="1431067225" sldId="2147482323"/>
            <ac:spMk id="3" creationId="{B28C0A0B-B55E-6D8F-1B8F-DFBF191F66E4}"/>
          </ac:spMkLst>
        </pc:spChg>
        <pc:spChg chg="mod">
          <ac:chgData name="Bhatia, Nisha" userId="8f946653-ccb2-4ce7-8580-c0735b3516ed" providerId="ADAL" clId="{6EB140C4-DF8E-41C8-9ECC-48E2A78F2803}" dt="2025-10-27T16:33:44.677" v="550" actId="1037"/>
          <ac:spMkLst>
            <pc:docMk/>
            <pc:sldMk cId="1431067225" sldId="2147482323"/>
            <ac:spMk id="5" creationId="{2E1408BE-89C8-7A10-7F13-F9C33B48BDF4}"/>
          </ac:spMkLst>
        </pc:spChg>
        <pc:spChg chg="mod">
          <ac:chgData name="Bhatia, Nisha" userId="8f946653-ccb2-4ce7-8580-c0735b3516ed" providerId="ADAL" clId="{6EB140C4-DF8E-41C8-9ECC-48E2A78F2803}" dt="2025-10-27T16:33:44.677" v="550" actId="1037"/>
          <ac:spMkLst>
            <pc:docMk/>
            <pc:sldMk cId="1431067225" sldId="2147482323"/>
            <ac:spMk id="9" creationId="{F8AC779B-A368-9B1B-470B-1871CCE91C19}"/>
          </ac:spMkLst>
        </pc:spChg>
        <pc:spChg chg="add del mod">
          <ac:chgData name="Bhatia, Nisha" userId="8f946653-ccb2-4ce7-8580-c0735b3516ed" providerId="ADAL" clId="{6EB140C4-DF8E-41C8-9ECC-48E2A78F2803}" dt="2025-10-27T16:04:18.783" v="357" actId="478"/>
          <ac:spMkLst>
            <pc:docMk/>
            <pc:sldMk cId="1431067225" sldId="2147482323"/>
            <ac:spMk id="19" creationId="{8B1C6499-E9E4-8753-842F-D807A355A0D0}"/>
          </ac:spMkLst>
        </pc:spChg>
        <pc:spChg chg="add del mod">
          <ac:chgData name="Bhatia, Nisha" userId="8f946653-ccb2-4ce7-8580-c0735b3516ed" providerId="ADAL" clId="{6EB140C4-DF8E-41C8-9ECC-48E2A78F2803}" dt="2025-10-27T16:04:18.783" v="357" actId="478"/>
          <ac:spMkLst>
            <pc:docMk/>
            <pc:sldMk cId="1431067225" sldId="2147482323"/>
            <ac:spMk id="20" creationId="{8B38688B-0AA9-BFF2-6B88-CD807E650FC2}"/>
          </ac:spMkLst>
        </pc:spChg>
        <pc:spChg chg="add del mod">
          <ac:chgData name="Bhatia, Nisha" userId="8f946653-ccb2-4ce7-8580-c0735b3516ed" providerId="ADAL" clId="{6EB140C4-DF8E-41C8-9ECC-48E2A78F2803}" dt="2025-10-27T16:04:18.783" v="357" actId="478"/>
          <ac:spMkLst>
            <pc:docMk/>
            <pc:sldMk cId="1431067225" sldId="2147482323"/>
            <ac:spMk id="21" creationId="{355E87A3-1396-BBA1-3A64-0BC1C9CEB3FF}"/>
          </ac:spMkLst>
        </pc:spChg>
        <pc:spChg chg="add mod">
          <ac:chgData name="Bhatia, Nisha" userId="8f946653-ccb2-4ce7-8580-c0735b3516ed" providerId="ADAL" clId="{6EB140C4-DF8E-41C8-9ECC-48E2A78F2803}" dt="2025-10-27T16:04:33.728" v="360" actId="1076"/>
          <ac:spMkLst>
            <pc:docMk/>
            <pc:sldMk cId="1431067225" sldId="2147482323"/>
            <ac:spMk id="22" creationId="{E20FFF76-1A63-EBD7-88CC-4F75F4CC3142}"/>
          </ac:spMkLst>
        </pc:spChg>
        <pc:spChg chg="add mod">
          <ac:chgData name="Bhatia, Nisha" userId="8f946653-ccb2-4ce7-8580-c0735b3516ed" providerId="ADAL" clId="{6EB140C4-DF8E-41C8-9ECC-48E2A78F2803}" dt="2025-10-27T16:04:33.728" v="360" actId="1076"/>
          <ac:spMkLst>
            <pc:docMk/>
            <pc:sldMk cId="1431067225" sldId="2147482323"/>
            <ac:spMk id="23" creationId="{4F6C38E5-072F-5015-2B4E-6B080E545372}"/>
          </ac:spMkLst>
        </pc:spChg>
        <pc:spChg chg="add mod">
          <ac:chgData name="Bhatia, Nisha" userId="8f946653-ccb2-4ce7-8580-c0735b3516ed" providerId="ADAL" clId="{6EB140C4-DF8E-41C8-9ECC-48E2A78F2803}" dt="2025-10-27T16:04:33.728" v="360" actId="1076"/>
          <ac:spMkLst>
            <pc:docMk/>
            <pc:sldMk cId="1431067225" sldId="2147482323"/>
            <ac:spMk id="24" creationId="{4CF5B4F0-FCD9-7525-D380-1B961BA09D0D}"/>
          </ac:spMkLst>
        </pc:spChg>
        <pc:spChg chg="add mod">
          <ac:chgData name="Bhatia, Nisha" userId="8f946653-ccb2-4ce7-8580-c0735b3516ed" providerId="ADAL" clId="{6EB140C4-DF8E-41C8-9ECC-48E2A78F2803}" dt="2025-10-27T16:04:33.728" v="360" actId="1076"/>
          <ac:spMkLst>
            <pc:docMk/>
            <pc:sldMk cId="1431067225" sldId="2147482323"/>
            <ac:spMk id="25" creationId="{4CAC79DA-F654-77D0-58AC-13B7B2B9BA30}"/>
          </ac:spMkLst>
        </pc:spChg>
        <pc:spChg chg="add mod">
          <ac:chgData name="Bhatia, Nisha" userId="8f946653-ccb2-4ce7-8580-c0735b3516ed" providerId="ADAL" clId="{6EB140C4-DF8E-41C8-9ECC-48E2A78F2803}" dt="2025-10-27T16:15:47.631" v="495" actId="1035"/>
          <ac:spMkLst>
            <pc:docMk/>
            <pc:sldMk cId="1431067225" sldId="2147482323"/>
            <ac:spMk id="26" creationId="{241C55F4-B45F-8547-E1DA-43F4072538C7}"/>
          </ac:spMkLst>
        </pc:spChg>
        <pc:spChg chg="add mod">
          <ac:chgData name="Bhatia, Nisha" userId="8f946653-ccb2-4ce7-8580-c0735b3516ed" providerId="ADAL" clId="{6EB140C4-DF8E-41C8-9ECC-48E2A78F2803}" dt="2025-10-27T17:35:51.946" v="574" actId="207"/>
          <ac:spMkLst>
            <pc:docMk/>
            <pc:sldMk cId="1431067225" sldId="2147482323"/>
            <ac:spMk id="27" creationId="{31FC3BD0-0A32-03C1-553C-9248748A5130}"/>
          </ac:spMkLst>
        </pc:spChg>
        <pc:spChg chg="add mod">
          <ac:chgData name="Bhatia, Nisha" userId="8f946653-ccb2-4ce7-8580-c0735b3516ed" providerId="ADAL" clId="{6EB140C4-DF8E-41C8-9ECC-48E2A78F2803}" dt="2025-10-27T16:16:00.738" v="498" actId="1035"/>
          <ac:spMkLst>
            <pc:docMk/>
            <pc:sldMk cId="1431067225" sldId="2147482323"/>
            <ac:spMk id="28" creationId="{FDF08BF1-9522-C755-9795-4035455E11B9}"/>
          </ac:spMkLst>
        </pc:spChg>
        <pc:spChg chg="add mod">
          <ac:chgData name="Bhatia, Nisha" userId="8f946653-ccb2-4ce7-8580-c0735b3516ed" providerId="ADAL" clId="{6EB140C4-DF8E-41C8-9ECC-48E2A78F2803}" dt="2025-10-27T16:34:33.131" v="557" actId="1038"/>
          <ac:spMkLst>
            <pc:docMk/>
            <pc:sldMk cId="1431067225" sldId="2147482323"/>
            <ac:spMk id="29" creationId="{ED6C8645-3E1E-E3AA-BDC8-0C3D9233D822}"/>
          </ac:spMkLst>
        </pc:spChg>
        <pc:spChg chg="add mod">
          <ac:chgData name="Bhatia, Nisha" userId="8f946653-ccb2-4ce7-8580-c0735b3516ed" providerId="ADAL" clId="{6EB140C4-DF8E-41C8-9ECC-48E2A78F2803}" dt="2025-10-27T17:35:50.920" v="573" actId="207"/>
          <ac:spMkLst>
            <pc:docMk/>
            <pc:sldMk cId="1431067225" sldId="2147482323"/>
            <ac:spMk id="30" creationId="{5E69C251-0F33-5560-4A41-1514CB604647}"/>
          </ac:spMkLst>
        </pc:spChg>
        <pc:spChg chg="mod">
          <ac:chgData name="Bhatia, Nisha" userId="8f946653-ccb2-4ce7-8580-c0735b3516ed" providerId="ADAL" clId="{6EB140C4-DF8E-41C8-9ECC-48E2A78F2803}" dt="2025-10-27T16:13:37.160" v="469" actId="120"/>
          <ac:spMkLst>
            <pc:docMk/>
            <pc:sldMk cId="1431067225" sldId="2147482323"/>
            <ac:spMk id="32" creationId="{40C8B56C-57D6-B200-607F-221028FF91DC}"/>
          </ac:spMkLst>
        </pc:spChg>
        <pc:spChg chg="mod">
          <ac:chgData name="Bhatia, Nisha" userId="8f946653-ccb2-4ce7-8580-c0735b3516ed" providerId="ADAL" clId="{6EB140C4-DF8E-41C8-9ECC-48E2A78F2803}" dt="2025-10-27T16:16:26.877" v="500" actId="1035"/>
          <ac:spMkLst>
            <pc:docMk/>
            <pc:sldMk cId="1431067225" sldId="2147482323"/>
            <ac:spMk id="34" creationId="{76193E4E-8FC9-5949-234F-7DABDA85B846}"/>
          </ac:spMkLst>
        </pc:spChg>
        <pc:spChg chg="mod">
          <ac:chgData name="Bhatia, Nisha" userId="8f946653-ccb2-4ce7-8580-c0735b3516ed" providerId="ADAL" clId="{6EB140C4-DF8E-41C8-9ECC-48E2A78F2803}" dt="2025-10-27T16:34:40.670" v="558" actId="255"/>
          <ac:spMkLst>
            <pc:docMk/>
            <pc:sldMk cId="1431067225" sldId="2147482323"/>
            <ac:spMk id="35" creationId="{59E5F34B-225A-FB69-8F53-9D3BC9D25278}"/>
          </ac:spMkLst>
        </pc:spChg>
        <pc:spChg chg="add mod">
          <ac:chgData name="Bhatia, Nisha" userId="8f946653-ccb2-4ce7-8580-c0735b3516ed" providerId="ADAL" clId="{6EB140C4-DF8E-41C8-9ECC-48E2A78F2803}" dt="2025-10-27T16:12:47.504" v="458"/>
          <ac:spMkLst>
            <pc:docMk/>
            <pc:sldMk cId="1431067225" sldId="2147482323"/>
            <ac:spMk id="36" creationId="{6D94AE46-CAE5-2778-004E-9729D33689E1}"/>
          </ac:spMkLst>
        </pc:spChg>
        <pc:spChg chg="mod">
          <ac:chgData name="Bhatia, Nisha" userId="8f946653-ccb2-4ce7-8580-c0735b3516ed" providerId="ADAL" clId="{6EB140C4-DF8E-41C8-9ECC-48E2A78F2803}" dt="2025-10-27T16:12:47.504" v="458"/>
          <ac:spMkLst>
            <pc:docMk/>
            <pc:sldMk cId="1431067225" sldId="2147482323"/>
            <ac:spMk id="38" creationId="{7AAE6B0A-2BFA-BCEA-E28E-24C1F1C31908}"/>
          </ac:spMkLst>
        </pc:spChg>
        <pc:spChg chg="mod">
          <ac:chgData name="Bhatia, Nisha" userId="8f946653-ccb2-4ce7-8580-c0735b3516ed" providerId="ADAL" clId="{6EB140C4-DF8E-41C8-9ECC-48E2A78F2803}" dt="2025-10-27T16:12:47.504" v="458"/>
          <ac:spMkLst>
            <pc:docMk/>
            <pc:sldMk cId="1431067225" sldId="2147482323"/>
            <ac:spMk id="40" creationId="{B1C0AA7D-4A41-43DF-0236-F8F61CD9C7A0}"/>
          </ac:spMkLst>
        </pc:spChg>
        <pc:spChg chg="mod">
          <ac:chgData name="Bhatia, Nisha" userId="8f946653-ccb2-4ce7-8580-c0735b3516ed" providerId="ADAL" clId="{6EB140C4-DF8E-41C8-9ECC-48E2A78F2803}" dt="2025-10-27T16:12:47.504" v="458"/>
          <ac:spMkLst>
            <pc:docMk/>
            <pc:sldMk cId="1431067225" sldId="2147482323"/>
            <ac:spMk id="41" creationId="{A7A3E581-E69A-55B7-4A94-07266D9393BB}"/>
          </ac:spMkLst>
        </pc:spChg>
        <pc:spChg chg="add mod">
          <ac:chgData name="Bhatia, Nisha" userId="8f946653-ccb2-4ce7-8580-c0735b3516ed" providerId="ADAL" clId="{6EB140C4-DF8E-41C8-9ECC-48E2A78F2803}" dt="2025-10-27T16:12:56.595" v="459"/>
          <ac:spMkLst>
            <pc:docMk/>
            <pc:sldMk cId="1431067225" sldId="2147482323"/>
            <ac:spMk id="42" creationId="{6BE0C0F3-F26C-3620-B7E9-5F5521A02D44}"/>
          </ac:spMkLst>
        </pc:spChg>
        <pc:spChg chg="mod">
          <ac:chgData name="Bhatia, Nisha" userId="8f946653-ccb2-4ce7-8580-c0735b3516ed" providerId="ADAL" clId="{6EB140C4-DF8E-41C8-9ECC-48E2A78F2803}" dt="2025-10-27T16:12:56.595" v="459"/>
          <ac:spMkLst>
            <pc:docMk/>
            <pc:sldMk cId="1431067225" sldId="2147482323"/>
            <ac:spMk id="44" creationId="{D3435F18-25BB-2DB1-8187-6539383F413C}"/>
          </ac:spMkLst>
        </pc:spChg>
        <pc:spChg chg="mod">
          <ac:chgData name="Bhatia, Nisha" userId="8f946653-ccb2-4ce7-8580-c0735b3516ed" providerId="ADAL" clId="{6EB140C4-DF8E-41C8-9ECC-48E2A78F2803}" dt="2025-10-27T16:12:56.595" v="459"/>
          <ac:spMkLst>
            <pc:docMk/>
            <pc:sldMk cId="1431067225" sldId="2147482323"/>
            <ac:spMk id="46" creationId="{B9AB6413-4532-C26C-ABC6-CD3AEB60957C}"/>
          </ac:spMkLst>
        </pc:spChg>
        <pc:spChg chg="mod">
          <ac:chgData name="Bhatia, Nisha" userId="8f946653-ccb2-4ce7-8580-c0735b3516ed" providerId="ADAL" clId="{6EB140C4-DF8E-41C8-9ECC-48E2A78F2803}" dt="2025-10-27T16:12:56.595" v="459"/>
          <ac:spMkLst>
            <pc:docMk/>
            <pc:sldMk cId="1431067225" sldId="2147482323"/>
            <ac:spMk id="47" creationId="{9B3E0B2B-7A4D-0426-60E8-A99ABA9B0E78}"/>
          </ac:spMkLst>
        </pc:spChg>
        <pc:spChg chg="add mod">
          <ac:chgData name="Bhatia, Nisha" userId="8f946653-ccb2-4ce7-8580-c0735b3516ed" providerId="ADAL" clId="{6EB140C4-DF8E-41C8-9ECC-48E2A78F2803}" dt="2025-10-27T16:43:26.537" v="559" actId="1036"/>
          <ac:spMkLst>
            <pc:docMk/>
            <pc:sldMk cId="1431067225" sldId="2147482323"/>
            <ac:spMk id="48" creationId="{2CB1C24D-5B75-8925-9107-66F7B04F3938}"/>
          </ac:spMkLst>
        </pc:spChg>
        <pc:spChg chg="add mod">
          <ac:chgData name="Bhatia, Nisha" userId="8f946653-ccb2-4ce7-8580-c0735b3516ed" providerId="ADAL" clId="{6EB140C4-DF8E-41C8-9ECC-48E2A78F2803}" dt="2025-10-27T16:43:26.537" v="559" actId="1036"/>
          <ac:spMkLst>
            <pc:docMk/>
            <pc:sldMk cId="1431067225" sldId="2147482323"/>
            <ac:spMk id="49" creationId="{0F578630-B22F-BDAA-52B7-6634C48A2458}"/>
          </ac:spMkLst>
        </pc:spChg>
        <pc:spChg chg="add mod">
          <ac:chgData name="Bhatia, Nisha" userId="8f946653-ccb2-4ce7-8580-c0735b3516ed" providerId="ADAL" clId="{6EB140C4-DF8E-41C8-9ECC-48E2A78F2803}" dt="2025-10-27T16:29:25.533" v="522" actId="1035"/>
          <ac:spMkLst>
            <pc:docMk/>
            <pc:sldMk cId="1431067225" sldId="2147482323"/>
            <ac:spMk id="50" creationId="{4BE299C7-98E0-82FC-D2AE-92FD0E7C61DD}"/>
          </ac:spMkLst>
        </pc:spChg>
        <pc:grpChg chg="del mod">
          <ac:chgData name="Bhatia, Nisha" userId="8f946653-ccb2-4ce7-8580-c0735b3516ed" providerId="ADAL" clId="{6EB140C4-DF8E-41C8-9ECC-48E2A78F2803}" dt="2025-10-27T16:14:20.599" v="479" actId="478"/>
          <ac:grpSpMkLst>
            <pc:docMk/>
            <pc:sldMk cId="1431067225" sldId="2147482323"/>
            <ac:grpSpMk id="7" creationId="{358F683D-4EFC-2192-0F41-3D9719DFC451}"/>
          </ac:grpSpMkLst>
        </pc:grpChg>
        <pc:grpChg chg="add mod">
          <ac:chgData name="Bhatia, Nisha" userId="8f946653-ccb2-4ce7-8580-c0735b3516ed" providerId="ADAL" clId="{6EB140C4-DF8E-41C8-9ECC-48E2A78F2803}" dt="2025-10-27T16:15:47.631" v="495" actId="1035"/>
          <ac:grpSpMkLst>
            <pc:docMk/>
            <pc:sldMk cId="1431067225" sldId="2147482323"/>
            <ac:grpSpMk id="31" creationId="{7B62F46A-FE91-874B-D2C4-5D1B5E55F445}"/>
          </ac:grpSpMkLst>
        </pc:grpChg>
        <pc:grpChg chg="mod">
          <ac:chgData name="Bhatia, Nisha" userId="8f946653-ccb2-4ce7-8580-c0735b3516ed" providerId="ADAL" clId="{6EB140C4-DF8E-41C8-9ECC-48E2A78F2803}" dt="2025-10-27T16:06:51.532" v="365"/>
          <ac:grpSpMkLst>
            <pc:docMk/>
            <pc:sldMk cId="1431067225" sldId="2147482323"/>
            <ac:grpSpMk id="33" creationId="{4B939410-B1BC-04E7-ED62-86C9229A645E}"/>
          </ac:grpSpMkLst>
        </pc:grpChg>
        <pc:grpChg chg="add mod">
          <ac:chgData name="Bhatia, Nisha" userId="8f946653-ccb2-4ce7-8580-c0735b3516ed" providerId="ADAL" clId="{6EB140C4-DF8E-41C8-9ECC-48E2A78F2803}" dt="2025-10-27T16:12:47.504" v="458"/>
          <ac:grpSpMkLst>
            <pc:docMk/>
            <pc:sldMk cId="1431067225" sldId="2147482323"/>
            <ac:grpSpMk id="37" creationId="{0CD84D3E-5647-79F0-6C2B-C1BD04D2926B}"/>
          </ac:grpSpMkLst>
        </pc:grpChg>
        <pc:grpChg chg="mod">
          <ac:chgData name="Bhatia, Nisha" userId="8f946653-ccb2-4ce7-8580-c0735b3516ed" providerId="ADAL" clId="{6EB140C4-DF8E-41C8-9ECC-48E2A78F2803}" dt="2025-10-27T16:12:47.504" v="458"/>
          <ac:grpSpMkLst>
            <pc:docMk/>
            <pc:sldMk cId="1431067225" sldId="2147482323"/>
            <ac:grpSpMk id="39" creationId="{A7793DCD-3AFA-55E1-B039-41B413FC4372}"/>
          </ac:grpSpMkLst>
        </pc:grpChg>
        <pc:grpChg chg="add mod">
          <ac:chgData name="Bhatia, Nisha" userId="8f946653-ccb2-4ce7-8580-c0735b3516ed" providerId="ADAL" clId="{6EB140C4-DF8E-41C8-9ECC-48E2A78F2803}" dt="2025-10-27T16:12:56.595" v="459"/>
          <ac:grpSpMkLst>
            <pc:docMk/>
            <pc:sldMk cId="1431067225" sldId="2147482323"/>
            <ac:grpSpMk id="43" creationId="{9A066C2D-D2FA-FB79-19DC-EBB7F978C7AD}"/>
          </ac:grpSpMkLst>
        </pc:grpChg>
        <pc:grpChg chg="mod">
          <ac:chgData name="Bhatia, Nisha" userId="8f946653-ccb2-4ce7-8580-c0735b3516ed" providerId="ADAL" clId="{6EB140C4-DF8E-41C8-9ECC-48E2A78F2803}" dt="2025-10-27T16:12:56.595" v="459"/>
          <ac:grpSpMkLst>
            <pc:docMk/>
            <pc:sldMk cId="1431067225" sldId="2147482323"/>
            <ac:grpSpMk id="45" creationId="{72C3B36D-4818-BDCF-CF5B-1F8AAAA7F884}"/>
          </ac:grpSpMkLst>
        </pc:grpChg>
      </pc:sldChg>
    </pc:docChg>
  </pc:docChgLst>
  <pc:docChgLst>
    <pc:chgData name="Jessett, Nicholas" userId="c7cd04ab-29b2-494e-b620-9808ef6527e3" providerId="ADAL" clId="{28E1617C-FFEF-4FE8-A23E-F204D1D095A2}"/>
    <pc:docChg chg="undo custSel addSld delSld modSld modSection">
      <pc:chgData name="Jessett, Nicholas" userId="c7cd04ab-29b2-494e-b620-9808ef6527e3" providerId="ADAL" clId="{28E1617C-FFEF-4FE8-A23E-F204D1D095A2}" dt="2025-10-27T17:13:25.819" v="49" actId="47"/>
      <pc:docMkLst>
        <pc:docMk/>
      </pc:docMkLst>
      <pc:sldChg chg="modSp mod">
        <pc:chgData name="Jessett, Nicholas" userId="c7cd04ab-29b2-494e-b620-9808ef6527e3" providerId="ADAL" clId="{28E1617C-FFEF-4FE8-A23E-F204D1D095A2}" dt="2025-10-27T15:18:53.962" v="43" actId="33524"/>
        <pc:sldMkLst>
          <pc:docMk/>
          <pc:sldMk cId="1850676767" sldId="542"/>
        </pc:sldMkLst>
        <pc:spChg chg="mod">
          <ac:chgData name="Jessett, Nicholas" userId="c7cd04ab-29b2-494e-b620-9808ef6527e3" providerId="ADAL" clId="{28E1617C-FFEF-4FE8-A23E-F204D1D095A2}" dt="2025-10-27T15:18:53.962" v="43" actId="33524"/>
          <ac:spMkLst>
            <pc:docMk/>
            <pc:sldMk cId="1850676767" sldId="542"/>
            <ac:spMk id="4" creationId="{71B380C9-83F4-13B7-773B-9880F0F13E5F}"/>
          </ac:spMkLst>
        </pc:spChg>
      </pc:sldChg>
      <pc:sldChg chg="modSp mod">
        <pc:chgData name="Jessett, Nicholas" userId="c7cd04ab-29b2-494e-b620-9808ef6527e3" providerId="ADAL" clId="{28E1617C-FFEF-4FE8-A23E-F204D1D095A2}" dt="2025-10-27T17:12:46.569" v="48" actId="207"/>
        <pc:sldMkLst>
          <pc:docMk/>
          <pc:sldMk cId="1431067225" sldId="2147482323"/>
        </pc:sldMkLst>
        <pc:spChg chg="mod">
          <ac:chgData name="Jessett, Nicholas" userId="c7cd04ab-29b2-494e-b620-9808ef6527e3" providerId="ADAL" clId="{28E1617C-FFEF-4FE8-A23E-F204D1D095A2}" dt="2025-10-27T15:16:23.888" v="3" actId="1035"/>
          <ac:spMkLst>
            <pc:docMk/>
            <pc:sldMk cId="1431067225" sldId="2147482323"/>
            <ac:spMk id="10" creationId="{070AB7A7-FA76-E02A-C38F-A6A6565E0F27}"/>
          </ac:spMkLst>
        </pc:spChg>
        <pc:spChg chg="mod">
          <ac:chgData name="Jessett, Nicholas" userId="c7cd04ab-29b2-494e-b620-9808ef6527e3" providerId="ADAL" clId="{28E1617C-FFEF-4FE8-A23E-F204D1D095A2}" dt="2025-10-27T15:18:15.651" v="40" actId="1037"/>
          <ac:spMkLst>
            <pc:docMk/>
            <pc:sldMk cId="1431067225" sldId="2147482323"/>
            <ac:spMk id="11" creationId="{778FF8C1-AE45-BC82-6A41-2E2BBD193A9F}"/>
          </ac:spMkLst>
        </pc:spChg>
        <pc:spChg chg="mod">
          <ac:chgData name="Jessett, Nicholas" userId="c7cd04ab-29b2-494e-b620-9808ef6527e3" providerId="ADAL" clId="{28E1617C-FFEF-4FE8-A23E-F204D1D095A2}" dt="2025-10-27T15:18:23.018" v="42" actId="1035"/>
          <ac:spMkLst>
            <pc:docMk/>
            <pc:sldMk cId="1431067225" sldId="2147482323"/>
            <ac:spMk id="12" creationId="{E2C4C7D6-12F4-E82A-EF4B-1C5FB25DE170}"/>
          </ac:spMkLst>
        </pc:spChg>
        <pc:spChg chg="mod">
          <ac:chgData name="Jessett, Nicholas" userId="c7cd04ab-29b2-494e-b620-9808ef6527e3" providerId="ADAL" clId="{28E1617C-FFEF-4FE8-A23E-F204D1D095A2}" dt="2025-10-27T15:16:03.156" v="0" actId="1036"/>
          <ac:spMkLst>
            <pc:docMk/>
            <pc:sldMk cId="1431067225" sldId="2147482323"/>
            <ac:spMk id="13" creationId="{6CE27DD9-4167-2974-8B95-A3F0A5CB798B}"/>
          </ac:spMkLst>
        </pc:spChg>
        <pc:spChg chg="mod">
          <ac:chgData name="Jessett, Nicholas" userId="c7cd04ab-29b2-494e-b620-9808ef6527e3" providerId="ADAL" clId="{28E1617C-FFEF-4FE8-A23E-F204D1D095A2}" dt="2025-10-27T15:17:10.599" v="19" actId="1035"/>
          <ac:spMkLst>
            <pc:docMk/>
            <pc:sldMk cId="1431067225" sldId="2147482323"/>
            <ac:spMk id="14" creationId="{B6374B0E-1884-9D22-CD34-9D5F2AF85628}"/>
          </ac:spMkLst>
        </pc:spChg>
        <pc:spChg chg="mod">
          <ac:chgData name="Jessett, Nicholas" userId="c7cd04ab-29b2-494e-b620-9808ef6527e3" providerId="ADAL" clId="{28E1617C-FFEF-4FE8-A23E-F204D1D095A2}" dt="2025-10-27T15:17:18.742" v="20" actId="1036"/>
          <ac:spMkLst>
            <pc:docMk/>
            <pc:sldMk cId="1431067225" sldId="2147482323"/>
            <ac:spMk id="15" creationId="{A420B784-507F-4257-2C1D-B33DDB448182}"/>
          </ac:spMkLst>
        </pc:spChg>
        <pc:spChg chg="mod">
          <ac:chgData name="Jessett, Nicholas" userId="c7cd04ab-29b2-494e-b620-9808ef6527e3" providerId="ADAL" clId="{28E1617C-FFEF-4FE8-A23E-F204D1D095A2}" dt="2025-10-27T15:16:12.548" v="2" actId="1036"/>
          <ac:spMkLst>
            <pc:docMk/>
            <pc:sldMk cId="1431067225" sldId="2147482323"/>
            <ac:spMk id="16" creationId="{4E6C1702-9B47-EBDE-538B-28DA73D48ACB}"/>
          </ac:spMkLst>
        </pc:spChg>
        <pc:spChg chg="mod">
          <ac:chgData name="Jessett, Nicholas" userId="c7cd04ab-29b2-494e-b620-9808ef6527e3" providerId="ADAL" clId="{28E1617C-FFEF-4FE8-A23E-F204D1D095A2}" dt="2025-10-27T15:17:56.442" v="37" actId="1076"/>
          <ac:spMkLst>
            <pc:docMk/>
            <pc:sldMk cId="1431067225" sldId="2147482323"/>
            <ac:spMk id="17" creationId="{29DDEB8E-2E7B-1BE0-5983-1E39673405DC}"/>
          </ac:spMkLst>
        </pc:spChg>
        <pc:spChg chg="mod">
          <ac:chgData name="Jessett, Nicholas" userId="c7cd04ab-29b2-494e-b620-9808ef6527e3" providerId="ADAL" clId="{28E1617C-FFEF-4FE8-A23E-F204D1D095A2}" dt="2025-10-27T17:12:46.569" v="48" actId="207"/>
          <ac:spMkLst>
            <pc:docMk/>
            <pc:sldMk cId="1431067225" sldId="2147482323"/>
            <ac:spMk id="27" creationId="{31FC3BD0-0A32-03C1-553C-9248748A5130}"/>
          </ac:spMkLst>
        </pc:spChg>
        <pc:spChg chg="mod">
          <ac:chgData name="Jessett, Nicholas" userId="c7cd04ab-29b2-494e-b620-9808ef6527e3" providerId="ADAL" clId="{28E1617C-FFEF-4FE8-A23E-F204D1D095A2}" dt="2025-10-27T17:12:39.788" v="47" actId="207"/>
          <ac:spMkLst>
            <pc:docMk/>
            <pc:sldMk cId="1431067225" sldId="2147482323"/>
            <ac:spMk id="30" creationId="{5E69C251-0F33-5560-4A41-1514CB604647}"/>
          </ac:spMkLst>
        </pc:spChg>
      </pc:sldChg>
      <pc:sldChg chg="add del">
        <pc:chgData name="Jessett, Nicholas" userId="c7cd04ab-29b2-494e-b620-9808ef6527e3" providerId="ADAL" clId="{28E1617C-FFEF-4FE8-A23E-F204D1D095A2}" dt="2025-10-27T17:13:25.819" v="49" actId="47"/>
        <pc:sldMkLst>
          <pc:docMk/>
          <pc:sldMk cId="3294957" sldId="2147482324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3" y="2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174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3" y="9119174"/>
            <a:ext cx="3170583" cy="482027"/>
          </a:xfrm>
          <a:prstGeom prst="rect">
            <a:avLst/>
          </a:prstGeom>
        </p:spPr>
        <p:txBody>
          <a:bodyPr vert="horz" lIns="94839" tIns="47419" rIns="94839" bIns="47419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1" tIns="48320" rIns="96641" bIns="48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41" tIns="48320" rIns="96641" bIns="483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1" tIns="48320" rIns="96641" bIns="48320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7265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88BE3-34B6-5B54-8D40-2CAE385E3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956DE7-2B60-E6C5-3382-BCBE227C08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6B1029-C0CB-CFF1-73BA-235DF29051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F347E-C05F-BEAB-7E09-F1E7DCD8E0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344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26654-6862-C76B-8591-55AA82918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5AF55B-FB22-E555-863B-D973E79424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0300B9-B9B3-7CE1-C796-BBDA81FA58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4EF8E9-C012-50F7-162A-2B01CE2667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16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1"/>
            <a:ext cx="3124200" cy="9694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37160" tIns="137160" rIns="137160" bIns="137160" rtlCol="0">
            <a:spAutoFit/>
          </a:bodyPr>
          <a:lstStyle/>
          <a:p>
            <a:pPr lvl="0"/>
            <a:r>
              <a:rPr lang="en-US" sz="1200">
                <a:solidFill>
                  <a:schemeClr val="tx1"/>
                </a:solidFill>
              </a:rPr>
              <a:t>Click to edit Master text styles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sz="1050">
                <a:solidFill>
                  <a:schemeClr val="tx1"/>
                </a:solidFill>
              </a:rPr>
              <a:t>Second level</a:t>
            </a:r>
          </a:p>
          <a:p>
            <a:pPr marL="814388" lvl="2" indent="-128588">
              <a:buFont typeface="Arial" panose="020B0604020202020204" pitchFamily="34" charset="0"/>
              <a:buChar char="•"/>
            </a:pPr>
            <a:r>
              <a:rPr lang="en-US" sz="900">
                <a:solidFill>
                  <a:schemeClr val="tx1"/>
                </a:solidFill>
              </a:rPr>
              <a:t>Third level</a:t>
            </a:r>
          </a:p>
          <a:p>
            <a:endParaRPr lang="en-US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00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94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  <a:latin typeface="+mj-lt"/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1500" b="0">
                <a:solidFill>
                  <a:schemeClr val="accent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5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500">
                <a:solidFill>
                  <a:schemeClr val="tx1"/>
                </a:solidFill>
              </a:defRPr>
            </a:lvl2pPr>
            <a:lvl3pPr>
              <a:defRPr sz="135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5892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60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0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2"/>
            <a:ext cx="8534400" cy="20128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6"/>
            <a:ext cx="8534400" cy="2077492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44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2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15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2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15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5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367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21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62D25D7-9B0F-E3E1-6BF3-8B4DBC01C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53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6222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28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220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742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616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</a:rPr>
              <a:t>Third level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490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2341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749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44648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27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5070EE4-780E-6945-BAAA-1A8C189EEF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563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703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978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169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6672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4815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90044"/>
            <a:ext cx="8229600" cy="50440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3988" y="-178426"/>
            <a:ext cx="8229600" cy="1325563"/>
          </a:xfrm>
        </p:spPr>
        <p:txBody>
          <a:bodyPr>
            <a:normAutofit/>
          </a:bodyPr>
          <a:lstStyle>
            <a:lvl1pPr algn="ctr">
              <a:defRPr sz="3600" b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11F199-4999-F5EF-5217-26D2FC3650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05B9751-6177-4CC3-8671-E8F75687126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210236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D2CAE2-9980-6753-E3D6-D05171EC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82149-A661-49C6-ACB3-AE958321C168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7EF8B-0065-3994-0A5A-A718C67CB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E0DFF-87F4-5334-CE24-BFD1281C8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960B5-BC44-40E1-8C87-A69007E06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4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74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31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6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6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58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1500" b="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59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1698927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81"/>
            <a:ext cx="8534400" cy="14311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200" b="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9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1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2DAA261-45D7-5D4B-4C8B-A1F3D44001B5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rgbClr val="E6EB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1CEC4A-23E3-AE53-D73D-4D8A769456FD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37FADFA-538E-973E-2FA5-E184AACC4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8FA06F8-A771-B4EC-29B8-3F7E921BF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D4DA85-22DA-9FBC-B612-F15E029382C8}"/>
              </a:ext>
            </a:extLst>
          </p:cNvPr>
          <p:cNvSpPr txBox="1"/>
          <p:nvPr userDrawn="1"/>
        </p:nvSpPr>
        <p:spPr>
          <a:xfrm>
            <a:off x="15850" y="64008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1"/>
                </a:solidFill>
              </a:rPr>
              <a:t>Item 5</a:t>
            </a:r>
          </a:p>
          <a:p>
            <a:pPr algn="l"/>
            <a:r>
              <a:rPr lang="en-US" sz="1000" b="0" baseline="0">
                <a:solidFill>
                  <a:schemeClr val="tx1"/>
                </a:solidFill>
              </a:rPr>
              <a:t>ERCOT Public/Confidential</a:t>
            </a:r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38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50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3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1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6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6" y="6324601"/>
            <a:ext cx="28409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750" b="1" baseline="0">
                <a:solidFill>
                  <a:schemeClr val="tx1"/>
                </a:solidFill>
              </a:rPr>
              <a:t>Item 3.2.2</a:t>
            </a:r>
          </a:p>
          <a:p>
            <a:pPr algn="l"/>
            <a:r>
              <a:rPr lang="en-US" sz="750" b="0" baseline="0">
                <a:solidFill>
                  <a:schemeClr val="tx1"/>
                </a:solidFill>
              </a:rPr>
              <a:t>ERCOT Confidential</a:t>
            </a:r>
            <a:endParaRPr lang="en-US" sz="75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163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624565-CE47-9C02-0D5A-E283D14ACFBE}"/>
              </a:ext>
            </a:extLst>
          </p:cNvPr>
          <p:cNvSpPr txBox="1"/>
          <p:nvPr userDrawn="1"/>
        </p:nvSpPr>
        <p:spPr>
          <a:xfrm>
            <a:off x="54676" y="6324601"/>
            <a:ext cx="28409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750" b="1" baseline="0">
                <a:solidFill>
                  <a:schemeClr val="tx1"/>
                </a:solidFill>
              </a:rPr>
              <a:t>Item 3.2.2</a:t>
            </a:r>
          </a:p>
          <a:p>
            <a:pPr algn="l"/>
            <a:r>
              <a:rPr lang="en-US" sz="750" b="0" baseline="0">
                <a:solidFill>
                  <a:schemeClr val="tx1"/>
                </a:solidFill>
              </a:rPr>
              <a:t>ERCOT Public</a:t>
            </a:r>
            <a:endParaRPr lang="en-US" sz="75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62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1" r:id="rId16"/>
    <p:sldLayoutId id="2147483772" r:id="rId17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xpertinsights.com/insights/50-identity-and-access-security-stats-you-should-know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yberark.com/press/report-93-of-organizations-had-two-or-more-identity-related-breaches-in-the-past-year/" TargetMode="External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4000500" y="2286379"/>
            <a:ext cx="5048065" cy="2323713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r>
              <a:rPr lang="en-US" b="1"/>
              <a:t>Identity and Access Management (IAM): Future Ready Identity</a:t>
            </a:r>
          </a:p>
          <a:p>
            <a:endParaRPr lang="en-US" sz="1350"/>
          </a:p>
          <a:p>
            <a:r>
              <a:rPr lang="en-US" sz="1350" i="1">
                <a:cs typeface="Arial"/>
              </a:rPr>
              <a:t>Nicholas Jessett</a:t>
            </a:r>
          </a:p>
          <a:p>
            <a:r>
              <a:rPr lang="en-US" sz="1350">
                <a:cs typeface="Arial"/>
              </a:rPr>
              <a:t>Head of IAM</a:t>
            </a:r>
          </a:p>
          <a:p>
            <a:endParaRPr lang="en-US" sz="1350">
              <a:cs typeface="Arial"/>
            </a:endParaRPr>
          </a:p>
          <a:p>
            <a:r>
              <a:rPr lang="en-US" sz="1600" b="1">
                <a:cs typeface="Arial"/>
              </a:rPr>
              <a:t>Retail Market Subcommittee</a:t>
            </a:r>
          </a:p>
          <a:p>
            <a:r>
              <a:rPr lang="en-US" sz="1350">
                <a:cs typeface="Arial"/>
              </a:rPr>
              <a:t>4 November 2025</a:t>
            </a:r>
          </a:p>
          <a:p>
            <a:endParaRPr lang="en-US" sz="1350">
              <a:cs typeface="Arial"/>
            </a:endParaRPr>
          </a:p>
          <a:p>
            <a:endParaRPr lang="en-US" sz="135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72654-BEF7-F092-01A1-828D41084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ERCOT’s Identity &amp; Access Management (IAM)</a:t>
            </a:r>
            <a:br>
              <a:rPr lang="en-US"/>
            </a:br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Our Goals for Market Participants</a:t>
            </a:r>
            <a:br>
              <a:rPr lang="en-US"/>
            </a:b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45B07-60D9-2BF7-2CF1-3D9AF8075A4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49102" y="915578"/>
            <a:ext cx="8534400" cy="552766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Enable our Market Participant partners to log into their tools easily, seamlessly, and </a:t>
            </a:r>
            <a:r>
              <a:rPr lang="en-US" b="1"/>
              <a:t>once</a:t>
            </a:r>
            <a:r>
              <a:rPr lang="en-US"/>
              <a:t> to do their work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b="1"/>
              <a:t>One simple logon </a:t>
            </a:r>
            <a:r>
              <a:rPr lang="en-US"/>
              <a:t>with all the access you need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/>
              <a:t>Replace Certificates with a </a:t>
            </a:r>
            <a:r>
              <a:rPr lang="en-US" b="1"/>
              <a:t>modern authentication </a:t>
            </a:r>
            <a:r>
              <a:rPr lang="en-US"/>
              <a:t>solution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Ensure an </a:t>
            </a:r>
            <a:r>
              <a:rPr lang="en-US" b="1"/>
              <a:t>easier process </a:t>
            </a:r>
            <a:r>
              <a:rPr lang="en-US"/>
              <a:t>for User Security Administrator (USA’s) to administer their user base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Increase the security of the Market Participant tools, while enabling ERCOT and the Market Participants to </a:t>
            </a:r>
            <a:r>
              <a:rPr lang="en-US" b="1"/>
              <a:t>seamlessly work </a:t>
            </a:r>
            <a:r>
              <a:rPr lang="en-US"/>
              <a:t>together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Hired Deloitte to review our tooling and processes in order to recommend new authentication systems and a </a:t>
            </a:r>
            <a:r>
              <a:rPr lang="en-US" b="1"/>
              <a:t>roadmap</a:t>
            </a:r>
            <a:r>
              <a:rPr lang="en-US"/>
              <a:t> to implement </a:t>
            </a:r>
            <a:r>
              <a:rPr lang="en-US" b="1"/>
              <a:t>modern tooling and processes </a:t>
            </a:r>
            <a:r>
              <a:rPr lang="en-US"/>
              <a:t>for our Market Participants, also known as Business to Business (B2B)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/>
              <a:t>Hire a Systems Implementation (SI) partner to </a:t>
            </a:r>
            <a:r>
              <a:rPr lang="en-US" b="1"/>
              <a:t>drive and assist</a:t>
            </a:r>
            <a:r>
              <a:rPr lang="en-US"/>
              <a:t> with the implementation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7F8480-5B83-9A7F-19D9-4C899B9D4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7C858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7C858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42D0B6-6668-6646-815E-4DCF1C8CAD8D}"/>
              </a:ext>
            </a:extLst>
          </p:cNvPr>
          <p:cNvSpPr txBox="1"/>
          <p:nvPr/>
        </p:nvSpPr>
        <p:spPr>
          <a:xfrm rot="915774">
            <a:off x="7862350" y="3922724"/>
            <a:ext cx="1017230" cy="1200329"/>
          </a:xfrm>
          <a:custGeom>
            <a:avLst/>
            <a:gdLst>
              <a:gd name="connsiteX0" fmla="*/ 0 w 1017230"/>
              <a:gd name="connsiteY0" fmla="*/ 0 h 1200329"/>
              <a:gd name="connsiteX1" fmla="*/ 518787 w 1017230"/>
              <a:gd name="connsiteY1" fmla="*/ 0 h 1200329"/>
              <a:gd name="connsiteX2" fmla="*/ 1017230 w 1017230"/>
              <a:gd name="connsiteY2" fmla="*/ 0 h 1200329"/>
              <a:gd name="connsiteX3" fmla="*/ 1017230 w 1017230"/>
              <a:gd name="connsiteY3" fmla="*/ 364100 h 1200329"/>
              <a:gd name="connsiteX4" fmla="*/ 1017230 w 1017230"/>
              <a:gd name="connsiteY4" fmla="*/ 764209 h 1200329"/>
              <a:gd name="connsiteX5" fmla="*/ 1017230 w 1017230"/>
              <a:gd name="connsiteY5" fmla="*/ 1200329 h 1200329"/>
              <a:gd name="connsiteX6" fmla="*/ 498443 w 1017230"/>
              <a:gd name="connsiteY6" fmla="*/ 1200329 h 1200329"/>
              <a:gd name="connsiteX7" fmla="*/ 0 w 1017230"/>
              <a:gd name="connsiteY7" fmla="*/ 1200329 h 1200329"/>
              <a:gd name="connsiteX8" fmla="*/ 0 w 1017230"/>
              <a:gd name="connsiteY8" fmla="*/ 836229 h 1200329"/>
              <a:gd name="connsiteX9" fmla="*/ 0 w 1017230"/>
              <a:gd name="connsiteY9" fmla="*/ 460126 h 1200329"/>
              <a:gd name="connsiteX10" fmla="*/ 0 w 1017230"/>
              <a:gd name="connsiteY10" fmla="*/ 0 h 1200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17230" h="1200329" extrusionOk="0">
                <a:moveTo>
                  <a:pt x="0" y="0"/>
                </a:moveTo>
                <a:cubicBezTo>
                  <a:pt x="159935" y="-46579"/>
                  <a:pt x="321172" y="406"/>
                  <a:pt x="518787" y="0"/>
                </a:cubicBezTo>
                <a:cubicBezTo>
                  <a:pt x="716402" y="-406"/>
                  <a:pt x="828837" y="54946"/>
                  <a:pt x="1017230" y="0"/>
                </a:cubicBezTo>
                <a:cubicBezTo>
                  <a:pt x="1051760" y="172619"/>
                  <a:pt x="1011047" y="269265"/>
                  <a:pt x="1017230" y="364100"/>
                </a:cubicBezTo>
                <a:cubicBezTo>
                  <a:pt x="1023413" y="458935"/>
                  <a:pt x="995784" y="568065"/>
                  <a:pt x="1017230" y="764209"/>
                </a:cubicBezTo>
                <a:cubicBezTo>
                  <a:pt x="1038676" y="960353"/>
                  <a:pt x="1010946" y="1053086"/>
                  <a:pt x="1017230" y="1200329"/>
                </a:cubicBezTo>
                <a:cubicBezTo>
                  <a:pt x="765393" y="1226669"/>
                  <a:pt x="646593" y="1145423"/>
                  <a:pt x="498443" y="1200329"/>
                </a:cubicBezTo>
                <a:cubicBezTo>
                  <a:pt x="350293" y="1255235"/>
                  <a:pt x="151009" y="1180197"/>
                  <a:pt x="0" y="1200329"/>
                </a:cubicBezTo>
                <a:cubicBezTo>
                  <a:pt x="-26893" y="1100133"/>
                  <a:pt x="4076" y="928357"/>
                  <a:pt x="0" y="836229"/>
                </a:cubicBezTo>
                <a:cubicBezTo>
                  <a:pt x="-4076" y="744101"/>
                  <a:pt x="23547" y="561545"/>
                  <a:pt x="0" y="460126"/>
                </a:cubicBezTo>
                <a:cubicBezTo>
                  <a:pt x="-23547" y="358707"/>
                  <a:pt x="41342" y="135468"/>
                  <a:pt x="0" y="0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419494553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>
                <a:solidFill>
                  <a:srgbClr val="FF0000"/>
                </a:solidFill>
              </a:rPr>
              <a:t>Secure our Systems while </a:t>
            </a:r>
            <a:r>
              <a:rPr lang="en-US" sz="1200" b="1">
                <a:solidFill>
                  <a:srgbClr val="FF0000"/>
                </a:solidFill>
              </a:rPr>
              <a:t>Enabling</a:t>
            </a:r>
            <a:r>
              <a:rPr lang="en-US" sz="1200">
                <a:solidFill>
                  <a:srgbClr val="FF0000"/>
                </a:solidFill>
              </a:rPr>
              <a:t> the Business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49FE6B-0430-6520-2076-74C6EA87FE60}"/>
              </a:ext>
            </a:extLst>
          </p:cNvPr>
          <p:cNvSpPr txBox="1"/>
          <p:nvPr/>
        </p:nvSpPr>
        <p:spPr>
          <a:xfrm>
            <a:off x="2275643" y="6320135"/>
            <a:ext cx="5982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2024 report from Sophos found that over three-quarters (77%) of attacks saw compromised credentials as an initial access method</a:t>
            </a:r>
            <a:endParaRPr lang="en-US" sz="1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40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6605D-4012-F2C4-9452-90A7424A1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873738A-B41F-1BDD-8CC8-02DF8B55EF5A}"/>
              </a:ext>
            </a:extLst>
          </p:cNvPr>
          <p:cNvSpPr/>
          <p:nvPr/>
        </p:nvSpPr>
        <p:spPr>
          <a:xfrm>
            <a:off x="304800" y="1143000"/>
            <a:ext cx="8610600" cy="20116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1D4C23-CE72-5F65-51B8-230AB4BDB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 Ready Identity: Market Participants </a:t>
            </a:r>
            <a:br>
              <a:rPr lang="en-US"/>
            </a:br>
            <a:r>
              <a:rPr lang="en-US"/>
              <a:t> </a:t>
            </a:r>
            <a:r>
              <a:rPr lang="en-US">
                <a:solidFill>
                  <a:schemeClr val="accent6">
                    <a:lumMod val="75000"/>
                  </a:schemeClr>
                </a:solidFill>
              </a:rPr>
              <a:t>Our Process</a:t>
            </a:r>
            <a:br>
              <a:rPr lang="en-US"/>
            </a:b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DD428-A753-E12E-FE09-6A8AA6613085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81000" y="913447"/>
            <a:ext cx="8534400" cy="609397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/>
              <a:t>Select a Systems Implementation (SI) Partner to assist with the transformation to Future Ready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/>
              <a:t>Update our Protocols for Market Participant Individuals with ERCOT Access (MPIEA) through the PUCT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/>
              <a:t>Select a Future Ready, Modern Authentication vendor to facilitate easier and more streamlined access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/>
              <a:t>Build out the new authentication solution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/>
              <a:t>Integrate pilot applications to new solution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/>
              <a:t>Pilot authentication solution with Market Participant volunteers to gain feedback and improve the process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/>
              <a:t>Phased integration of remaining applications and rollout authentication solution to Market Participants</a:t>
            </a:r>
          </a:p>
          <a:p>
            <a:r>
              <a:rPr lang="en-US" b="1">
                <a:solidFill>
                  <a:srgbClr val="00B050"/>
                </a:solidFill>
              </a:rPr>
              <a:t>          </a:t>
            </a:r>
            <a:r>
              <a:rPr lang="en-US" b="1">
                <a:solidFill>
                  <a:schemeClr val="accent6"/>
                </a:solidFill>
              </a:rPr>
              <a:t>Constant Updates and Collaboration With Our Market    </a:t>
            </a:r>
          </a:p>
          <a:p>
            <a:r>
              <a:rPr lang="en-US" b="1">
                <a:solidFill>
                  <a:schemeClr val="accent6"/>
                </a:solidFill>
              </a:rPr>
              <a:t>          Participant Partners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D9AF6C-79FA-DD03-1199-B617F0A58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7C858C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7C858C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87ECF6-3526-904D-E327-172E8355E9D3}"/>
              </a:ext>
            </a:extLst>
          </p:cNvPr>
          <p:cNvSpPr txBox="1"/>
          <p:nvPr/>
        </p:nvSpPr>
        <p:spPr>
          <a:xfrm rot="915774">
            <a:off x="7336951" y="4452802"/>
            <a:ext cx="1650579" cy="830997"/>
          </a:xfrm>
          <a:custGeom>
            <a:avLst/>
            <a:gdLst>
              <a:gd name="connsiteX0" fmla="*/ 0 w 1650579"/>
              <a:gd name="connsiteY0" fmla="*/ 0 h 830997"/>
              <a:gd name="connsiteX1" fmla="*/ 566699 w 1650579"/>
              <a:gd name="connsiteY1" fmla="*/ 0 h 830997"/>
              <a:gd name="connsiteX2" fmla="*/ 1067374 w 1650579"/>
              <a:gd name="connsiteY2" fmla="*/ 0 h 830997"/>
              <a:gd name="connsiteX3" fmla="*/ 1650579 w 1650579"/>
              <a:gd name="connsiteY3" fmla="*/ 0 h 830997"/>
              <a:gd name="connsiteX4" fmla="*/ 1650579 w 1650579"/>
              <a:gd name="connsiteY4" fmla="*/ 390569 h 830997"/>
              <a:gd name="connsiteX5" fmla="*/ 1650579 w 1650579"/>
              <a:gd name="connsiteY5" fmla="*/ 830997 h 830997"/>
              <a:gd name="connsiteX6" fmla="*/ 1083880 w 1650579"/>
              <a:gd name="connsiteY6" fmla="*/ 830997 h 830997"/>
              <a:gd name="connsiteX7" fmla="*/ 566699 w 1650579"/>
              <a:gd name="connsiteY7" fmla="*/ 830997 h 830997"/>
              <a:gd name="connsiteX8" fmla="*/ 0 w 1650579"/>
              <a:gd name="connsiteY8" fmla="*/ 830997 h 830997"/>
              <a:gd name="connsiteX9" fmla="*/ 0 w 1650579"/>
              <a:gd name="connsiteY9" fmla="*/ 407189 h 830997"/>
              <a:gd name="connsiteX10" fmla="*/ 0 w 1650579"/>
              <a:gd name="connsiteY10" fmla="*/ 0 h 830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50579" h="830997" extrusionOk="0">
                <a:moveTo>
                  <a:pt x="0" y="0"/>
                </a:moveTo>
                <a:cubicBezTo>
                  <a:pt x="263281" y="-52988"/>
                  <a:pt x="449339" y="41465"/>
                  <a:pt x="566699" y="0"/>
                </a:cubicBezTo>
                <a:cubicBezTo>
                  <a:pt x="684059" y="-41465"/>
                  <a:pt x="948116" y="1609"/>
                  <a:pt x="1067374" y="0"/>
                </a:cubicBezTo>
                <a:cubicBezTo>
                  <a:pt x="1186632" y="-1609"/>
                  <a:pt x="1433462" y="16915"/>
                  <a:pt x="1650579" y="0"/>
                </a:cubicBezTo>
                <a:cubicBezTo>
                  <a:pt x="1694743" y="125373"/>
                  <a:pt x="1621363" y="271393"/>
                  <a:pt x="1650579" y="390569"/>
                </a:cubicBezTo>
                <a:cubicBezTo>
                  <a:pt x="1679795" y="509745"/>
                  <a:pt x="1643136" y="646956"/>
                  <a:pt x="1650579" y="830997"/>
                </a:cubicBezTo>
                <a:cubicBezTo>
                  <a:pt x="1474640" y="851818"/>
                  <a:pt x="1350227" y="768518"/>
                  <a:pt x="1083880" y="830997"/>
                </a:cubicBezTo>
                <a:cubicBezTo>
                  <a:pt x="817533" y="893476"/>
                  <a:pt x="722480" y="824738"/>
                  <a:pt x="566699" y="830997"/>
                </a:cubicBezTo>
                <a:cubicBezTo>
                  <a:pt x="410918" y="837256"/>
                  <a:pt x="164675" y="801985"/>
                  <a:pt x="0" y="830997"/>
                </a:cubicBezTo>
                <a:cubicBezTo>
                  <a:pt x="-13349" y="645432"/>
                  <a:pt x="19259" y="603472"/>
                  <a:pt x="0" y="407189"/>
                </a:cubicBezTo>
                <a:cubicBezTo>
                  <a:pt x="-19259" y="210906"/>
                  <a:pt x="10594" y="102081"/>
                  <a:pt x="0" y="0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419494553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b="1">
                <a:solidFill>
                  <a:srgbClr val="FF0000"/>
                </a:solidFill>
              </a:rPr>
              <a:t>Slow</a:t>
            </a:r>
            <a:r>
              <a:rPr lang="en-US" sz="1200">
                <a:solidFill>
                  <a:srgbClr val="FF0000"/>
                </a:solidFill>
              </a:rPr>
              <a:t> and </a:t>
            </a:r>
            <a:r>
              <a:rPr lang="en-US" sz="1200" b="1">
                <a:solidFill>
                  <a:srgbClr val="FF0000"/>
                </a:solidFill>
              </a:rPr>
              <a:t>Deliberate</a:t>
            </a:r>
            <a:r>
              <a:rPr lang="en-US" sz="1200">
                <a:solidFill>
                  <a:srgbClr val="FF0000"/>
                </a:solidFill>
              </a:rPr>
              <a:t> Implementation to </a:t>
            </a:r>
            <a:r>
              <a:rPr lang="en-US" sz="1200" b="1">
                <a:solidFill>
                  <a:srgbClr val="FF0000"/>
                </a:solidFill>
              </a:rPr>
              <a:t>Ensure</a:t>
            </a:r>
            <a:r>
              <a:rPr lang="en-US" sz="1200">
                <a:solidFill>
                  <a:srgbClr val="FF0000"/>
                </a:solidFill>
              </a:rPr>
              <a:t> Acceptance and Accessibility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70C192F-19BB-D1BE-0142-FA812776592C}"/>
              </a:ext>
            </a:extLst>
          </p:cNvPr>
          <p:cNvSpPr txBox="1"/>
          <p:nvPr/>
        </p:nvSpPr>
        <p:spPr>
          <a:xfrm>
            <a:off x="2269148" y="6380569"/>
            <a:ext cx="55835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93% of organizations had two or more identity-related breaches in the past year</a:t>
            </a:r>
            <a:endParaRPr lang="en-US" sz="120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FAE772-298F-5360-0616-61E940059796}"/>
              </a:ext>
            </a:extLst>
          </p:cNvPr>
          <p:cNvSpPr txBox="1"/>
          <p:nvPr/>
        </p:nvSpPr>
        <p:spPr>
          <a:xfrm>
            <a:off x="5036874" y="2209800"/>
            <a:ext cx="982926" cy="276999"/>
          </a:xfrm>
          <a:prstGeom prst="rect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ln w="0"/>
                <a:solidFill>
                  <a:schemeClr val="accent3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Progress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FE25EC-A9F9-B26F-9298-89B1438B35B8}"/>
              </a:ext>
            </a:extLst>
          </p:cNvPr>
          <p:cNvSpPr txBox="1"/>
          <p:nvPr/>
        </p:nvSpPr>
        <p:spPr>
          <a:xfrm>
            <a:off x="5181600" y="2847201"/>
            <a:ext cx="982926" cy="276999"/>
          </a:xfrm>
          <a:prstGeom prst="rect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ln w="0"/>
                <a:solidFill>
                  <a:schemeClr val="accent3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Progress</a:t>
            </a:r>
          </a:p>
        </p:txBody>
      </p:sp>
      <p:pic>
        <p:nvPicPr>
          <p:cNvPr id="4" name="Graphic 3" descr="Checkmark with solid fill">
            <a:extLst>
              <a:ext uri="{FF2B5EF4-FFF2-40B4-BE49-F238E27FC236}">
                <a16:creationId xmlns:a16="http://schemas.microsoft.com/office/drawing/2014/main" id="{64316B7C-6B9F-9F9E-3EBC-E92BE3DA31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1066800"/>
            <a:ext cx="381000" cy="381000"/>
          </a:xfrm>
          <a:prstGeom prst="rect">
            <a:avLst/>
          </a:prstGeom>
        </p:spPr>
      </p:pic>
      <p:pic>
        <p:nvPicPr>
          <p:cNvPr id="9" name="Graphic 8" descr="Two speech bubbles">
            <a:extLst>
              <a:ext uri="{FF2B5EF4-FFF2-40B4-BE49-F238E27FC236}">
                <a16:creationId xmlns:a16="http://schemas.microsoft.com/office/drawing/2014/main" id="{72148202-9D86-D99D-2405-4428EE942E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2400" y="4876800"/>
            <a:ext cx="13716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622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E4789-FE10-4A73-0175-4830CA0EE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5E681-21CC-AE3D-0F6B-4F87F9039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7482"/>
            <a:ext cx="7686675" cy="438318"/>
          </a:xfrm>
        </p:spPr>
        <p:txBody>
          <a:bodyPr/>
          <a:lstStyle/>
          <a:p>
            <a:r>
              <a:rPr lang="en-US"/>
              <a:t>Strategic Direction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A91D86-C454-0726-3D9A-DAA1C694B6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5778103"/>
            <a:ext cx="485231" cy="16549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6858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97CB4C-4AD7-3BF9-7EFB-C828818CD83C}"/>
              </a:ext>
            </a:extLst>
          </p:cNvPr>
          <p:cNvGrpSpPr/>
          <p:nvPr/>
        </p:nvGrpSpPr>
        <p:grpSpPr>
          <a:xfrm>
            <a:off x="762000" y="762000"/>
            <a:ext cx="7533509" cy="1162516"/>
            <a:chOff x="1016000" y="348168"/>
            <a:chExt cx="10044679" cy="1550021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B28C0A0B-B55E-6D8F-1B8F-DFBF191F66E4}"/>
                </a:ext>
              </a:extLst>
            </p:cNvPr>
            <p:cNvSpPr/>
            <p:nvPr/>
          </p:nvSpPr>
          <p:spPr>
            <a:xfrm>
              <a:off x="6750411" y="348168"/>
              <a:ext cx="4310268" cy="1550021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8580" tIns="34290" rIns="68580" bIns="34290" rtlCol="0" anchor="ctr"/>
            <a:lstStyle/>
            <a:p>
              <a:pPr marL="214313" indent="-214313">
                <a:buFont typeface="Arial" panose="020B0604020202020204" pitchFamily="34" charset="0"/>
                <a:buChar char="•"/>
              </a:pPr>
              <a:endParaRPr lang="en-US" sz="1050"/>
            </a:p>
            <a:p>
              <a:r>
                <a:rPr lang="en-US" sz="1050"/>
                <a:t>FUTURE STATE</a:t>
              </a:r>
              <a:endParaRPr lang="en-US" sz="1050">
                <a:cs typeface="Arial"/>
              </a:endParaRP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/>
                <a:t>Portal-based, centralized, auditable, &amp; streamlined forms and information exchange between ERCOT &amp; Stakeholders</a:t>
              </a:r>
              <a:endParaRPr lang="en-US" sz="1050">
                <a:cs typeface="Arial"/>
              </a:endParaRP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/>
                <a:t>Use of modern and streamlined access methods for security &amp; efficiency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endParaRPr lang="en-US" sz="1050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2E1408BE-89C8-7A10-7F13-F9C33B48BDF4}"/>
                </a:ext>
              </a:extLst>
            </p:cNvPr>
            <p:cNvSpPr/>
            <p:nvPr/>
          </p:nvSpPr>
          <p:spPr>
            <a:xfrm>
              <a:off x="1016000" y="348168"/>
              <a:ext cx="4310268" cy="1550021"/>
            </a:xfrm>
            <a:prstGeom prst="round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68580" tIns="34290" rIns="68580" bIns="34290" rtlCol="0" anchor="ctr"/>
            <a:lstStyle/>
            <a:p>
              <a:r>
                <a:rPr lang="en-US" sz="1050"/>
                <a:t>CURRENT STATE</a:t>
              </a: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/>
                <a:t>Email and phone-call based exchange of forms and information between ERCOT &amp; Stakeholders</a:t>
              </a:r>
              <a:endParaRPr lang="en-US" sz="1050">
                <a:cs typeface="Arial"/>
              </a:endParaRPr>
            </a:p>
            <a:p>
              <a:pPr marL="214313" indent="-214313">
                <a:buFont typeface="Arial" panose="020B0604020202020204" pitchFamily="34" charset="0"/>
                <a:buChar char="•"/>
              </a:pPr>
              <a:r>
                <a:rPr lang="en-US" sz="1050"/>
                <a:t>Various access methods</a:t>
              </a:r>
              <a:endParaRPr lang="en-US" sz="1050">
                <a:cs typeface="Arial"/>
              </a:endParaRPr>
            </a:p>
          </p:txBody>
        </p:sp>
        <p:sp>
          <p:nvSpPr>
            <p:cNvPr id="9" name="Arrow: Right 8">
              <a:extLst>
                <a:ext uri="{FF2B5EF4-FFF2-40B4-BE49-F238E27FC236}">
                  <a16:creationId xmlns:a16="http://schemas.microsoft.com/office/drawing/2014/main" id="{F8AC779B-A368-9B1B-470B-1871CCE91C19}"/>
                </a:ext>
              </a:extLst>
            </p:cNvPr>
            <p:cNvSpPr/>
            <p:nvPr/>
          </p:nvSpPr>
          <p:spPr>
            <a:xfrm>
              <a:off x="5458111" y="854116"/>
              <a:ext cx="1160457" cy="611652"/>
            </a:xfrm>
            <a:prstGeom prst="rightArrow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b="1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27C057A-C44C-499C-AD42-4B8CBAA2F5BB}"/>
              </a:ext>
            </a:extLst>
          </p:cNvPr>
          <p:cNvSpPr txBox="1"/>
          <p:nvPr/>
        </p:nvSpPr>
        <p:spPr>
          <a:xfrm rot="21268182">
            <a:off x="6579484" y="154678"/>
            <a:ext cx="1436280" cy="461665"/>
          </a:xfrm>
          <a:custGeom>
            <a:avLst/>
            <a:gdLst>
              <a:gd name="connsiteX0" fmla="*/ 0 w 1436280"/>
              <a:gd name="connsiteY0" fmla="*/ 0 h 461665"/>
              <a:gd name="connsiteX1" fmla="*/ 493123 w 1436280"/>
              <a:gd name="connsiteY1" fmla="*/ 0 h 461665"/>
              <a:gd name="connsiteX2" fmla="*/ 928794 w 1436280"/>
              <a:gd name="connsiteY2" fmla="*/ 0 h 461665"/>
              <a:gd name="connsiteX3" fmla="*/ 1436280 w 1436280"/>
              <a:gd name="connsiteY3" fmla="*/ 0 h 461665"/>
              <a:gd name="connsiteX4" fmla="*/ 1436280 w 1436280"/>
              <a:gd name="connsiteY4" fmla="*/ 461665 h 461665"/>
              <a:gd name="connsiteX5" fmla="*/ 971883 w 1436280"/>
              <a:gd name="connsiteY5" fmla="*/ 461665 h 461665"/>
              <a:gd name="connsiteX6" fmla="*/ 521848 w 1436280"/>
              <a:gd name="connsiteY6" fmla="*/ 461665 h 461665"/>
              <a:gd name="connsiteX7" fmla="*/ 0 w 1436280"/>
              <a:gd name="connsiteY7" fmla="*/ 461665 h 461665"/>
              <a:gd name="connsiteX8" fmla="*/ 0 w 1436280"/>
              <a:gd name="connsiteY8" fmla="*/ 0 h 46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6280" h="461665" extrusionOk="0">
                <a:moveTo>
                  <a:pt x="0" y="0"/>
                </a:moveTo>
                <a:cubicBezTo>
                  <a:pt x="237290" y="-36054"/>
                  <a:pt x="266875" y="20769"/>
                  <a:pt x="493123" y="0"/>
                </a:cubicBezTo>
                <a:cubicBezTo>
                  <a:pt x="719371" y="-20769"/>
                  <a:pt x="764533" y="42"/>
                  <a:pt x="928794" y="0"/>
                </a:cubicBezTo>
                <a:cubicBezTo>
                  <a:pt x="1093055" y="-42"/>
                  <a:pt x="1263377" y="28044"/>
                  <a:pt x="1436280" y="0"/>
                </a:cubicBezTo>
                <a:cubicBezTo>
                  <a:pt x="1443348" y="111223"/>
                  <a:pt x="1419583" y="242359"/>
                  <a:pt x="1436280" y="461665"/>
                </a:cubicBezTo>
                <a:cubicBezTo>
                  <a:pt x="1236823" y="467694"/>
                  <a:pt x="1126911" y="460099"/>
                  <a:pt x="971883" y="461665"/>
                </a:cubicBezTo>
                <a:cubicBezTo>
                  <a:pt x="816855" y="463231"/>
                  <a:pt x="670723" y="426117"/>
                  <a:pt x="521848" y="461665"/>
                </a:cubicBezTo>
                <a:cubicBezTo>
                  <a:pt x="372974" y="497213"/>
                  <a:pt x="141207" y="416068"/>
                  <a:pt x="0" y="461665"/>
                </a:cubicBezTo>
                <a:cubicBezTo>
                  <a:pt x="-50730" y="345889"/>
                  <a:pt x="46780" y="107784"/>
                  <a:pt x="0" y="0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419494553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>
                <a:solidFill>
                  <a:srgbClr val="FF0000"/>
                </a:solidFill>
              </a:rPr>
              <a:t>Presented to PRS on October 8th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41C55F4-B45F-8547-E1DA-43F4072538C7}"/>
              </a:ext>
            </a:extLst>
          </p:cNvPr>
          <p:cNvSpPr/>
          <p:nvPr/>
        </p:nvSpPr>
        <p:spPr>
          <a:xfrm>
            <a:off x="765856" y="2135561"/>
            <a:ext cx="4529620" cy="182880"/>
          </a:xfrm>
          <a:prstGeom prst="rect">
            <a:avLst/>
          </a:prstGeom>
          <a:solidFill>
            <a:schemeClr val="tx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/>
              <a:t>Establish MP Service Portal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1FC3BD0-0A32-03C1-553C-9248748A5130}"/>
              </a:ext>
            </a:extLst>
          </p:cNvPr>
          <p:cNvSpPr txBox="1"/>
          <p:nvPr/>
        </p:nvSpPr>
        <p:spPr>
          <a:xfrm>
            <a:off x="681348" y="2280570"/>
            <a:ext cx="8157852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000"/>
              <a:t>Project in execution phase</a:t>
            </a: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000"/>
              <a:t>October PRS: NPRR1302 </a:t>
            </a:r>
            <a:endParaRPr lang="en-US" sz="1000">
              <a:solidFill>
                <a:srgbClr val="FF0000"/>
              </a:solidFill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000"/>
              <a:t>MP Service Portal provides an </a:t>
            </a:r>
            <a:r>
              <a:rPr lang="en-US" sz="1000" b="1">
                <a:solidFill>
                  <a:schemeClr val="accent4">
                    <a:lumMod val="75000"/>
                    <a:lumOff val="25000"/>
                  </a:schemeClr>
                </a:solidFill>
              </a:rPr>
              <a:t>alternative to email/phone call communications </a:t>
            </a:r>
            <a:r>
              <a:rPr lang="en-US" sz="1000"/>
              <a:t>for Market Participant &amp; Client Service engagement</a:t>
            </a:r>
            <a:endParaRPr lang="en-US" sz="1000">
              <a:cs typeface="Arial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000"/>
              <a:t>Access &amp; Authentication: Username &amp; Password with current MFA method used by other applications at ERCOT </a:t>
            </a:r>
            <a:endParaRPr lang="en-US" sz="1000">
              <a:solidFill>
                <a:srgbClr val="FF0000"/>
              </a:solidFill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000"/>
              <a:t>Incorporate Weatherization Portal into MP Service Portal (Weatherization Portal will stop using Digital Certificates)</a:t>
            </a:r>
            <a:endParaRPr lang="en-US" sz="1000">
              <a:cs typeface="Arial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000"/>
              <a:t>External Stakeholder Engagement:</a:t>
            </a:r>
            <a:endParaRPr lang="en-US" sz="1000">
              <a:cs typeface="Arial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000"/>
              <a:t>TWG forum for project updates and technical discussion  </a:t>
            </a:r>
            <a:endParaRPr lang="en-US" sz="1000">
              <a:cs typeface="Arial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000"/>
              <a:t>User Training</a:t>
            </a:r>
            <a:endParaRPr lang="en-US" sz="1000" strike="sngStrike">
              <a:cs typeface="Arial"/>
            </a:endParaRPr>
          </a:p>
        </p:txBody>
      </p:sp>
      <p:sp>
        <p:nvSpPr>
          <p:cNvPr id="28" name="Star: 5 Points 27">
            <a:extLst>
              <a:ext uri="{FF2B5EF4-FFF2-40B4-BE49-F238E27FC236}">
                <a16:creationId xmlns:a16="http://schemas.microsoft.com/office/drawing/2014/main" id="{FDF08BF1-9522-C755-9795-4035455E11B9}"/>
              </a:ext>
            </a:extLst>
          </p:cNvPr>
          <p:cNvSpPr/>
          <p:nvPr/>
        </p:nvSpPr>
        <p:spPr>
          <a:xfrm>
            <a:off x="4971793" y="1905000"/>
            <a:ext cx="631902" cy="588901"/>
          </a:xfrm>
          <a:prstGeom prst="star5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5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D6C8645-3E1E-E3AA-BDC8-0C3D9233D822}"/>
              </a:ext>
            </a:extLst>
          </p:cNvPr>
          <p:cNvSpPr txBox="1"/>
          <p:nvPr/>
        </p:nvSpPr>
        <p:spPr>
          <a:xfrm>
            <a:off x="5038725" y="2057400"/>
            <a:ext cx="500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/>
              <a:t>Q2 2026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E69C251-0F33-5560-4A41-1514CB604647}"/>
              </a:ext>
            </a:extLst>
          </p:cNvPr>
          <p:cNvSpPr txBox="1"/>
          <p:nvPr/>
        </p:nvSpPr>
        <p:spPr>
          <a:xfrm>
            <a:off x="674260" y="4075609"/>
            <a:ext cx="7982162" cy="14260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000"/>
              <a:t>Project recently initiated </a:t>
            </a:r>
            <a:endParaRPr lang="en-US" sz="1000">
              <a:cs typeface="Arial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000"/>
              <a:t>Project objective to incorporate a </a:t>
            </a:r>
            <a:r>
              <a:rPr lang="en-US" sz="1000" b="1">
                <a:solidFill>
                  <a:schemeClr val="accent4">
                    <a:lumMod val="75000"/>
                    <a:lumOff val="25000"/>
                  </a:schemeClr>
                </a:solidFill>
              </a:rPr>
              <a:t>substantial volume of forms into the MP Service Portal </a:t>
            </a:r>
            <a:endParaRPr lang="en-US" sz="1000" b="1">
              <a:solidFill>
                <a:schemeClr val="accent4">
                  <a:lumMod val="75000"/>
                  <a:lumOff val="25000"/>
                </a:schemeClr>
              </a:solidFill>
              <a:cs typeface="Arial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000"/>
              <a:t>Protocol and User Guide impacts to be determined in the project</a:t>
            </a:r>
            <a:endParaRPr lang="en-US" sz="1000">
              <a:cs typeface="Arial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000"/>
              <a:t>Phased delivery expected throughout 2026</a:t>
            </a:r>
            <a:endParaRPr lang="en-US" sz="1000">
              <a:cs typeface="Arial"/>
            </a:endParaRPr>
          </a:p>
          <a:p>
            <a:pPr marL="171450" indent="-1714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000"/>
              <a:t>External Stakeholder Engagement:</a:t>
            </a:r>
            <a:endParaRPr lang="en-US" sz="1000">
              <a:cs typeface="Arial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000"/>
              <a:t>TWG forum for project updates and technical discussion  </a:t>
            </a:r>
            <a:endParaRPr lang="en-US" sz="1000">
              <a:cs typeface="Arial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en-US" sz="1000"/>
              <a:t>User Training</a:t>
            </a:r>
            <a:endParaRPr lang="en-US" sz="1000">
              <a:cs typeface="Arial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B62F46A-FE91-874B-D2C4-5D1B5E55F445}"/>
              </a:ext>
            </a:extLst>
          </p:cNvPr>
          <p:cNvGrpSpPr/>
          <p:nvPr/>
        </p:nvGrpSpPr>
        <p:grpSpPr>
          <a:xfrm>
            <a:off x="765856" y="3657600"/>
            <a:ext cx="6979430" cy="588901"/>
            <a:chOff x="1236544" y="780304"/>
            <a:chExt cx="6979430" cy="58890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0C8B56C-57D6-B200-607F-221028FF91DC}"/>
                </a:ext>
              </a:extLst>
            </p:cNvPr>
            <p:cNvSpPr/>
            <p:nvPr/>
          </p:nvSpPr>
          <p:spPr>
            <a:xfrm>
              <a:off x="1236544" y="1048343"/>
              <a:ext cx="6591611" cy="182880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/>
                <a:t>Extend MP Service Portal Functionality</a:t>
              </a: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4B939410-B1BC-04E7-ED62-86C9229A645E}"/>
                </a:ext>
              </a:extLst>
            </p:cNvPr>
            <p:cNvGrpSpPr/>
            <p:nvPr/>
          </p:nvGrpSpPr>
          <p:grpSpPr>
            <a:xfrm>
              <a:off x="7579433" y="780304"/>
              <a:ext cx="636541" cy="588901"/>
              <a:chOff x="7579433" y="780304"/>
              <a:chExt cx="636541" cy="588901"/>
            </a:xfrm>
          </p:grpSpPr>
          <p:sp>
            <p:nvSpPr>
              <p:cNvPr id="34" name="Star: 5 Points 33">
                <a:extLst>
                  <a:ext uri="{FF2B5EF4-FFF2-40B4-BE49-F238E27FC236}">
                    <a16:creationId xmlns:a16="http://schemas.microsoft.com/office/drawing/2014/main" id="{76193E4E-8FC9-5949-234F-7DABDA85B846}"/>
                  </a:ext>
                </a:extLst>
              </p:cNvPr>
              <p:cNvSpPr/>
              <p:nvPr/>
            </p:nvSpPr>
            <p:spPr>
              <a:xfrm>
                <a:off x="7584072" y="780304"/>
                <a:ext cx="631902" cy="588901"/>
              </a:xfrm>
              <a:prstGeom prst="star5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500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9E5F34B-225A-FB69-8F53-9D3BC9D25278}"/>
                  </a:ext>
                </a:extLst>
              </p:cNvPr>
              <p:cNvSpPr txBox="1"/>
              <p:nvPr/>
            </p:nvSpPr>
            <p:spPr>
              <a:xfrm>
                <a:off x="7579433" y="849586"/>
                <a:ext cx="6319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900" b="1"/>
              </a:p>
              <a:p>
                <a:pPr algn="ctr"/>
                <a:r>
                  <a:rPr lang="en-US" sz="900" b="1"/>
                  <a:t>2026</a:t>
                </a:r>
              </a:p>
            </p:txBody>
          </p:sp>
        </p:grpSp>
      </p:grp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2CB1C24D-5B75-8925-9107-66F7B04F3938}"/>
              </a:ext>
            </a:extLst>
          </p:cNvPr>
          <p:cNvSpPr/>
          <p:nvPr/>
        </p:nvSpPr>
        <p:spPr>
          <a:xfrm>
            <a:off x="763607" y="5425440"/>
            <a:ext cx="7542193" cy="365760"/>
          </a:xfrm>
          <a:prstGeom prst="rightArrow">
            <a:avLst/>
          </a:prstGeom>
          <a:solidFill>
            <a:schemeClr val="tx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/>
              <a:t>Modernize Identity &amp; Access Management</a:t>
            </a:r>
          </a:p>
        </p:txBody>
      </p:sp>
      <p:sp>
        <p:nvSpPr>
          <p:cNvPr id="49" name="Arrow: Right 48">
            <a:extLst>
              <a:ext uri="{FF2B5EF4-FFF2-40B4-BE49-F238E27FC236}">
                <a16:creationId xmlns:a16="http://schemas.microsoft.com/office/drawing/2014/main" id="{0F578630-B22F-BDAA-52B7-6634C48A2458}"/>
              </a:ext>
            </a:extLst>
          </p:cNvPr>
          <p:cNvSpPr/>
          <p:nvPr/>
        </p:nvSpPr>
        <p:spPr>
          <a:xfrm>
            <a:off x="7255996" y="5448861"/>
            <a:ext cx="1049804" cy="338328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/>
              <a:t>2026 - 2028</a:t>
            </a:r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4BE299C7-98E0-82FC-D2AE-92FD0E7C61DD}"/>
              </a:ext>
            </a:extLst>
          </p:cNvPr>
          <p:cNvSpPr/>
          <p:nvPr/>
        </p:nvSpPr>
        <p:spPr>
          <a:xfrm>
            <a:off x="765379" y="5791200"/>
            <a:ext cx="7540421" cy="365760"/>
          </a:xfrm>
          <a:prstGeom prst="rightArrow">
            <a:avLst/>
          </a:prstGeom>
          <a:solidFill>
            <a:schemeClr val="tx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/>
              <a:t>Ongoing:  Collaborate &amp; Communicate Changes, Impacts, &amp; Schedule</a:t>
            </a:r>
          </a:p>
        </p:txBody>
      </p:sp>
    </p:spTree>
    <p:extLst>
      <p:ext uri="{BB962C8B-B14F-4D97-AF65-F5344CB8AC3E}">
        <p14:creationId xmlns:p14="http://schemas.microsoft.com/office/powerpoint/2010/main" val="1431067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BE9AC-0AFF-8665-2324-FF068A69E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9F165F-90BB-8837-7C30-E80425D48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3" y="5778103"/>
            <a:ext cx="485231" cy="16549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685800" rtl="0" eaLnBrk="1" latinLnBrk="0" hangingPunct="1">
              <a:defRPr sz="9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7CABAE-3CE2-10ED-B47C-0F2228E508A2}"/>
              </a:ext>
            </a:extLst>
          </p:cNvPr>
          <p:cNvSpPr txBox="1"/>
          <p:nvPr/>
        </p:nvSpPr>
        <p:spPr>
          <a:xfrm>
            <a:off x="371475" y="1112693"/>
            <a:ext cx="8458200" cy="3254737"/>
          </a:xfrm>
          <a:prstGeom prst="rect">
            <a:avLst/>
          </a:prstGeom>
          <a:noFill/>
        </p:spPr>
        <p:txBody>
          <a:bodyPr wrap="square" lIns="68580" tIns="34290" rIns="68580" bIns="34290" rtlCol="0" anchor="t">
            <a:spAutoFit/>
          </a:bodyPr>
          <a:lstStyle/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/>
              <a:t>A 3 to 4-year program to </a:t>
            </a:r>
            <a:r>
              <a:rPr lang="en-US" sz="1100" b="1"/>
              <a:t>modernize</a:t>
            </a:r>
            <a:r>
              <a:rPr lang="en-US" sz="1100"/>
              <a:t> all ERCOT’s </a:t>
            </a:r>
            <a:r>
              <a:rPr lang="en-US" sz="1100" b="1"/>
              <a:t>internal and external identity and access management </a:t>
            </a:r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/>
              <a:t>Program in </a:t>
            </a:r>
            <a:r>
              <a:rPr lang="en-US" sz="1100" b="1"/>
              <a:t>planning phase </a:t>
            </a:r>
            <a:r>
              <a:rPr lang="en-US" sz="1100"/>
              <a:t>– currently contracting with our implementation partner</a:t>
            </a:r>
            <a:endParaRPr lang="en-US" sz="1100" strike="sngStrike"/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/>
              <a:t>2025: Select and engage implementation partner for planning the future state solutions and the implementation approach (expect 6 projects)</a:t>
            </a:r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/>
              <a:t>2025: November PRS for Protocol Revisions - reference the desired function instead of naming a specific technology (Digital Certificates)</a:t>
            </a:r>
            <a:endParaRPr lang="en-US" sz="1100">
              <a:cs typeface="Arial"/>
            </a:endParaRPr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/>
              <a:t>Program is in early planning stages, the </a:t>
            </a:r>
            <a:r>
              <a:rPr lang="en-US" sz="1100" b="1"/>
              <a:t>“what” is known</a:t>
            </a:r>
            <a:r>
              <a:rPr lang="en-US" sz="1100"/>
              <a:t>, the </a:t>
            </a:r>
            <a:r>
              <a:rPr lang="en-US" sz="1100" b="1"/>
              <a:t>“how” is to be determined </a:t>
            </a:r>
            <a:r>
              <a:rPr lang="en-US" sz="1100"/>
              <a:t>to ensure that ALL use cases are addressed</a:t>
            </a:r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>
                <a:solidFill>
                  <a:srgbClr val="171A1C"/>
                </a:solidFill>
              </a:rPr>
              <a:t>Current Expectations: Outcome will </a:t>
            </a:r>
            <a:r>
              <a:rPr lang="en-US" sz="1100" b="1">
                <a:solidFill>
                  <a:srgbClr val="171A1C"/>
                </a:solidFill>
              </a:rPr>
              <a:t>eliminate</a:t>
            </a:r>
            <a:r>
              <a:rPr lang="en-US" sz="1100">
                <a:solidFill>
                  <a:srgbClr val="171A1C"/>
                </a:solidFill>
              </a:rPr>
              <a:t> use of </a:t>
            </a:r>
            <a:r>
              <a:rPr lang="en-US" sz="1100" b="1">
                <a:solidFill>
                  <a:srgbClr val="171A1C"/>
                </a:solidFill>
              </a:rPr>
              <a:t>Digital Certificates</a:t>
            </a:r>
            <a:r>
              <a:rPr lang="en-US" sz="1100">
                <a:solidFill>
                  <a:srgbClr val="171A1C"/>
                </a:solidFill>
              </a:rPr>
              <a:t>, will change existing Username/Password &amp; MFA, </a:t>
            </a:r>
            <a:r>
              <a:rPr lang="en-US" sz="1100" b="1">
                <a:solidFill>
                  <a:srgbClr val="171A1C"/>
                </a:solidFill>
              </a:rPr>
              <a:t>add Single Sign-on</a:t>
            </a:r>
            <a:r>
              <a:rPr lang="en-US" sz="1100">
                <a:solidFill>
                  <a:srgbClr val="171A1C"/>
                </a:solidFill>
              </a:rPr>
              <a:t> for all market participant applications</a:t>
            </a:r>
            <a:endParaRPr lang="en-US" sz="1100">
              <a:cs typeface="Arial"/>
            </a:endParaRPr>
          </a:p>
          <a:p>
            <a:pPr marL="128588" indent="-128588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100"/>
              <a:t>Guiding Principles for this effort:</a:t>
            </a:r>
          </a:p>
          <a:p>
            <a:pPr marL="471488" lvl="1" indent="-128588">
              <a:buFont typeface="Arial" panose="020B0604020202020204" pitchFamily="34" charset="0"/>
              <a:buChar char="•"/>
            </a:pPr>
            <a:r>
              <a:rPr lang="en-US" sz="1100"/>
              <a:t>Ongoing </a:t>
            </a:r>
            <a:r>
              <a:rPr lang="en-US" sz="1100" b="1"/>
              <a:t>communication</a:t>
            </a:r>
            <a:r>
              <a:rPr lang="en-US" sz="1100"/>
              <a:t> with Stakeholders</a:t>
            </a:r>
          </a:p>
          <a:p>
            <a:pPr marL="471488" lvl="1" indent="-128588">
              <a:buFont typeface="Arial" panose="020B0604020202020204" pitchFamily="34" charset="0"/>
              <a:buChar char="•"/>
            </a:pPr>
            <a:r>
              <a:rPr lang="en-US" sz="1100" b="1"/>
              <a:t>Engage</a:t>
            </a:r>
            <a:r>
              <a:rPr lang="en-US" sz="1100"/>
              <a:t> Stakeholders for </a:t>
            </a:r>
            <a:r>
              <a:rPr lang="en-US" sz="1100" b="1"/>
              <a:t>feedback</a:t>
            </a:r>
          </a:p>
          <a:p>
            <a:pPr marL="471488" lvl="1" indent="-128588">
              <a:buFont typeface="Arial" panose="020B0604020202020204" pitchFamily="34" charset="0"/>
              <a:buChar char="•"/>
            </a:pPr>
            <a:r>
              <a:rPr lang="en-US" sz="1100" b="1"/>
              <a:t>Minimize impact</a:t>
            </a:r>
            <a:r>
              <a:rPr lang="en-US" sz="1100"/>
              <a:t> to the Market Participants through the transition period, where possible</a:t>
            </a:r>
          </a:p>
          <a:p>
            <a:pPr marL="128588" indent="-128588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100"/>
              <a:t>External Stakeholder Engagement: 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100"/>
              <a:t>TWG </a:t>
            </a:r>
            <a:r>
              <a:rPr lang="en-US" sz="1100" b="1"/>
              <a:t>forum</a:t>
            </a:r>
            <a:r>
              <a:rPr lang="en-US" sz="1100"/>
              <a:t> for project updates and technical discussion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100"/>
              <a:t>Determine approach for more focused input into program and sub-projects (e.g., </a:t>
            </a:r>
            <a:r>
              <a:rPr lang="en-US" sz="1100" b="1"/>
              <a:t>Workshops, surveys, etc</a:t>
            </a:r>
            <a:r>
              <a:rPr lang="en-US" sz="1100"/>
              <a:t>.)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FCFA639A-6663-8445-3621-23F9719EA7BA}"/>
              </a:ext>
            </a:extLst>
          </p:cNvPr>
          <p:cNvSpPr/>
          <p:nvPr/>
        </p:nvSpPr>
        <p:spPr>
          <a:xfrm>
            <a:off x="457200" y="685575"/>
            <a:ext cx="8175700" cy="458739"/>
          </a:xfrm>
          <a:prstGeom prst="rightArrow">
            <a:avLst/>
          </a:prstGeom>
          <a:solidFill>
            <a:schemeClr val="tx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b="1"/>
              <a:t>Modernize Identity &amp; Access Management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718AA53F-5597-86A8-F5F3-8154C931964F}"/>
              </a:ext>
            </a:extLst>
          </p:cNvPr>
          <p:cNvSpPr/>
          <p:nvPr/>
        </p:nvSpPr>
        <p:spPr>
          <a:xfrm>
            <a:off x="7539554" y="669765"/>
            <a:ext cx="1093346" cy="458739"/>
          </a:xfrm>
          <a:prstGeom prst="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/>
              <a:t>2026 - 2028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A156C32C-BBF1-3970-267B-CC9D1A29D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4390735"/>
            <a:ext cx="8321040" cy="1552865"/>
          </a:xfrm>
          <a:ln w="28575">
            <a:solidFill>
              <a:srgbClr val="00AEC7"/>
            </a:solidFill>
          </a:ln>
        </p:spPr>
        <p:txBody>
          <a:bodyPr anchor="ctr"/>
          <a:lstStyle/>
          <a:p>
            <a:pPr marL="0" indent="0">
              <a:spcBef>
                <a:spcPts val="0"/>
              </a:spcBef>
              <a:buNone/>
            </a:pPr>
            <a:r>
              <a:rPr lang="en-US" sz="1200" b="1">
                <a:ea typeface="Aptos" panose="020B0004020202020204" pitchFamily="34" charset="0"/>
                <a:cs typeface="Aptos" panose="020B0004020202020204" pitchFamily="34" charset="0"/>
              </a:rPr>
              <a:t>Desired Outcomes:</a:t>
            </a:r>
          </a:p>
          <a:p>
            <a:pPr marL="128588" indent="-128588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/>
              <a:t>Protocol &amp; Guide Revisions so </a:t>
            </a:r>
            <a:r>
              <a:rPr lang="en-US" sz="1200" b="1"/>
              <a:t>binding language doesn’t prevent innovation </a:t>
            </a:r>
            <a:r>
              <a:rPr lang="en-US" sz="1200"/>
              <a:t>and progress due to a specific named technology</a:t>
            </a:r>
          </a:p>
          <a:p>
            <a:pPr marL="128588" indent="-128588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 b="1"/>
              <a:t>Modernize technology and systems</a:t>
            </a:r>
            <a:r>
              <a:rPr lang="en-US" sz="1200"/>
              <a:t> for Identity and Access Management</a:t>
            </a:r>
          </a:p>
          <a:p>
            <a:pPr marL="128588" indent="-128588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 b="1"/>
              <a:t>Streamlined external user experience </a:t>
            </a:r>
            <a:r>
              <a:rPr lang="en-US" sz="1200"/>
              <a:t>for access and authentication into ERCOT system</a:t>
            </a:r>
          </a:p>
          <a:p>
            <a:pPr marL="128588" indent="-128588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/>
              <a:t>Improve ERCOT’s security posture, positioning us to be “Future Ready” to </a:t>
            </a:r>
            <a:r>
              <a:rPr lang="en-US" sz="1200" b="1"/>
              <a:t>continue to protect </a:t>
            </a:r>
            <a:r>
              <a:rPr lang="en-US" sz="1200"/>
              <a:t>our partner’s information and assets</a:t>
            </a: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A8097038-DDE9-F96C-C131-81D1EFD7B3E4}"/>
              </a:ext>
            </a:extLst>
          </p:cNvPr>
          <p:cNvSpPr txBox="1">
            <a:spLocks/>
          </p:cNvSpPr>
          <p:nvPr/>
        </p:nvSpPr>
        <p:spPr>
          <a:xfrm>
            <a:off x="611456" y="381000"/>
            <a:ext cx="7686675" cy="365373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1F8B9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100"/>
              <a:t>IAM Modernization (2025-2029)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ADD91B-663D-5AA2-2596-D3D8D0789000}"/>
              </a:ext>
            </a:extLst>
          </p:cNvPr>
          <p:cNvSpPr txBox="1"/>
          <p:nvPr/>
        </p:nvSpPr>
        <p:spPr>
          <a:xfrm rot="21268182">
            <a:off x="6579484" y="154678"/>
            <a:ext cx="1436280" cy="461665"/>
          </a:xfrm>
          <a:custGeom>
            <a:avLst/>
            <a:gdLst>
              <a:gd name="connsiteX0" fmla="*/ 0 w 1436280"/>
              <a:gd name="connsiteY0" fmla="*/ 0 h 461665"/>
              <a:gd name="connsiteX1" fmla="*/ 493123 w 1436280"/>
              <a:gd name="connsiteY1" fmla="*/ 0 h 461665"/>
              <a:gd name="connsiteX2" fmla="*/ 928794 w 1436280"/>
              <a:gd name="connsiteY2" fmla="*/ 0 h 461665"/>
              <a:gd name="connsiteX3" fmla="*/ 1436280 w 1436280"/>
              <a:gd name="connsiteY3" fmla="*/ 0 h 461665"/>
              <a:gd name="connsiteX4" fmla="*/ 1436280 w 1436280"/>
              <a:gd name="connsiteY4" fmla="*/ 461665 h 461665"/>
              <a:gd name="connsiteX5" fmla="*/ 971883 w 1436280"/>
              <a:gd name="connsiteY5" fmla="*/ 461665 h 461665"/>
              <a:gd name="connsiteX6" fmla="*/ 521848 w 1436280"/>
              <a:gd name="connsiteY6" fmla="*/ 461665 h 461665"/>
              <a:gd name="connsiteX7" fmla="*/ 0 w 1436280"/>
              <a:gd name="connsiteY7" fmla="*/ 461665 h 461665"/>
              <a:gd name="connsiteX8" fmla="*/ 0 w 1436280"/>
              <a:gd name="connsiteY8" fmla="*/ 0 h 461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436280" h="461665" extrusionOk="0">
                <a:moveTo>
                  <a:pt x="0" y="0"/>
                </a:moveTo>
                <a:cubicBezTo>
                  <a:pt x="237290" y="-36054"/>
                  <a:pt x="266875" y="20769"/>
                  <a:pt x="493123" y="0"/>
                </a:cubicBezTo>
                <a:cubicBezTo>
                  <a:pt x="719371" y="-20769"/>
                  <a:pt x="764533" y="42"/>
                  <a:pt x="928794" y="0"/>
                </a:cubicBezTo>
                <a:cubicBezTo>
                  <a:pt x="1093055" y="-42"/>
                  <a:pt x="1263377" y="28044"/>
                  <a:pt x="1436280" y="0"/>
                </a:cubicBezTo>
                <a:cubicBezTo>
                  <a:pt x="1443348" y="111223"/>
                  <a:pt x="1419583" y="242359"/>
                  <a:pt x="1436280" y="461665"/>
                </a:cubicBezTo>
                <a:cubicBezTo>
                  <a:pt x="1236823" y="467694"/>
                  <a:pt x="1126911" y="460099"/>
                  <a:pt x="971883" y="461665"/>
                </a:cubicBezTo>
                <a:cubicBezTo>
                  <a:pt x="816855" y="463231"/>
                  <a:pt x="670723" y="426117"/>
                  <a:pt x="521848" y="461665"/>
                </a:cubicBezTo>
                <a:cubicBezTo>
                  <a:pt x="372974" y="497213"/>
                  <a:pt x="141207" y="416068"/>
                  <a:pt x="0" y="461665"/>
                </a:cubicBezTo>
                <a:cubicBezTo>
                  <a:pt x="-50730" y="345889"/>
                  <a:pt x="46780" y="107784"/>
                  <a:pt x="0" y="0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419494553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>
                <a:solidFill>
                  <a:srgbClr val="FF0000"/>
                </a:solidFill>
              </a:rPr>
              <a:t>Presented to PRS on October 8th</a:t>
            </a:r>
          </a:p>
        </p:txBody>
      </p:sp>
    </p:spTree>
    <p:extLst>
      <p:ext uri="{BB962C8B-B14F-4D97-AF65-F5344CB8AC3E}">
        <p14:creationId xmlns:p14="http://schemas.microsoft.com/office/powerpoint/2010/main" val="3409471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80B5A-70FD-F8F0-2D63-99E25232B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C649C-F7B1-9895-15B9-2629B858B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BABEC-7EAA-54A9-D459-1CE7C48E26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0F46410B-C760-200B-05FC-D9AD29CA43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7679" y="1066800"/>
            <a:ext cx="5628642" cy="485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93429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Inside pages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FastMetadata xmlns="6F72ACAB-8B13-4337-A44A-6446A02DA099" xsi:nil="true"/>
    <Informed xmlns="6F72ACAB-8B13-4337-A44A-6446A02DA099">
      <UserInfo>
        <DisplayName/>
        <AccountId xsi:nil="true"/>
        <AccountType/>
      </UserInfo>
    </Informed>
    <ApprovalStatus xmlns="6F72ACAB-8B13-4337-A44A-6446A02DA099" xsi:nil="true"/>
    <RequiresApproval xmlns="6F72ACAB-8B13-4337-A44A-6446A02DA099">false</RequiresApproval>
    <Approvers xmlns="6F72ACAB-8B13-4337-A44A-6446A02DA099">
      <UserInfo>
        <DisplayName/>
        <AccountId xsi:nil="true"/>
        <AccountType/>
      </UserInfo>
    </Approvers>
    <MediaServiceMetadata xmlns="6F72ACAB-8B13-4337-A44A-6446A02DA099" xsi:nil="true"/>
    <ApproverDetails xmlns="6F72ACAB-8B13-4337-A44A-6446A02DA09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E76D73F6DC5A4A94586F026F448066" ma:contentTypeVersion="" ma:contentTypeDescription="Create a new document." ma:contentTypeScope="" ma:versionID="e4c8632b15cdab56db5f730a86c9b777">
  <xsd:schema xmlns:xsd="http://www.w3.org/2001/XMLSchema" xmlns:xs="http://www.w3.org/2001/XMLSchema" xmlns:p="http://schemas.microsoft.com/office/2006/metadata/properties" xmlns:ns2="6F72ACAB-8B13-4337-A44A-6446A02DA099" targetNamespace="http://schemas.microsoft.com/office/2006/metadata/properties" ma:root="true" ma:fieldsID="530a187cac25c13386f89b012829ddc0" ns2:_="">
    <xsd:import namespace="6F72ACAB-8B13-4337-A44A-6446A02DA099"/>
    <xsd:element name="properties">
      <xsd:complexType>
        <xsd:sequence>
          <xsd:element name="documentManagement">
            <xsd:complexType>
              <xsd:all>
                <xsd:element ref="ns2:RequiresApproval" minOccurs="0"/>
                <xsd:element ref="ns2:Approvers" minOccurs="0"/>
                <xsd:element ref="ns2:Informed" minOccurs="0"/>
                <xsd:element ref="ns2:ApprovalStatus" minOccurs="0"/>
                <xsd:element ref="ns2:MediaServiceMetadata" minOccurs="0"/>
                <xsd:element ref="ns2:MediaServiceFastMetadata" minOccurs="0"/>
                <xsd:element ref="ns2:Approver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72ACAB-8B13-4337-A44A-6446A02DA099" elementFormDefault="qualified">
    <xsd:import namespace="http://schemas.microsoft.com/office/2006/documentManagement/types"/>
    <xsd:import namespace="http://schemas.microsoft.com/office/infopath/2007/PartnerControls"/>
    <xsd:element name="RequiresApproval" ma:index="2" nillable="true" ma:displayName="Requires Approval" ma:default="0" ma:description="Check this checkbox when you wish to route the document through the document approval workflow." ma:internalName="RequiresApproval" ma:readOnly="false">
      <xsd:simpleType>
        <xsd:restriction base="dms:Boolean"/>
      </xsd:simpleType>
    </xsd:element>
    <xsd:element name="Approvers" ma:index="3" nillable="true" ma:displayName="Approvers" ma:description="Enter the users who must approve the document." ma:list="UserInfo" ma:SharePointGroup="0" ma:internalName="Approvers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formed" ma:index="4" nillable="true" ma:displayName="Informed" ma:description="Enter users who should receive a notification once document is approved." ma:list="UserInfo" ma:SharePointGroup="0" ma:internalName="Informed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alStatus" ma:index="11" nillable="true" ma:displayName="Approval Status" ma:hidden="true" ma:internalName="ApprovalStatus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fals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false">
      <xsd:simpleType>
        <xsd:restriction base="dms:Note"/>
      </xsd:simpleType>
    </xsd:element>
    <xsd:element name="ApproverDetails" ma:index="14" nillable="true" ma:displayName="Approval Details" ma:format="Dropdown" ma:hidden="true" ma:internalName="ApproverDetails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63D459-1C05-483F-85D1-C9E478EC32CC}">
  <ds:schemaRefs>
    <ds:schemaRef ds:uri="6F72ACAB-8B13-4337-A44A-6446A02DA09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2F77E99-F719-43AA-A8B2-90023F9386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E6D575-5F37-451B-BE50-FC44DFE4664D}">
  <ds:schemaRefs>
    <ds:schemaRef ds:uri="6F72ACAB-8B13-4337-A44A-6446A02DA0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(4:3)</PresentationFormat>
  <Slides>6</Slides>
  <Notes>3</Notes>
  <HiddenSlides>0</HiddenSlide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1_Custom Design</vt:lpstr>
      <vt:lpstr>1_Inside pages</vt:lpstr>
      <vt:lpstr>Cover Slide</vt:lpstr>
      <vt:lpstr>1_Horizontal Theme</vt:lpstr>
      <vt:lpstr>Horizontal Theme</vt:lpstr>
      <vt:lpstr>PowerPoint Presentation</vt:lpstr>
      <vt:lpstr>ERCOT’s Identity &amp; Access Management (IAM) Our Goals for Market Participants </vt:lpstr>
      <vt:lpstr>Future Ready Identity: Market Participants   Our Process </vt:lpstr>
      <vt:lpstr>Strategic Direction</vt:lpstr>
      <vt:lpstr>PowerPoint Presentation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revision>1</cp:revision>
  <cp:lastPrinted>2017-05-19T16:23:19Z</cp:lastPrinted>
  <dcterms:created xsi:type="dcterms:W3CDTF">2016-01-21T15:20:31Z</dcterms:created>
  <dcterms:modified xsi:type="dcterms:W3CDTF">2025-10-27T17:36:28Z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0x01010031E76D73F6DC5A4A94586F026F448066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2024-11-19T15:10:28Z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071c8f1e-b73d-4b48-bc33-98623e79fef3</vt:lpwstr>
  </property>
  <property fmtid="{D5CDD505-2E9C-101B-9397-08002B2CF9AE}" pid="9" name="MSIP_Label_7084cbda-52b8-46fb-a7b7-cb5bd465ed85_ContentBits">
    <vt:lpwstr>0</vt:lpwstr>
  </property>
</Properties>
</file>