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694" r:id="rId8"/>
    <p:sldId id="3009" r:id="rId9"/>
    <p:sldId id="3010" r:id="rId10"/>
    <p:sldId id="3011" r:id="rId11"/>
    <p:sldId id="3012"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7EF241-D177-A944-4894-83113FDB6824}" name="Woodfin, Dan" initials="DW" userId="S::Dan.Woodfin@ercot.com::241f4bb4-a54f-4ff5-bea3-a7be5eec2bbc" providerId="AD"/>
  <p188:author id="{EA1B32BD-8A7A-163B-01A8-FF662E4D821A}" name="Mago, Nitika" initials="NM" userId="S::Nitika.Mago@ercot.com::eb4dfd7f-5a13-4bd1-acb0-2d627733e6c8" providerId="AD"/>
  <p188:author id="{7CAD32F3-9A8F-BBAB-6DC6-D1C0E300C730}" name="Butler, Luke" initials="LB" userId="S::Luke.Butler@ercot.com::cace11a8-8eef-4699-982e-2334d57899db"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BF673A-B2BD-447A-B893-1FA2DE4FCEAC}" v="4" dt="2025-10-27T18:34:35.19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8" autoAdjust="0"/>
    <p:restoredTop sz="94660"/>
  </p:normalViewPr>
  <p:slideViewPr>
    <p:cSldViewPr snapToGrid="0">
      <p:cViewPr varScale="1">
        <p:scale>
          <a:sx n="96" d="100"/>
          <a:sy n="96" d="100"/>
        </p:scale>
        <p:origin x="1938" y="273"/>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o, Nitika" userId="eb4dfd7f-5a13-4bd1-acb0-2d627733e6c8" providerId="ADAL" clId="{80BF673A-B2BD-447A-B893-1FA2DE4FCEAC}"/>
    <pc:docChg chg="undo custSel delSld modSld">
      <pc:chgData name="Mago, Nitika" userId="eb4dfd7f-5a13-4bd1-acb0-2d627733e6c8" providerId="ADAL" clId="{80BF673A-B2BD-447A-B893-1FA2DE4FCEAC}" dt="2025-10-27T18:34:45.384" v="565" actId="1076"/>
      <pc:docMkLst>
        <pc:docMk/>
      </pc:docMkLst>
      <pc:sldChg chg="modSp mod">
        <pc:chgData name="Mago, Nitika" userId="eb4dfd7f-5a13-4bd1-acb0-2d627733e6c8" providerId="ADAL" clId="{80BF673A-B2BD-447A-B893-1FA2DE4FCEAC}" dt="2025-10-27T17:07:37.392" v="527" actId="20577"/>
        <pc:sldMkLst>
          <pc:docMk/>
          <pc:sldMk cId="1850676767" sldId="542"/>
        </pc:sldMkLst>
        <pc:spChg chg="mod">
          <ac:chgData name="Mago, Nitika" userId="eb4dfd7f-5a13-4bd1-acb0-2d627733e6c8" providerId="ADAL" clId="{80BF673A-B2BD-447A-B893-1FA2DE4FCEAC}" dt="2025-10-27T17:07:37.392" v="527" actId="20577"/>
          <ac:spMkLst>
            <pc:docMk/>
            <pc:sldMk cId="1850676767" sldId="542"/>
            <ac:spMk id="2" creationId="{B896AC7B-343D-C2D2-D136-88D0521DB8CC}"/>
          </ac:spMkLst>
        </pc:spChg>
        <pc:spChg chg="mod">
          <ac:chgData name="Mago, Nitika" userId="eb4dfd7f-5a13-4bd1-acb0-2d627733e6c8" providerId="ADAL" clId="{80BF673A-B2BD-447A-B893-1FA2DE4FCEAC}" dt="2025-10-27T17:07:31.903" v="523" actId="1076"/>
          <ac:spMkLst>
            <pc:docMk/>
            <pc:sldMk cId="1850676767" sldId="542"/>
            <ac:spMk id="3" creationId="{542C3C63-D111-285B-A640-25DA09DC5A8E}"/>
          </ac:spMkLst>
        </pc:spChg>
        <pc:spChg chg="mod">
          <ac:chgData name="Mago, Nitika" userId="eb4dfd7f-5a13-4bd1-acb0-2d627733e6c8" providerId="ADAL" clId="{80BF673A-B2BD-447A-B893-1FA2DE4FCEAC}" dt="2025-10-27T17:07:28.033" v="522" actId="20577"/>
          <ac:spMkLst>
            <pc:docMk/>
            <pc:sldMk cId="1850676767" sldId="542"/>
            <ac:spMk id="5" creationId="{B357E67D-9958-25E3-FE2A-CF1751D9FABE}"/>
          </ac:spMkLst>
        </pc:spChg>
      </pc:sldChg>
      <pc:sldChg chg="del">
        <pc:chgData name="Mago, Nitika" userId="eb4dfd7f-5a13-4bd1-acb0-2d627733e6c8" providerId="ADAL" clId="{80BF673A-B2BD-447A-B893-1FA2DE4FCEAC}" dt="2025-10-27T17:07:17.631" v="520" actId="47"/>
        <pc:sldMkLst>
          <pc:docMk/>
          <pc:sldMk cId="4213049630" sldId="563"/>
        </pc:sldMkLst>
      </pc:sldChg>
      <pc:sldChg chg="modSp mod">
        <pc:chgData name="Mago, Nitika" userId="eb4dfd7f-5a13-4bd1-acb0-2d627733e6c8" providerId="ADAL" clId="{80BF673A-B2BD-447A-B893-1FA2DE4FCEAC}" dt="2025-10-27T17:07:42.971" v="528" actId="6549"/>
        <pc:sldMkLst>
          <pc:docMk/>
          <pc:sldMk cId="2193593486" sldId="2694"/>
        </pc:sldMkLst>
        <pc:spChg chg="mod">
          <ac:chgData name="Mago, Nitika" userId="eb4dfd7f-5a13-4bd1-acb0-2d627733e6c8" providerId="ADAL" clId="{80BF673A-B2BD-447A-B893-1FA2DE4FCEAC}" dt="2025-10-27T16:28:33.510" v="33" actId="20577"/>
          <ac:spMkLst>
            <pc:docMk/>
            <pc:sldMk cId="2193593486" sldId="2694"/>
            <ac:spMk id="3" creationId="{809A5DB0-91DC-F9E8-B42B-827E0BAAAA29}"/>
          </ac:spMkLst>
        </pc:spChg>
        <pc:spChg chg="mod">
          <ac:chgData name="Mago, Nitika" userId="eb4dfd7f-5a13-4bd1-acb0-2d627733e6c8" providerId="ADAL" clId="{80BF673A-B2BD-447A-B893-1FA2DE4FCEAC}" dt="2025-10-27T17:07:42.971" v="528" actId="6549"/>
          <ac:spMkLst>
            <pc:docMk/>
            <pc:sldMk cId="2193593486" sldId="2694"/>
            <ac:spMk id="5" creationId="{0E22D9B2-2FA8-EAA2-7C61-B64EA9D1D3D9}"/>
          </ac:spMkLst>
        </pc:spChg>
      </pc:sldChg>
      <pc:sldChg chg="del">
        <pc:chgData name="Mago, Nitika" userId="eb4dfd7f-5a13-4bd1-acb0-2d627733e6c8" providerId="ADAL" clId="{80BF673A-B2BD-447A-B893-1FA2DE4FCEAC}" dt="2025-10-27T17:07:17.631" v="520" actId="47"/>
        <pc:sldMkLst>
          <pc:docMk/>
          <pc:sldMk cId="1823363822" sldId="2994"/>
        </pc:sldMkLst>
      </pc:sldChg>
      <pc:sldChg chg="del">
        <pc:chgData name="Mago, Nitika" userId="eb4dfd7f-5a13-4bd1-acb0-2d627733e6c8" providerId="ADAL" clId="{80BF673A-B2BD-447A-B893-1FA2DE4FCEAC}" dt="2025-10-27T17:07:17.631" v="520" actId="47"/>
        <pc:sldMkLst>
          <pc:docMk/>
          <pc:sldMk cId="628080229" sldId="2999"/>
        </pc:sldMkLst>
      </pc:sldChg>
      <pc:sldChg chg="del">
        <pc:chgData name="Mago, Nitika" userId="eb4dfd7f-5a13-4bd1-acb0-2d627733e6c8" providerId="ADAL" clId="{80BF673A-B2BD-447A-B893-1FA2DE4FCEAC}" dt="2025-10-27T17:07:17.631" v="520" actId="47"/>
        <pc:sldMkLst>
          <pc:docMk/>
          <pc:sldMk cId="1216400404" sldId="3000"/>
        </pc:sldMkLst>
      </pc:sldChg>
      <pc:sldChg chg="del">
        <pc:chgData name="Mago, Nitika" userId="eb4dfd7f-5a13-4bd1-acb0-2d627733e6c8" providerId="ADAL" clId="{80BF673A-B2BD-447A-B893-1FA2DE4FCEAC}" dt="2025-10-27T17:07:17.631" v="520" actId="47"/>
        <pc:sldMkLst>
          <pc:docMk/>
          <pc:sldMk cId="1246144578" sldId="3001"/>
        </pc:sldMkLst>
      </pc:sldChg>
      <pc:sldChg chg="del">
        <pc:chgData name="Mago, Nitika" userId="eb4dfd7f-5a13-4bd1-acb0-2d627733e6c8" providerId="ADAL" clId="{80BF673A-B2BD-447A-B893-1FA2DE4FCEAC}" dt="2025-10-27T17:07:17.631" v="520" actId="47"/>
        <pc:sldMkLst>
          <pc:docMk/>
          <pc:sldMk cId="633862506" sldId="3002"/>
        </pc:sldMkLst>
      </pc:sldChg>
      <pc:sldChg chg="del">
        <pc:chgData name="Mago, Nitika" userId="eb4dfd7f-5a13-4bd1-acb0-2d627733e6c8" providerId="ADAL" clId="{80BF673A-B2BD-447A-B893-1FA2DE4FCEAC}" dt="2025-10-27T17:07:17.631" v="520" actId="47"/>
        <pc:sldMkLst>
          <pc:docMk/>
          <pc:sldMk cId="1246269168" sldId="3003"/>
        </pc:sldMkLst>
      </pc:sldChg>
      <pc:sldChg chg="del">
        <pc:chgData name="Mago, Nitika" userId="eb4dfd7f-5a13-4bd1-acb0-2d627733e6c8" providerId="ADAL" clId="{80BF673A-B2BD-447A-B893-1FA2DE4FCEAC}" dt="2025-10-27T17:07:17.631" v="520" actId="47"/>
        <pc:sldMkLst>
          <pc:docMk/>
          <pc:sldMk cId="3220332535" sldId="3004"/>
        </pc:sldMkLst>
      </pc:sldChg>
      <pc:sldChg chg="del">
        <pc:chgData name="Mago, Nitika" userId="eb4dfd7f-5a13-4bd1-acb0-2d627733e6c8" providerId="ADAL" clId="{80BF673A-B2BD-447A-B893-1FA2DE4FCEAC}" dt="2025-10-27T17:07:17.631" v="520" actId="47"/>
        <pc:sldMkLst>
          <pc:docMk/>
          <pc:sldMk cId="3657227182" sldId="3008"/>
        </pc:sldMkLst>
      </pc:sldChg>
      <pc:sldChg chg="modSp mod">
        <pc:chgData name="Mago, Nitika" userId="eb4dfd7f-5a13-4bd1-acb0-2d627733e6c8" providerId="ADAL" clId="{80BF673A-B2BD-447A-B893-1FA2DE4FCEAC}" dt="2025-10-27T17:08:09.498" v="557" actId="20577"/>
        <pc:sldMkLst>
          <pc:docMk/>
          <pc:sldMk cId="2450935748" sldId="3009"/>
        </pc:sldMkLst>
        <pc:spChg chg="mod">
          <ac:chgData name="Mago, Nitika" userId="eb4dfd7f-5a13-4bd1-acb0-2d627733e6c8" providerId="ADAL" clId="{80BF673A-B2BD-447A-B893-1FA2DE4FCEAC}" dt="2025-10-27T17:08:09.498" v="557" actId="20577"/>
          <ac:spMkLst>
            <pc:docMk/>
            <pc:sldMk cId="2450935748" sldId="3009"/>
            <ac:spMk id="4" creationId="{D93B0961-9C6A-AD66-7AB9-FC0C9CF161CA}"/>
          </ac:spMkLst>
        </pc:spChg>
        <pc:spChg chg="mod">
          <ac:chgData name="Mago, Nitika" userId="eb4dfd7f-5a13-4bd1-acb0-2d627733e6c8" providerId="ADAL" clId="{80BF673A-B2BD-447A-B893-1FA2DE4FCEAC}" dt="2025-10-27T16:55:21.297" v="393" actId="207"/>
          <ac:spMkLst>
            <pc:docMk/>
            <pc:sldMk cId="2450935748" sldId="3009"/>
            <ac:spMk id="5" creationId="{4D91D2D5-BA08-39B1-C018-8E12DCB52D3B}"/>
          </ac:spMkLst>
        </pc:spChg>
      </pc:sldChg>
      <pc:sldChg chg="modSp mod">
        <pc:chgData name="Mago, Nitika" userId="eb4dfd7f-5a13-4bd1-acb0-2d627733e6c8" providerId="ADAL" clId="{80BF673A-B2BD-447A-B893-1FA2DE4FCEAC}" dt="2025-10-27T17:08:30.838" v="561" actId="20577"/>
        <pc:sldMkLst>
          <pc:docMk/>
          <pc:sldMk cId="3117303189" sldId="3010"/>
        </pc:sldMkLst>
        <pc:spChg chg="mod">
          <ac:chgData name="Mago, Nitika" userId="eb4dfd7f-5a13-4bd1-acb0-2d627733e6c8" providerId="ADAL" clId="{80BF673A-B2BD-447A-B893-1FA2DE4FCEAC}" dt="2025-10-27T17:08:30.838" v="561" actId="20577"/>
          <ac:spMkLst>
            <pc:docMk/>
            <pc:sldMk cId="3117303189" sldId="3010"/>
            <ac:spMk id="3" creationId="{FE74767C-029A-2D4D-1498-91D7983DEC7B}"/>
          </ac:spMkLst>
        </pc:spChg>
      </pc:sldChg>
      <pc:sldChg chg="addSp delSp modSp mod">
        <pc:chgData name="Mago, Nitika" userId="eb4dfd7f-5a13-4bd1-acb0-2d627733e6c8" providerId="ADAL" clId="{80BF673A-B2BD-447A-B893-1FA2DE4FCEAC}" dt="2025-10-27T18:34:45.384" v="565" actId="1076"/>
        <pc:sldMkLst>
          <pc:docMk/>
          <pc:sldMk cId="1828839605" sldId="3011"/>
        </pc:sldMkLst>
        <pc:spChg chg="mod">
          <ac:chgData name="Mago, Nitika" userId="eb4dfd7f-5a13-4bd1-acb0-2d627733e6c8" providerId="ADAL" clId="{80BF673A-B2BD-447A-B893-1FA2DE4FCEAC}" dt="2025-10-27T16:53:13.481" v="374" actId="6549"/>
          <ac:spMkLst>
            <pc:docMk/>
            <pc:sldMk cId="1828839605" sldId="3011"/>
            <ac:spMk id="2" creationId="{BF3FB5A5-D429-F659-ED55-7496E810CA1F}"/>
          </ac:spMkLst>
        </pc:spChg>
        <pc:spChg chg="mod">
          <ac:chgData name="Mago, Nitika" userId="eb4dfd7f-5a13-4bd1-acb0-2d627733e6c8" providerId="ADAL" clId="{80BF673A-B2BD-447A-B893-1FA2DE4FCEAC}" dt="2025-10-27T16:55:05.259" v="392" actId="255"/>
          <ac:spMkLst>
            <pc:docMk/>
            <pc:sldMk cId="1828839605" sldId="3011"/>
            <ac:spMk id="3" creationId="{F1ED63D4-0B7B-DF73-9791-F49B12669D90}"/>
          </ac:spMkLst>
        </pc:spChg>
        <pc:spChg chg="mod">
          <ac:chgData name="Mago, Nitika" userId="eb4dfd7f-5a13-4bd1-acb0-2d627733e6c8" providerId="ADAL" clId="{80BF673A-B2BD-447A-B893-1FA2DE4FCEAC}" dt="2025-10-27T17:06:21.920" v="494" actId="6549"/>
          <ac:spMkLst>
            <pc:docMk/>
            <pc:sldMk cId="1828839605" sldId="3011"/>
            <ac:spMk id="6" creationId="{F05502CC-9EDF-38B2-A869-566F2F55DFEC}"/>
          </ac:spMkLst>
        </pc:spChg>
        <pc:grpChg chg="mod">
          <ac:chgData name="Mago, Nitika" userId="eb4dfd7f-5a13-4bd1-acb0-2d627733e6c8" providerId="ADAL" clId="{80BF673A-B2BD-447A-B893-1FA2DE4FCEAC}" dt="2025-10-27T16:55:32.617" v="395" actId="1076"/>
          <ac:grpSpMkLst>
            <pc:docMk/>
            <pc:sldMk cId="1828839605" sldId="3011"/>
            <ac:grpSpMk id="11" creationId="{65A65365-FC3D-876D-3A56-D03CB1C0F7C0}"/>
          </ac:grpSpMkLst>
        </pc:grpChg>
        <pc:picChg chg="add del mod">
          <ac:chgData name="Mago, Nitika" userId="eb4dfd7f-5a13-4bd1-acb0-2d627733e6c8" providerId="ADAL" clId="{80BF673A-B2BD-447A-B893-1FA2DE4FCEAC}" dt="2025-10-27T18:34:33.495" v="562" actId="478"/>
          <ac:picMkLst>
            <pc:docMk/>
            <pc:sldMk cId="1828839605" sldId="3011"/>
            <ac:picMk id="5" creationId="{9B012751-DF4D-7C1A-6083-3D459DC831BB}"/>
          </ac:picMkLst>
        </pc:picChg>
        <pc:picChg chg="add mod">
          <ac:chgData name="Mago, Nitika" userId="eb4dfd7f-5a13-4bd1-acb0-2d627733e6c8" providerId="ADAL" clId="{80BF673A-B2BD-447A-B893-1FA2DE4FCEAC}" dt="2025-10-27T18:34:45.384" v="565" actId="1076"/>
          <ac:picMkLst>
            <pc:docMk/>
            <pc:sldMk cId="1828839605" sldId="3011"/>
            <ac:picMk id="7" creationId="{CE38492F-217E-780C-81BA-34037FFE6DDC}"/>
          </ac:picMkLst>
        </pc:picChg>
        <pc:picChg chg="del mod">
          <ac:chgData name="Mago, Nitika" userId="eb4dfd7f-5a13-4bd1-acb0-2d627733e6c8" providerId="ADAL" clId="{80BF673A-B2BD-447A-B893-1FA2DE4FCEAC}" dt="2025-10-27T17:05:54.503" v="475" actId="478"/>
          <ac:picMkLst>
            <pc:docMk/>
            <pc:sldMk cId="1828839605" sldId="3011"/>
            <ac:picMk id="9" creationId="{642B146C-9BD1-EC46-97D2-03A56B02C1F4}"/>
          </ac:picMkLst>
        </pc:picChg>
      </pc:sldChg>
      <pc:sldChg chg="modSp mod">
        <pc:chgData name="Mago, Nitika" userId="eb4dfd7f-5a13-4bd1-acb0-2d627733e6c8" providerId="ADAL" clId="{80BF673A-B2BD-447A-B893-1FA2DE4FCEAC}" dt="2025-10-27T17:07:09.292" v="519" actId="6549"/>
        <pc:sldMkLst>
          <pc:docMk/>
          <pc:sldMk cId="1157395571" sldId="3012"/>
        </pc:sldMkLst>
        <pc:spChg chg="mod">
          <ac:chgData name="Mago, Nitika" userId="eb4dfd7f-5a13-4bd1-acb0-2d627733e6c8" providerId="ADAL" clId="{80BF673A-B2BD-447A-B893-1FA2DE4FCEAC}" dt="2025-10-27T17:07:09.292" v="519" actId="6549"/>
          <ac:spMkLst>
            <pc:docMk/>
            <pc:sldMk cId="1157395571" sldId="3012"/>
            <ac:spMk id="3" creationId="{0B78A628-CA1B-CD04-822D-A7720918E1BC}"/>
          </ac:spMkLst>
        </pc:spChg>
      </pc:sldChg>
    </pc:docChg>
  </pc:docChgLst>
  <pc:docChgLst>
    <pc:chgData name="Mago, Nitika" userId="eb4dfd7f-5a13-4bd1-acb0-2d627733e6c8" providerId="ADAL" clId="{CBD3DA8E-614D-4CC3-94D4-6408EBB40803}"/>
    <pc:docChg chg="undo custSel addSld delSld modSld">
      <pc:chgData name="Mago, Nitika" userId="eb4dfd7f-5a13-4bd1-acb0-2d627733e6c8" providerId="ADAL" clId="{CBD3DA8E-614D-4CC3-94D4-6408EBB40803}" dt="2025-10-23T21:58:10.725" v="1274" actId="20577"/>
      <pc:docMkLst>
        <pc:docMk/>
      </pc:docMkLst>
      <pc:sldChg chg="del">
        <pc:chgData name="Mago, Nitika" userId="eb4dfd7f-5a13-4bd1-acb0-2d627733e6c8" providerId="ADAL" clId="{CBD3DA8E-614D-4CC3-94D4-6408EBB40803}" dt="2025-10-23T17:50:14.985" v="0" actId="2696"/>
        <pc:sldMkLst>
          <pc:docMk/>
          <pc:sldMk cId="3130952086" sldId="563"/>
        </pc:sldMkLst>
      </pc:sldChg>
      <pc:sldChg chg="add">
        <pc:chgData name="Mago, Nitika" userId="eb4dfd7f-5a13-4bd1-acb0-2d627733e6c8" providerId="ADAL" clId="{CBD3DA8E-614D-4CC3-94D4-6408EBB40803}" dt="2025-10-23T17:50:18.143" v="1"/>
        <pc:sldMkLst>
          <pc:docMk/>
          <pc:sldMk cId="4213049630" sldId="563"/>
        </pc:sldMkLst>
      </pc:sldChg>
      <pc:sldChg chg="del">
        <pc:chgData name="Mago, Nitika" userId="eb4dfd7f-5a13-4bd1-acb0-2d627733e6c8" providerId="ADAL" clId="{CBD3DA8E-614D-4CC3-94D4-6408EBB40803}" dt="2025-10-23T17:50:14.985" v="0" actId="2696"/>
        <pc:sldMkLst>
          <pc:docMk/>
          <pc:sldMk cId="842830649" sldId="3000"/>
        </pc:sldMkLst>
      </pc:sldChg>
      <pc:sldChg chg="add">
        <pc:chgData name="Mago, Nitika" userId="eb4dfd7f-5a13-4bd1-acb0-2d627733e6c8" providerId="ADAL" clId="{CBD3DA8E-614D-4CC3-94D4-6408EBB40803}" dt="2025-10-23T17:50:18.143" v="1"/>
        <pc:sldMkLst>
          <pc:docMk/>
          <pc:sldMk cId="1216400404" sldId="3000"/>
        </pc:sldMkLst>
      </pc:sldChg>
      <pc:sldChg chg="add">
        <pc:chgData name="Mago, Nitika" userId="eb4dfd7f-5a13-4bd1-acb0-2d627733e6c8" providerId="ADAL" clId="{CBD3DA8E-614D-4CC3-94D4-6408EBB40803}" dt="2025-10-23T17:50:18.143" v="1"/>
        <pc:sldMkLst>
          <pc:docMk/>
          <pc:sldMk cId="633862506" sldId="3002"/>
        </pc:sldMkLst>
      </pc:sldChg>
      <pc:sldChg chg="del">
        <pc:chgData name="Mago, Nitika" userId="eb4dfd7f-5a13-4bd1-acb0-2d627733e6c8" providerId="ADAL" clId="{CBD3DA8E-614D-4CC3-94D4-6408EBB40803}" dt="2025-10-23T17:50:14.985" v="0" actId="2696"/>
        <pc:sldMkLst>
          <pc:docMk/>
          <pc:sldMk cId="3272383841" sldId="3002"/>
        </pc:sldMkLst>
      </pc:sldChg>
      <pc:sldChg chg="del">
        <pc:chgData name="Mago, Nitika" userId="eb4dfd7f-5a13-4bd1-acb0-2d627733e6c8" providerId="ADAL" clId="{CBD3DA8E-614D-4CC3-94D4-6408EBB40803}" dt="2025-10-23T17:50:14.985" v="0" actId="2696"/>
        <pc:sldMkLst>
          <pc:docMk/>
          <pc:sldMk cId="313087920" sldId="3003"/>
        </pc:sldMkLst>
      </pc:sldChg>
      <pc:sldChg chg="add">
        <pc:chgData name="Mago, Nitika" userId="eb4dfd7f-5a13-4bd1-acb0-2d627733e6c8" providerId="ADAL" clId="{CBD3DA8E-614D-4CC3-94D4-6408EBB40803}" dt="2025-10-23T17:50:18.143" v="1"/>
        <pc:sldMkLst>
          <pc:docMk/>
          <pc:sldMk cId="1246269168" sldId="3003"/>
        </pc:sldMkLst>
      </pc:sldChg>
      <pc:sldChg chg="del">
        <pc:chgData name="Mago, Nitika" userId="eb4dfd7f-5a13-4bd1-acb0-2d627733e6c8" providerId="ADAL" clId="{CBD3DA8E-614D-4CC3-94D4-6408EBB40803}" dt="2025-10-23T17:50:14.985" v="0" actId="2696"/>
        <pc:sldMkLst>
          <pc:docMk/>
          <pc:sldMk cId="1060556585" sldId="3004"/>
        </pc:sldMkLst>
      </pc:sldChg>
      <pc:sldChg chg="add">
        <pc:chgData name="Mago, Nitika" userId="eb4dfd7f-5a13-4bd1-acb0-2d627733e6c8" providerId="ADAL" clId="{CBD3DA8E-614D-4CC3-94D4-6408EBB40803}" dt="2025-10-23T17:50:18.143" v="1"/>
        <pc:sldMkLst>
          <pc:docMk/>
          <pc:sldMk cId="3220332535" sldId="3004"/>
        </pc:sldMkLst>
      </pc:sldChg>
      <pc:sldChg chg="del">
        <pc:chgData name="Mago, Nitika" userId="eb4dfd7f-5a13-4bd1-acb0-2d627733e6c8" providerId="ADAL" clId="{CBD3DA8E-614D-4CC3-94D4-6408EBB40803}" dt="2025-10-23T17:50:14.985" v="0" actId="2696"/>
        <pc:sldMkLst>
          <pc:docMk/>
          <pc:sldMk cId="1839493536" sldId="3008"/>
        </pc:sldMkLst>
      </pc:sldChg>
      <pc:sldChg chg="add">
        <pc:chgData name="Mago, Nitika" userId="eb4dfd7f-5a13-4bd1-acb0-2d627733e6c8" providerId="ADAL" clId="{CBD3DA8E-614D-4CC3-94D4-6408EBB40803}" dt="2025-10-23T17:50:18.143" v="1"/>
        <pc:sldMkLst>
          <pc:docMk/>
          <pc:sldMk cId="3657227182" sldId="3008"/>
        </pc:sldMkLst>
      </pc:sldChg>
      <pc:sldChg chg="addSp delSp modSp new mod modClrScheme chgLayout">
        <pc:chgData name="Mago, Nitika" userId="eb4dfd7f-5a13-4bd1-acb0-2d627733e6c8" providerId="ADAL" clId="{CBD3DA8E-614D-4CC3-94D4-6408EBB40803}" dt="2025-10-23T21:58:10.725" v="1274" actId="20577"/>
        <pc:sldMkLst>
          <pc:docMk/>
          <pc:sldMk cId="2450935748" sldId="3009"/>
        </pc:sldMkLst>
        <pc:spChg chg="mod ord">
          <ac:chgData name="Mago, Nitika" userId="eb4dfd7f-5a13-4bd1-acb0-2d627733e6c8" providerId="ADAL" clId="{CBD3DA8E-614D-4CC3-94D4-6408EBB40803}" dt="2025-10-23T21:35:47.314" v="3" actId="700"/>
          <ac:spMkLst>
            <pc:docMk/>
            <pc:sldMk cId="2450935748" sldId="3009"/>
            <ac:spMk id="3" creationId="{4D7C1EB1-4E63-6964-9F78-EAD5B7E65221}"/>
          </ac:spMkLst>
        </pc:spChg>
        <pc:spChg chg="add mod ord">
          <ac:chgData name="Mago, Nitika" userId="eb4dfd7f-5a13-4bd1-acb0-2d627733e6c8" providerId="ADAL" clId="{CBD3DA8E-614D-4CC3-94D4-6408EBB40803}" dt="2025-10-23T21:35:47.314" v="3" actId="700"/>
          <ac:spMkLst>
            <pc:docMk/>
            <pc:sldMk cId="2450935748" sldId="3009"/>
            <ac:spMk id="4" creationId="{D93B0961-9C6A-AD66-7AB9-FC0C9CF161CA}"/>
          </ac:spMkLst>
        </pc:spChg>
        <pc:spChg chg="add mod ord">
          <ac:chgData name="Mago, Nitika" userId="eb4dfd7f-5a13-4bd1-acb0-2d627733e6c8" providerId="ADAL" clId="{CBD3DA8E-614D-4CC3-94D4-6408EBB40803}" dt="2025-10-23T21:58:10.725" v="1274" actId="20577"/>
          <ac:spMkLst>
            <pc:docMk/>
            <pc:sldMk cId="2450935748" sldId="3009"/>
            <ac:spMk id="5" creationId="{4D91D2D5-BA08-39B1-C018-8E12DCB52D3B}"/>
          </ac:spMkLst>
        </pc:spChg>
      </pc:sldChg>
    </pc:docChg>
  </pc:docChgLst>
  <pc:docChgLst>
    <pc:chgData name="Mago, Nitika" userId="eb4dfd7f-5a13-4bd1-acb0-2d627733e6c8" providerId="ADAL" clId="{F6EDFD51-D7F6-4609-BA93-D979E6843B49}"/>
    <pc:docChg chg="undo custSel addSld delSld modSld">
      <pc:chgData name="Mago, Nitika" userId="eb4dfd7f-5a13-4bd1-acb0-2d627733e6c8" providerId="ADAL" clId="{F6EDFD51-D7F6-4609-BA93-D979E6843B49}" dt="2025-10-15T16:37:59.788" v="11" actId="21"/>
      <pc:docMkLst>
        <pc:docMk/>
      </pc:docMkLst>
      <pc:sldChg chg="modSp add del mod">
        <pc:chgData name="Mago, Nitika" userId="eb4dfd7f-5a13-4bd1-acb0-2d627733e6c8" providerId="ADAL" clId="{F6EDFD51-D7F6-4609-BA93-D979E6843B49}" dt="2025-10-15T16:37:59.788" v="11" actId="21"/>
        <pc:sldMkLst>
          <pc:docMk/>
          <pc:sldMk cId="1823363822" sldId="2994"/>
        </pc:sldMkLst>
      </pc:sldChg>
      <pc:sldChg chg="add del">
        <pc:chgData name="Mago, Nitika" userId="eb4dfd7f-5a13-4bd1-acb0-2d627733e6c8" providerId="ADAL" clId="{F6EDFD51-D7F6-4609-BA93-D979E6843B49}" dt="2025-10-15T16:35:43.739" v="9"/>
        <pc:sldMkLst>
          <pc:docMk/>
          <pc:sldMk cId="628080229" sldId="2999"/>
        </pc:sldMkLst>
      </pc:sldChg>
      <pc:sldChg chg="modSp add mod">
        <pc:chgData name="Mago, Nitika" userId="eb4dfd7f-5a13-4bd1-acb0-2d627733e6c8" providerId="ADAL" clId="{F6EDFD51-D7F6-4609-BA93-D979E6843B49}" dt="2025-10-15T15:57:21.987" v="8" actId="20577"/>
        <pc:sldMkLst>
          <pc:docMk/>
          <pc:sldMk cId="842830649" sldId="3000"/>
        </pc:sldMkLst>
      </pc:sldChg>
      <pc:sldChg chg="add del">
        <pc:chgData name="Mago, Nitika" userId="eb4dfd7f-5a13-4bd1-acb0-2d627733e6c8" providerId="ADAL" clId="{F6EDFD51-D7F6-4609-BA93-D979E6843B49}" dt="2025-10-15T16:35:43.739" v="9"/>
        <pc:sldMkLst>
          <pc:docMk/>
          <pc:sldMk cId="1246144578" sldId="3001"/>
        </pc:sldMkLst>
      </pc:sldChg>
      <pc:sldChg chg="del">
        <pc:chgData name="Mago, Nitika" userId="eb4dfd7f-5a13-4bd1-acb0-2d627733e6c8" providerId="ADAL" clId="{F6EDFD51-D7F6-4609-BA93-D979E6843B49}" dt="2025-10-15T14:32:36.116" v="0" actId="47"/>
        <pc:sldMkLst>
          <pc:docMk/>
          <pc:sldMk cId="1552317676" sldId="3005"/>
        </pc:sldMkLst>
      </pc:sldChg>
      <pc:sldChg chg="del">
        <pc:chgData name="Mago, Nitika" userId="eb4dfd7f-5a13-4bd1-acb0-2d627733e6c8" providerId="ADAL" clId="{F6EDFD51-D7F6-4609-BA93-D979E6843B49}" dt="2025-10-15T14:32:36.116" v="0" actId="47"/>
        <pc:sldMkLst>
          <pc:docMk/>
          <pc:sldMk cId="1299629686" sldId="3006"/>
        </pc:sldMkLst>
      </pc:sldChg>
      <pc:sldChg chg="del">
        <pc:chgData name="Mago, Nitika" userId="eb4dfd7f-5a13-4bd1-acb0-2d627733e6c8" providerId="ADAL" clId="{F6EDFD51-D7F6-4609-BA93-D979E6843B49}" dt="2025-10-15T14:32:36.116" v="0" actId="47"/>
        <pc:sldMkLst>
          <pc:docMk/>
          <pc:sldMk cId="1605813166" sldId="3007"/>
        </pc:sldMkLst>
      </pc:sldChg>
      <pc:sldChg chg="modSp mod">
        <pc:chgData name="Mago, Nitika" userId="eb4dfd7f-5a13-4bd1-acb0-2d627733e6c8" providerId="ADAL" clId="{F6EDFD51-D7F6-4609-BA93-D979E6843B49}" dt="2025-10-15T14:32:58.405" v="1" actId="6549"/>
        <pc:sldMkLst>
          <pc:docMk/>
          <pc:sldMk cId="1839493536" sldId="3008"/>
        </pc:sldMkLst>
      </pc:sldChg>
    </pc:docChg>
  </pc:docChgLst>
  <pc:docChgLst>
    <pc:chgData name="Mago, Nitika" userId="eb4dfd7f-5a13-4bd1-acb0-2d627733e6c8" providerId="ADAL" clId="{964784F4-CB22-4DCE-8BE9-C635AC15456B}"/>
    <pc:docChg chg="undo custSel addSld modSld">
      <pc:chgData name="Mago, Nitika" userId="eb4dfd7f-5a13-4bd1-acb0-2d627733e6c8" providerId="ADAL" clId="{964784F4-CB22-4DCE-8BE9-C635AC15456B}" dt="2025-10-24T19:01:12.925" v="5065" actId="20577"/>
      <pc:docMkLst>
        <pc:docMk/>
      </pc:docMkLst>
      <pc:sldChg chg="modSp mod">
        <pc:chgData name="Mago, Nitika" userId="eb4dfd7f-5a13-4bd1-acb0-2d627733e6c8" providerId="ADAL" clId="{964784F4-CB22-4DCE-8BE9-C635AC15456B}" dt="2025-10-24T15:52:04.238" v="1588" actId="207"/>
        <pc:sldMkLst>
          <pc:docMk/>
          <pc:sldMk cId="1850676767" sldId="542"/>
        </pc:sldMkLst>
        <pc:spChg chg="mod">
          <ac:chgData name="Mago, Nitika" userId="eb4dfd7f-5a13-4bd1-acb0-2d627733e6c8" providerId="ADAL" clId="{964784F4-CB22-4DCE-8BE9-C635AC15456B}" dt="2025-10-24T15:52:02.151" v="1587" actId="14100"/>
          <ac:spMkLst>
            <pc:docMk/>
            <pc:sldMk cId="1850676767" sldId="542"/>
            <ac:spMk id="3" creationId="{542C3C63-D111-285B-A640-25DA09DC5A8E}"/>
          </ac:spMkLst>
        </pc:spChg>
        <pc:spChg chg="mod">
          <ac:chgData name="Mago, Nitika" userId="eb4dfd7f-5a13-4bd1-acb0-2d627733e6c8" providerId="ADAL" clId="{964784F4-CB22-4DCE-8BE9-C635AC15456B}" dt="2025-10-24T15:52:04.238" v="1588" actId="207"/>
          <ac:spMkLst>
            <pc:docMk/>
            <pc:sldMk cId="1850676767" sldId="542"/>
            <ac:spMk id="5" creationId="{B357E67D-9958-25E3-FE2A-CF1751D9FABE}"/>
          </ac:spMkLst>
        </pc:spChg>
      </pc:sldChg>
      <pc:sldChg chg="modSp mod">
        <pc:chgData name="Mago, Nitika" userId="eb4dfd7f-5a13-4bd1-acb0-2d627733e6c8" providerId="ADAL" clId="{964784F4-CB22-4DCE-8BE9-C635AC15456B}" dt="2025-10-24T17:54:48.582" v="3885" actId="20577"/>
        <pc:sldMkLst>
          <pc:docMk/>
          <pc:sldMk cId="2193593486" sldId="2694"/>
        </pc:sldMkLst>
        <pc:spChg chg="mod">
          <ac:chgData name="Mago, Nitika" userId="eb4dfd7f-5a13-4bd1-acb0-2d627733e6c8" providerId="ADAL" clId="{964784F4-CB22-4DCE-8BE9-C635AC15456B}" dt="2025-10-24T15:59:27.006" v="2468" actId="21"/>
          <ac:spMkLst>
            <pc:docMk/>
            <pc:sldMk cId="2193593486" sldId="2694"/>
            <ac:spMk id="3" creationId="{809A5DB0-91DC-F9E8-B42B-827E0BAAAA29}"/>
          </ac:spMkLst>
        </pc:spChg>
        <pc:spChg chg="mod">
          <ac:chgData name="Mago, Nitika" userId="eb4dfd7f-5a13-4bd1-acb0-2d627733e6c8" providerId="ADAL" clId="{964784F4-CB22-4DCE-8BE9-C635AC15456B}" dt="2025-10-24T17:54:48.582" v="3885" actId="20577"/>
          <ac:spMkLst>
            <pc:docMk/>
            <pc:sldMk cId="2193593486" sldId="2694"/>
            <ac:spMk id="5" creationId="{0E22D9B2-2FA8-EAA2-7C61-B64EA9D1D3D9}"/>
          </ac:spMkLst>
        </pc:spChg>
      </pc:sldChg>
      <pc:sldChg chg="modSp mod">
        <pc:chgData name="Mago, Nitika" userId="eb4dfd7f-5a13-4bd1-acb0-2d627733e6c8" providerId="ADAL" clId="{964784F4-CB22-4DCE-8BE9-C635AC15456B}" dt="2025-10-24T18:56:19.442" v="4980" actId="113"/>
        <pc:sldMkLst>
          <pc:docMk/>
          <pc:sldMk cId="2450935748" sldId="3009"/>
        </pc:sldMkLst>
        <pc:spChg chg="mod">
          <ac:chgData name="Mago, Nitika" userId="eb4dfd7f-5a13-4bd1-acb0-2d627733e6c8" providerId="ADAL" clId="{964784F4-CB22-4DCE-8BE9-C635AC15456B}" dt="2025-10-24T17:55:03.821" v="3919" actId="20577"/>
          <ac:spMkLst>
            <pc:docMk/>
            <pc:sldMk cId="2450935748" sldId="3009"/>
            <ac:spMk id="4" creationId="{D93B0961-9C6A-AD66-7AB9-FC0C9CF161CA}"/>
          </ac:spMkLst>
        </pc:spChg>
        <pc:spChg chg="mod">
          <ac:chgData name="Mago, Nitika" userId="eb4dfd7f-5a13-4bd1-acb0-2d627733e6c8" providerId="ADAL" clId="{964784F4-CB22-4DCE-8BE9-C635AC15456B}" dt="2025-10-24T18:56:19.442" v="4980" actId="113"/>
          <ac:spMkLst>
            <pc:docMk/>
            <pc:sldMk cId="2450935748" sldId="3009"/>
            <ac:spMk id="5" creationId="{4D91D2D5-BA08-39B1-C018-8E12DCB52D3B}"/>
          </ac:spMkLst>
        </pc:spChg>
      </pc:sldChg>
      <pc:sldChg chg="modSp new mod">
        <pc:chgData name="Mago, Nitika" userId="eb4dfd7f-5a13-4bd1-acb0-2d627733e6c8" providerId="ADAL" clId="{964784F4-CB22-4DCE-8BE9-C635AC15456B}" dt="2025-10-24T18:57:49.450" v="5001" actId="255"/>
        <pc:sldMkLst>
          <pc:docMk/>
          <pc:sldMk cId="3117303189" sldId="3010"/>
        </pc:sldMkLst>
        <pc:spChg chg="mod">
          <ac:chgData name="Mago, Nitika" userId="eb4dfd7f-5a13-4bd1-acb0-2d627733e6c8" providerId="ADAL" clId="{964784F4-CB22-4DCE-8BE9-C635AC15456B}" dt="2025-10-24T15:48:49.417" v="1516" actId="20577"/>
          <ac:spMkLst>
            <pc:docMk/>
            <pc:sldMk cId="3117303189" sldId="3010"/>
            <ac:spMk id="2" creationId="{98FED2D8-BE75-320C-9C5E-1262BEA08A4F}"/>
          </ac:spMkLst>
        </pc:spChg>
        <pc:spChg chg="mod">
          <ac:chgData name="Mago, Nitika" userId="eb4dfd7f-5a13-4bd1-acb0-2d627733e6c8" providerId="ADAL" clId="{964784F4-CB22-4DCE-8BE9-C635AC15456B}" dt="2025-10-24T18:57:49.450" v="5001" actId="255"/>
          <ac:spMkLst>
            <pc:docMk/>
            <pc:sldMk cId="3117303189" sldId="3010"/>
            <ac:spMk id="3" creationId="{FE74767C-029A-2D4D-1498-91D7983DEC7B}"/>
          </ac:spMkLst>
        </pc:spChg>
      </pc:sldChg>
      <pc:sldChg chg="addSp delSp modSp new mod">
        <pc:chgData name="Mago, Nitika" userId="eb4dfd7f-5a13-4bd1-acb0-2d627733e6c8" providerId="ADAL" clId="{964784F4-CB22-4DCE-8BE9-C635AC15456B}" dt="2025-10-24T19:00:03.595" v="5006" actId="3064"/>
        <pc:sldMkLst>
          <pc:docMk/>
          <pc:sldMk cId="1828839605" sldId="3011"/>
        </pc:sldMkLst>
        <pc:spChg chg="mod">
          <ac:chgData name="Mago, Nitika" userId="eb4dfd7f-5a13-4bd1-acb0-2d627733e6c8" providerId="ADAL" clId="{964784F4-CB22-4DCE-8BE9-C635AC15456B}" dt="2025-10-24T18:30:08.241" v="4786" actId="20577"/>
          <ac:spMkLst>
            <pc:docMk/>
            <pc:sldMk cId="1828839605" sldId="3011"/>
            <ac:spMk id="2" creationId="{BF3FB5A5-D429-F659-ED55-7496E810CA1F}"/>
          </ac:spMkLst>
        </pc:spChg>
        <pc:spChg chg="mod">
          <ac:chgData name="Mago, Nitika" userId="eb4dfd7f-5a13-4bd1-acb0-2d627733e6c8" providerId="ADAL" clId="{964784F4-CB22-4DCE-8BE9-C635AC15456B}" dt="2025-10-24T18:56:03.355" v="4976" actId="20577"/>
          <ac:spMkLst>
            <pc:docMk/>
            <pc:sldMk cId="1828839605" sldId="3011"/>
            <ac:spMk id="3" creationId="{F1ED63D4-0B7B-DF73-9791-F49B12669D90}"/>
          </ac:spMkLst>
        </pc:spChg>
        <pc:spChg chg="add mod">
          <ac:chgData name="Mago, Nitika" userId="eb4dfd7f-5a13-4bd1-acb0-2d627733e6c8" providerId="ADAL" clId="{964784F4-CB22-4DCE-8BE9-C635AC15456B}" dt="2025-10-24T19:00:03.595" v="5006" actId="3064"/>
          <ac:spMkLst>
            <pc:docMk/>
            <pc:sldMk cId="1828839605" sldId="3011"/>
            <ac:spMk id="6" creationId="{F05502CC-9EDF-38B2-A869-566F2F55DFEC}"/>
          </ac:spMkLst>
        </pc:spChg>
        <pc:spChg chg="add mod ord">
          <ac:chgData name="Mago, Nitika" userId="eb4dfd7f-5a13-4bd1-acb0-2d627733e6c8" providerId="ADAL" clId="{964784F4-CB22-4DCE-8BE9-C635AC15456B}" dt="2025-10-24T18:30:04.772" v="4777" actId="164"/>
          <ac:spMkLst>
            <pc:docMk/>
            <pc:sldMk cId="1828839605" sldId="3011"/>
            <ac:spMk id="10" creationId="{316F7EA5-542C-7DE9-0507-7263D5DC01D0}"/>
          </ac:spMkLst>
        </pc:spChg>
        <pc:grpChg chg="add mod">
          <ac:chgData name="Mago, Nitika" userId="eb4dfd7f-5a13-4bd1-acb0-2d627733e6c8" providerId="ADAL" clId="{964784F4-CB22-4DCE-8BE9-C635AC15456B}" dt="2025-10-24T18:30:04.772" v="4777" actId="164"/>
          <ac:grpSpMkLst>
            <pc:docMk/>
            <pc:sldMk cId="1828839605" sldId="3011"/>
            <ac:grpSpMk id="11" creationId="{65A65365-FC3D-876D-3A56-D03CB1C0F7C0}"/>
          </ac:grpSpMkLst>
        </pc:grpChg>
      </pc:sldChg>
      <pc:sldChg chg="modSp add mod">
        <pc:chgData name="Mago, Nitika" userId="eb4dfd7f-5a13-4bd1-acb0-2d627733e6c8" providerId="ADAL" clId="{964784F4-CB22-4DCE-8BE9-C635AC15456B}" dt="2025-10-24T19:01:12.925" v="5065" actId="20577"/>
        <pc:sldMkLst>
          <pc:docMk/>
          <pc:sldMk cId="1157395571" sldId="3012"/>
        </pc:sldMkLst>
        <pc:spChg chg="mod">
          <ac:chgData name="Mago, Nitika" userId="eb4dfd7f-5a13-4bd1-acb0-2d627733e6c8" providerId="ADAL" clId="{964784F4-CB22-4DCE-8BE9-C635AC15456B}" dt="2025-10-24T18:30:28.543" v="4804" actId="20577"/>
          <ac:spMkLst>
            <pc:docMk/>
            <pc:sldMk cId="1157395571" sldId="3012"/>
            <ac:spMk id="2" creationId="{7CC70BEE-785E-62C4-FEB3-2721CD37B31A}"/>
          </ac:spMkLst>
        </pc:spChg>
        <pc:spChg chg="mod">
          <ac:chgData name="Mago, Nitika" userId="eb4dfd7f-5a13-4bd1-acb0-2d627733e6c8" providerId="ADAL" clId="{964784F4-CB22-4DCE-8BE9-C635AC15456B}" dt="2025-10-24T19:01:12.925" v="5065" actId="20577"/>
          <ac:spMkLst>
            <pc:docMk/>
            <pc:sldMk cId="1157395571" sldId="3012"/>
            <ac:spMk id="3" creationId="{0B78A628-CA1B-CD04-822D-A7720918E1B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10/27/2025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10/27/2025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RTCBTF</a:t>
            </a:r>
          </a:p>
          <a:p>
            <a:r>
              <a:rPr lang="en-US" dirty="0"/>
              <a:t>October 27, 2025</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4" y="4126391"/>
            <a:ext cx="4465283" cy="468913"/>
          </a:xfrm>
        </p:spPr>
        <p:txBody>
          <a:bodyPr/>
          <a:lstStyle/>
          <a:p>
            <a:r>
              <a:rPr lang="en-US" dirty="0"/>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r>
              <a:rPr lang="en-US" dirty="0"/>
              <a:t>RTC-RUC AS Deployment Factors (DF) for Go Live</a:t>
            </a:r>
          </a:p>
          <a:p>
            <a:endParaRPr lang="en-US" sz="2800" dirty="0"/>
          </a:p>
          <a:p>
            <a:r>
              <a:rPr lang="en-US" sz="2800" dirty="0"/>
              <a:t>Response</a:t>
            </a:r>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4F1AD-2932-ADA4-3CEF-AD3F97BD06B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22D9B2-2FA8-EAA2-7C61-B64EA9D1D3D9}"/>
              </a:ext>
            </a:extLst>
          </p:cNvPr>
          <p:cNvSpPr>
            <a:spLocks noGrp="1"/>
          </p:cNvSpPr>
          <p:nvPr>
            <p:ph type="title"/>
          </p:nvPr>
        </p:nvSpPr>
        <p:spPr/>
        <p:txBody>
          <a:bodyPr lIns="91440" tIns="45720" rIns="91440" bIns="45720" anchor="t"/>
          <a:lstStyle/>
          <a:p>
            <a:r>
              <a:rPr lang="en-US" dirty="0"/>
              <a:t>Recap on ERCOT’s approach for ASDFs for RTC Go-Live</a:t>
            </a:r>
          </a:p>
        </p:txBody>
      </p:sp>
      <p:sp>
        <p:nvSpPr>
          <p:cNvPr id="3" name="Content Placeholder 2">
            <a:extLst>
              <a:ext uri="{FF2B5EF4-FFF2-40B4-BE49-F238E27FC236}">
                <a16:creationId xmlns:a16="http://schemas.microsoft.com/office/drawing/2014/main" id="{809A5DB0-91DC-F9E8-B42B-827E0BAAAA29}"/>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pPr>
            <a:r>
              <a:rPr lang="en-US" sz="1600" dirty="0">
                <a:solidFill>
                  <a:schemeClr val="tx2"/>
                </a:solidFill>
              </a:rPr>
              <a:t>The ASDFs that ERCOT has shared are for immediate use along with RTC Go-Live. These values have been selected based on functionality that is expected to be available at Go-Live and expected submission behavior.  </a:t>
            </a:r>
          </a:p>
          <a:p>
            <a:pPr lvl="1">
              <a:spcBef>
                <a:spcPts val="400"/>
              </a:spcBef>
              <a:spcAft>
                <a:spcPts val="400"/>
              </a:spcAft>
            </a:pPr>
            <a:r>
              <a:rPr lang="en-US" sz="1600" dirty="0">
                <a:solidFill>
                  <a:schemeClr val="tx2"/>
                </a:solidFill>
              </a:rPr>
              <a:t>Specifically, upon RTC Go-Live changing ASDFs will require manual operator action. To keep the process manageable and reduce the risk of human input errors, ERCOT intends to set ASDFs in a manner that minimizes manual operator action to change these. </a:t>
            </a:r>
          </a:p>
          <a:p>
            <a:pPr lvl="1">
              <a:spcBef>
                <a:spcPts val="400"/>
              </a:spcBef>
              <a:spcAft>
                <a:spcPts val="400"/>
              </a:spcAft>
            </a:pPr>
            <a:endParaRPr lang="en-US" sz="900" dirty="0">
              <a:solidFill>
                <a:schemeClr val="tx2"/>
              </a:solidFill>
            </a:endParaRPr>
          </a:p>
          <a:p>
            <a:pPr>
              <a:spcBef>
                <a:spcPts val="400"/>
              </a:spcBef>
              <a:spcAft>
                <a:spcPts val="400"/>
              </a:spcAft>
            </a:pPr>
            <a:r>
              <a:rPr lang="en-US" sz="1600" dirty="0">
                <a:solidFill>
                  <a:schemeClr val="tx2"/>
                </a:solidFill>
              </a:rPr>
              <a:t>Post-RTC Go-Live, as more operational experience with RTC is gained, ERCOT intends to transition to setting ASDFs a day or two days prior to the Operating Day informed by forecasted uncertainty or other relevant data.</a:t>
            </a:r>
          </a:p>
          <a:p>
            <a:pPr lvl="1">
              <a:spcBef>
                <a:spcPts val="400"/>
              </a:spcBef>
              <a:spcAft>
                <a:spcPts val="400"/>
              </a:spcAft>
            </a:pPr>
            <a:r>
              <a:rPr lang="en-US" sz="1600" dirty="0">
                <a:solidFill>
                  <a:schemeClr val="tx2"/>
                </a:solidFill>
              </a:rPr>
              <a:t>This approach will require system changes both to determine the appropriate ASDFs and establish a workflow that updates the ERCOT systems with these. </a:t>
            </a:r>
          </a:p>
          <a:p>
            <a:pPr lvl="1">
              <a:spcBef>
                <a:spcPts val="400"/>
              </a:spcBef>
              <a:spcAft>
                <a:spcPts val="400"/>
              </a:spcAft>
            </a:pPr>
            <a:endParaRPr lang="en-US" sz="1600" dirty="0">
              <a:solidFill>
                <a:schemeClr val="tx2"/>
              </a:solidFill>
              <a:cs typeface="Arial"/>
            </a:endParaRPr>
          </a:p>
        </p:txBody>
      </p:sp>
      <p:sp>
        <p:nvSpPr>
          <p:cNvPr id="6" name="Slide Number Placeholder 5">
            <a:extLst>
              <a:ext uri="{FF2B5EF4-FFF2-40B4-BE49-F238E27FC236}">
                <a16:creationId xmlns:a16="http://schemas.microsoft.com/office/drawing/2014/main" id="{153A0EB8-F175-A53F-7DF4-9D107AD04C2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219359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3B0961-9C6A-AD66-7AB9-FC0C9CF161CA}"/>
              </a:ext>
            </a:extLst>
          </p:cNvPr>
          <p:cNvSpPr>
            <a:spLocks noGrp="1"/>
          </p:cNvSpPr>
          <p:nvPr>
            <p:ph type="title"/>
          </p:nvPr>
        </p:nvSpPr>
        <p:spPr/>
        <p:txBody>
          <a:bodyPr/>
          <a:lstStyle/>
          <a:p>
            <a:r>
              <a:rPr lang="en-US" dirty="0"/>
              <a:t>Response to Previous Presentation</a:t>
            </a:r>
          </a:p>
        </p:txBody>
      </p:sp>
      <p:sp>
        <p:nvSpPr>
          <p:cNvPr id="5" name="Content Placeholder 4">
            <a:extLst>
              <a:ext uri="{FF2B5EF4-FFF2-40B4-BE49-F238E27FC236}">
                <a16:creationId xmlns:a16="http://schemas.microsoft.com/office/drawing/2014/main" id="{4D91D2D5-BA08-39B1-C018-8E12DCB52D3B}"/>
              </a:ext>
            </a:extLst>
          </p:cNvPr>
          <p:cNvSpPr>
            <a:spLocks noGrp="1"/>
          </p:cNvSpPr>
          <p:nvPr>
            <p:ph idx="1"/>
          </p:nvPr>
        </p:nvSpPr>
        <p:spPr/>
        <p:txBody>
          <a:bodyPr/>
          <a:lstStyle/>
          <a:p>
            <a:pPr marL="0" indent="0">
              <a:buNone/>
            </a:pPr>
            <a:r>
              <a:rPr lang="en-US" sz="1600" b="1" dirty="0">
                <a:solidFill>
                  <a:schemeClr val="tx2"/>
                </a:solidFill>
              </a:rPr>
              <a:t>Set ECRS, NSPIN DFs to 0</a:t>
            </a:r>
          </a:p>
          <a:p>
            <a:r>
              <a:rPr lang="en-US" sz="1600" dirty="0">
                <a:solidFill>
                  <a:schemeClr val="tx2"/>
                </a:solidFill>
              </a:rPr>
              <a:t>ERCOT disagrees with this. </a:t>
            </a:r>
          </a:p>
          <a:p>
            <a:endParaRPr lang="en-US" sz="600" dirty="0">
              <a:solidFill>
                <a:schemeClr val="tx2"/>
              </a:solidFill>
            </a:endParaRPr>
          </a:p>
          <a:p>
            <a:r>
              <a:rPr lang="en-US" sz="1600" dirty="0">
                <a:solidFill>
                  <a:schemeClr val="tx2"/>
                </a:solidFill>
              </a:rPr>
              <a:t>It is correct to say that from a deployment perspective RRS, ECRS &amp; Non-Spin are not the same as Regulation. But it is incorrect to say these services don’t get deployed, implying that the capacity is never converted into energy. SCED will deploy them by effectively going short on procurement when uncertainties materialize. </a:t>
            </a:r>
          </a:p>
          <a:p>
            <a:endParaRPr lang="en-US" sz="600" dirty="0">
              <a:solidFill>
                <a:schemeClr val="tx2"/>
              </a:solidFill>
            </a:endParaRPr>
          </a:p>
          <a:p>
            <a:r>
              <a:rPr lang="en-US" sz="1600" dirty="0">
                <a:solidFill>
                  <a:schemeClr val="tx2"/>
                </a:solidFill>
              </a:rPr>
              <a:t>Non-zero AS deployment factors in RUC assess the system’s preparedness for responding to a sustained or multi-hour event in terms of energy sufficiency to meet demand (i.e. not go into firm load shed). These would be events when SCED is likely to procure less ECRS and NSPIN (i.e. the case where the ESRs are NOT being awarded AS but are being given discharge Base Points to meet the load).</a:t>
            </a:r>
          </a:p>
          <a:p>
            <a:endParaRPr lang="en-US" sz="600" dirty="0">
              <a:solidFill>
                <a:schemeClr val="tx2"/>
              </a:solidFill>
            </a:endParaRPr>
          </a:p>
          <a:p>
            <a:r>
              <a:rPr lang="en-US" sz="1600" dirty="0">
                <a:solidFill>
                  <a:schemeClr val="tx2"/>
                </a:solidFill>
              </a:rPr>
              <a:t>Lastly, ERCOT reiterates, ASDFs for RRS can be zero because historic events have shown that energy drained in providing PFR (and FFR) within an hour have been minimal and the drained energy can be recovered within the hour. The risk of same ESR carrying RRS in multiple hours and running out of energy to provide RRS is significantly lower than the risk with ECRS and Non-Spin.</a:t>
            </a:r>
            <a:endParaRPr lang="en-US" dirty="0">
              <a:solidFill>
                <a:schemeClr val="tx2"/>
              </a:solidFill>
            </a:endParaRPr>
          </a:p>
        </p:txBody>
      </p:sp>
      <p:sp>
        <p:nvSpPr>
          <p:cNvPr id="3" name="Slide Number Placeholder 2">
            <a:extLst>
              <a:ext uri="{FF2B5EF4-FFF2-40B4-BE49-F238E27FC236}">
                <a16:creationId xmlns:a16="http://schemas.microsoft.com/office/drawing/2014/main" id="{4D7C1EB1-4E63-6964-9F78-EAD5B7E65221}"/>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2450935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ED2D8-BE75-320C-9C5E-1262BEA08A4F}"/>
              </a:ext>
            </a:extLst>
          </p:cNvPr>
          <p:cNvSpPr>
            <a:spLocks noGrp="1"/>
          </p:cNvSpPr>
          <p:nvPr>
            <p:ph type="title"/>
          </p:nvPr>
        </p:nvSpPr>
        <p:spPr/>
        <p:txBody>
          <a:bodyPr/>
          <a:lstStyle/>
          <a:p>
            <a:r>
              <a:rPr lang="en-US" dirty="0"/>
              <a:t>Response, Contd.</a:t>
            </a:r>
          </a:p>
        </p:txBody>
      </p:sp>
      <p:sp>
        <p:nvSpPr>
          <p:cNvPr id="3" name="Content Placeholder 2">
            <a:extLst>
              <a:ext uri="{FF2B5EF4-FFF2-40B4-BE49-F238E27FC236}">
                <a16:creationId xmlns:a16="http://schemas.microsoft.com/office/drawing/2014/main" id="{FE74767C-029A-2D4D-1498-91D7983DEC7B}"/>
              </a:ext>
            </a:extLst>
          </p:cNvPr>
          <p:cNvSpPr>
            <a:spLocks noGrp="1"/>
          </p:cNvSpPr>
          <p:nvPr>
            <p:ph idx="1"/>
          </p:nvPr>
        </p:nvSpPr>
        <p:spPr/>
        <p:txBody>
          <a:bodyPr/>
          <a:lstStyle/>
          <a:p>
            <a:pPr marL="0" indent="0">
              <a:buNone/>
            </a:pPr>
            <a:r>
              <a:rPr lang="en-US" sz="1600" b="1" dirty="0">
                <a:solidFill>
                  <a:schemeClr val="tx2"/>
                </a:solidFill>
              </a:rPr>
              <a:t>Change duration for AS in RUC to match Real Time </a:t>
            </a:r>
          </a:p>
          <a:p>
            <a:r>
              <a:rPr lang="en-US" sz="1600" dirty="0">
                <a:solidFill>
                  <a:schemeClr val="tx2"/>
                </a:solidFill>
              </a:rPr>
              <a:t>ERCOT disagrees with this. </a:t>
            </a:r>
            <a:r>
              <a:rPr lang="en-US" sz="1600" i="1" dirty="0">
                <a:solidFill>
                  <a:schemeClr val="accent1"/>
                </a:solidFill>
              </a:rPr>
              <a:t>(It’s worth noting that RUC AS duration are codified in the protocols </a:t>
            </a:r>
            <a:r>
              <a:rPr lang="en-US" sz="1600" i="1">
                <a:solidFill>
                  <a:schemeClr val="accent1"/>
                </a:solidFill>
              </a:rPr>
              <a:t>by NPRR1282.)</a:t>
            </a:r>
            <a:endParaRPr lang="en-US" sz="1600" i="1" dirty="0">
              <a:solidFill>
                <a:schemeClr val="accent1"/>
              </a:solidFill>
            </a:endParaRPr>
          </a:p>
          <a:p>
            <a:endParaRPr lang="en-US" sz="600" dirty="0">
              <a:solidFill>
                <a:schemeClr val="tx2"/>
              </a:solidFill>
            </a:endParaRPr>
          </a:p>
          <a:p>
            <a:r>
              <a:rPr lang="en-US" sz="1600" dirty="0">
                <a:solidFill>
                  <a:schemeClr val="tx2"/>
                </a:solidFill>
              </a:rPr>
              <a:t>RUC is a multi-interval optimization that optimizes ALL intervals simultaneously (like DAM). This is the reason why the duration requirements for each AS are set to 1 hour (except for FFR which remains 15 minutes). With these settings the RTC RUC dispatch for energy and AS is the expected average for that hour.</a:t>
            </a:r>
          </a:p>
          <a:p>
            <a:pPr lvl="1"/>
            <a:endParaRPr lang="en-US" sz="600" dirty="0">
              <a:solidFill>
                <a:schemeClr val="tx2"/>
              </a:solidFill>
            </a:endParaRPr>
          </a:p>
          <a:p>
            <a:pPr marL="0" indent="0">
              <a:buNone/>
            </a:pPr>
            <a:r>
              <a:rPr lang="en-US" sz="1600" b="1" dirty="0">
                <a:solidFill>
                  <a:schemeClr val="tx2"/>
                </a:solidFill>
              </a:rPr>
              <a:t>Comment on HBSOC profiles</a:t>
            </a:r>
          </a:p>
          <a:p>
            <a:r>
              <a:rPr lang="en-US" sz="1600" dirty="0">
                <a:solidFill>
                  <a:schemeClr val="tx2"/>
                </a:solidFill>
              </a:rPr>
              <a:t>ERCOT’s observation is that the HBSOC profiles submitted in COPs today are vastly different than the actual SOC seen in Real-Time and many a times are “flat” or unchanging during all hours of a day.</a:t>
            </a:r>
          </a:p>
          <a:p>
            <a:endParaRPr lang="en-US" sz="600" dirty="0">
              <a:solidFill>
                <a:schemeClr val="tx2"/>
              </a:solidFill>
            </a:endParaRPr>
          </a:p>
          <a:p>
            <a:r>
              <a:rPr lang="en-US" sz="1600" dirty="0">
                <a:solidFill>
                  <a:schemeClr val="tx2"/>
                </a:solidFill>
              </a:rPr>
              <a:t>ERCOT reiterates “flat” or unchanging HBSOC profile for an ESR in COP are problematic both today and under RTC. </a:t>
            </a:r>
          </a:p>
          <a:p>
            <a:endParaRPr lang="en-US" sz="600" dirty="0">
              <a:solidFill>
                <a:schemeClr val="tx2"/>
              </a:solidFill>
            </a:endParaRPr>
          </a:p>
          <a:p>
            <a:r>
              <a:rPr lang="en-US" sz="1600" dirty="0">
                <a:solidFill>
                  <a:schemeClr val="tx2"/>
                </a:solidFill>
              </a:rPr>
              <a:t>These type of profiles will greatly restrict RTC RUC’s ability to dispatch ESRs for energy and AS. Even with zero AS deployment factors, ESRs will be exposing themselves to the risk of being caught short by the RUC Capacity Short calculation. </a:t>
            </a:r>
          </a:p>
          <a:p>
            <a:endParaRPr lang="en-US" sz="600" dirty="0">
              <a:solidFill>
                <a:schemeClr val="tx2"/>
              </a:solidFill>
            </a:endParaRPr>
          </a:p>
          <a:p>
            <a:r>
              <a:rPr lang="en-US" sz="1600" dirty="0">
                <a:solidFill>
                  <a:schemeClr val="tx2"/>
                </a:solidFill>
              </a:rPr>
              <a:t>ERCOT requests ESR operators to submit HBSOC in COPs that reflects their plan to charge and account for their expected discharge. </a:t>
            </a:r>
          </a:p>
          <a:p>
            <a:endParaRPr lang="en-US" sz="1600" dirty="0"/>
          </a:p>
        </p:txBody>
      </p:sp>
      <p:sp>
        <p:nvSpPr>
          <p:cNvPr id="4" name="Slide Number Placeholder 3">
            <a:extLst>
              <a:ext uri="{FF2B5EF4-FFF2-40B4-BE49-F238E27FC236}">
                <a16:creationId xmlns:a16="http://schemas.microsoft.com/office/drawing/2014/main" id="{FC6AF247-5CA3-2510-F7C3-2E8EA57188F9}"/>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11730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FB5A5-D429-F659-ED55-7496E810CA1F}"/>
              </a:ext>
            </a:extLst>
          </p:cNvPr>
          <p:cNvSpPr>
            <a:spLocks noGrp="1"/>
          </p:cNvSpPr>
          <p:nvPr>
            <p:ph type="title"/>
          </p:nvPr>
        </p:nvSpPr>
        <p:spPr/>
        <p:txBody>
          <a:bodyPr/>
          <a:lstStyle/>
          <a:p>
            <a:r>
              <a:rPr lang="en-US" dirty="0"/>
              <a:t>Evolving Thought on ECRS &amp; Non-Spin DF</a:t>
            </a:r>
          </a:p>
        </p:txBody>
      </p:sp>
      <p:sp>
        <p:nvSpPr>
          <p:cNvPr id="3" name="Content Placeholder 2">
            <a:extLst>
              <a:ext uri="{FF2B5EF4-FFF2-40B4-BE49-F238E27FC236}">
                <a16:creationId xmlns:a16="http://schemas.microsoft.com/office/drawing/2014/main" id="{F1ED63D4-0B7B-DF73-9791-F49B12669D90}"/>
              </a:ext>
            </a:extLst>
          </p:cNvPr>
          <p:cNvSpPr>
            <a:spLocks noGrp="1"/>
          </p:cNvSpPr>
          <p:nvPr>
            <p:ph idx="1"/>
          </p:nvPr>
        </p:nvSpPr>
        <p:spPr/>
        <p:txBody>
          <a:bodyPr/>
          <a:lstStyle/>
          <a:p>
            <a:r>
              <a:rPr lang="en-US" sz="1600" dirty="0">
                <a:solidFill>
                  <a:schemeClr val="tx2"/>
                </a:solidFill>
              </a:rPr>
              <a:t>Non-zero ASDFs for ECRS and Non-Spin are essential so that RUC studies can take into account energy needed to continue serving demand during grid conditions and energy needs that may last across multiple hours.</a:t>
            </a:r>
          </a:p>
          <a:p>
            <a:endParaRPr lang="en-US" sz="600" dirty="0">
              <a:solidFill>
                <a:schemeClr val="tx2"/>
              </a:solidFill>
            </a:endParaRPr>
          </a:p>
          <a:p>
            <a:r>
              <a:rPr lang="en-US" sz="1600" dirty="0">
                <a:solidFill>
                  <a:schemeClr val="tx2"/>
                </a:solidFill>
              </a:rPr>
              <a:t>Further, non-zero ASDFs help in mitigating energy deficiency risks that may be created when the same set of duration limited Resources plan to carry AS for multiple hours in a row. The non-zero ASDFs will incent ESRs intending to cover ECRS and Non-Spin positions to have an appropriate amount of energy for the applicable hours.</a:t>
            </a:r>
          </a:p>
          <a:p>
            <a:endParaRPr lang="en-US" sz="900" dirty="0">
              <a:solidFill>
                <a:schemeClr val="tx2"/>
              </a:solidFill>
            </a:endParaRPr>
          </a:p>
          <a:p>
            <a:endParaRPr lang="en-US" dirty="0"/>
          </a:p>
        </p:txBody>
      </p:sp>
      <p:sp>
        <p:nvSpPr>
          <p:cNvPr id="4" name="Slide Number Placeholder 3">
            <a:extLst>
              <a:ext uri="{FF2B5EF4-FFF2-40B4-BE49-F238E27FC236}">
                <a16:creationId xmlns:a16="http://schemas.microsoft.com/office/drawing/2014/main" id="{168091D5-6616-B0F1-00EC-6B468B7D9086}"/>
              </a:ext>
            </a:extLst>
          </p:cNvPr>
          <p:cNvSpPr>
            <a:spLocks noGrp="1"/>
          </p:cNvSpPr>
          <p:nvPr>
            <p:ph type="sldNum" sz="quarter" idx="4"/>
          </p:nvPr>
        </p:nvSpPr>
        <p:spPr/>
        <p:txBody>
          <a:bodyPr/>
          <a:lstStyle/>
          <a:p>
            <a:fld id="{1D93BD3E-1E9A-4970-A6F7-E7AC52762E0C}" type="slidenum">
              <a:rPr lang="en-US" smtClean="0"/>
              <a:pPr/>
              <a:t>5</a:t>
            </a:fld>
            <a:endParaRPr lang="en-US"/>
          </a:p>
        </p:txBody>
      </p:sp>
      <p:grpSp>
        <p:nvGrpSpPr>
          <p:cNvPr id="11" name="Group 10">
            <a:extLst>
              <a:ext uri="{FF2B5EF4-FFF2-40B4-BE49-F238E27FC236}">
                <a16:creationId xmlns:a16="http://schemas.microsoft.com/office/drawing/2014/main" id="{65A65365-FC3D-876D-3A56-D03CB1C0F7C0}"/>
              </a:ext>
            </a:extLst>
          </p:cNvPr>
          <p:cNvGrpSpPr/>
          <p:nvPr/>
        </p:nvGrpSpPr>
        <p:grpSpPr>
          <a:xfrm>
            <a:off x="114300" y="3216978"/>
            <a:ext cx="8905333" cy="3344160"/>
            <a:chOff x="114300" y="2979583"/>
            <a:chExt cx="8905333" cy="3344160"/>
          </a:xfrm>
        </p:grpSpPr>
        <p:sp>
          <p:nvSpPr>
            <p:cNvPr id="10" name="TextBox 9">
              <a:extLst>
                <a:ext uri="{FF2B5EF4-FFF2-40B4-BE49-F238E27FC236}">
                  <a16:creationId xmlns:a16="http://schemas.microsoft.com/office/drawing/2014/main" id="{316F7EA5-542C-7DE9-0507-7263D5DC01D0}"/>
                </a:ext>
              </a:extLst>
            </p:cNvPr>
            <p:cNvSpPr txBox="1"/>
            <p:nvPr/>
          </p:nvSpPr>
          <p:spPr>
            <a:xfrm>
              <a:off x="114300" y="2979583"/>
              <a:ext cx="8905333" cy="3300635"/>
            </a:xfrm>
            <a:prstGeom prst="rect">
              <a:avLst/>
            </a:prstGeom>
            <a:solidFill>
              <a:schemeClr val="accent2">
                <a:lumMod val="20000"/>
                <a:lumOff val="80000"/>
              </a:schemeClr>
            </a:solidFill>
          </p:spPr>
          <p:txBody>
            <a:bodyPr wrap="square" rtlCol="0">
              <a:spAutoFit/>
            </a:bodyPr>
            <a:lstStyle/>
            <a:p>
              <a:endParaRPr lang="en-US" dirty="0"/>
            </a:p>
          </p:txBody>
        </p:sp>
        <p:sp>
          <p:nvSpPr>
            <p:cNvPr id="6" name="Content Placeholder 2">
              <a:extLst>
                <a:ext uri="{FF2B5EF4-FFF2-40B4-BE49-F238E27FC236}">
                  <a16:creationId xmlns:a16="http://schemas.microsoft.com/office/drawing/2014/main" id="{F05502CC-9EDF-38B2-A869-566F2F55DFEC}"/>
                </a:ext>
              </a:extLst>
            </p:cNvPr>
            <p:cNvSpPr txBox="1">
              <a:spLocks/>
            </p:cNvSpPr>
            <p:nvPr/>
          </p:nvSpPr>
          <p:spPr>
            <a:xfrm>
              <a:off x="206340" y="2979583"/>
              <a:ext cx="4411526" cy="3344160"/>
            </a:xfrm>
            <a:prstGeom prst="rect">
              <a:avLst/>
            </a:prstGeom>
          </p:spPr>
          <p:txBody>
            <a:bodyPr lIns="274320" tIns="91440" rIns="274320" bIns="9144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rgbClr val="5B677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rgbClr val="5B6770"/>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rgbClr val="5B6770"/>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rgbClr val="5B677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1600" dirty="0">
                  <a:solidFill>
                    <a:schemeClr val="tx2"/>
                  </a:solidFill>
                </a:rPr>
                <a:t>Recognizing the feedback received on the ECRS and Non-Spin ASDFs, ERCOT is currently thinking through an approach to set these in a manner that learns from discharge patterns that have been historically seen. This approach will:  </a:t>
              </a:r>
            </a:p>
            <a:p>
              <a:r>
                <a:rPr lang="en-US" sz="1600" dirty="0">
                  <a:solidFill>
                    <a:schemeClr val="tx2"/>
                  </a:solidFill>
                </a:rPr>
                <a:t>allow ASDFs to be set in a manner that respects the estimated relative level of discharge between hours (single or consecutive).</a:t>
              </a:r>
            </a:p>
            <a:p>
              <a:r>
                <a:rPr lang="en-US" sz="1600" dirty="0">
                  <a:solidFill>
                    <a:schemeClr val="tx2"/>
                  </a:solidFill>
                </a:rPr>
                <a:t>result in some level of variation between DFs across the day. </a:t>
              </a:r>
              <a:endParaRPr lang="en-US" dirty="0"/>
            </a:p>
          </p:txBody>
        </p:sp>
      </p:grpSp>
      <p:pic>
        <p:nvPicPr>
          <p:cNvPr id="7" name="Picture 6">
            <a:extLst>
              <a:ext uri="{FF2B5EF4-FFF2-40B4-BE49-F238E27FC236}">
                <a16:creationId xmlns:a16="http://schemas.microsoft.com/office/drawing/2014/main" id="{CE38492F-217E-780C-81BA-34037FFE6DDC}"/>
              </a:ext>
            </a:extLst>
          </p:cNvPr>
          <p:cNvPicPr>
            <a:picLocks noChangeAspect="1"/>
          </p:cNvPicPr>
          <p:nvPr/>
        </p:nvPicPr>
        <p:blipFill>
          <a:blip r:embed="rId2"/>
          <a:stretch>
            <a:fillRect/>
          </a:stretch>
        </p:blipFill>
        <p:spPr>
          <a:xfrm>
            <a:off x="4610100" y="3298002"/>
            <a:ext cx="4314634" cy="3182112"/>
          </a:xfrm>
          <a:prstGeom prst="rect">
            <a:avLst/>
          </a:prstGeom>
        </p:spPr>
      </p:pic>
    </p:spTree>
    <p:extLst>
      <p:ext uri="{BB962C8B-B14F-4D97-AF65-F5344CB8AC3E}">
        <p14:creationId xmlns:p14="http://schemas.microsoft.com/office/powerpoint/2010/main" val="1828839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03CD-C27C-6C34-5227-BB060D250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70BEE-785E-62C4-FEB3-2721CD37B31A}"/>
              </a:ext>
            </a:extLst>
          </p:cNvPr>
          <p:cNvSpPr>
            <a:spLocks noGrp="1"/>
          </p:cNvSpPr>
          <p:nvPr>
            <p:ph type="title"/>
          </p:nvPr>
        </p:nvSpPr>
        <p:spPr/>
        <p:txBody>
          <a:bodyPr/>
          <a:lstStyle/>
          <a:p>
            <a:r>
              <a:rPr lang="en-US" dirty="0"/>
              <a:t>Summary &amp; Next Steps</a:t>
            </a:r>
          </a:p>
        </p:txBody>
      </p:sp>
      <p:sp>
        <p:nvSpPr>
          <p:cNvPr id="3" name="Content Placeholder 2">
            <a:extLst>
              <a:ext uri="{FF2B5EF4-FFF2-40B4-BE49-F238E27FC236}">
                <a16:creationId xmlns:a16="http://schemas.microsoft.com/office/drawing/2014/main" id="{0B78A628-CA1B-CD04-822D-A7720918E1BC}"/>
              </a:ext>
            </a:extLst>
          </p:cNvPr>
          <p:cNvSpPr>
            <a:spLocks noGrp="1"/>
          </p:cNvSpPr>
          <p:nvPr>
            <p:ph idx="1"/>
          </p:nvPr>
        </p:nvSpPr>
        <p:spPr/>
        <p:txBody>
          <a:bodyPr/>
          <a:lstStyle/>
          <a:p>
            <a:r>
              <a:rPr lang="en-US" sz="1600" dirty="0">
                <a:solidFill>
                  <a:schemeClr val="tx2"/>
                </a:solidFill>
              </a:rPr>
              <a:t>ERCOT appreciates the feedback stakeholders have provided on this topic.</a:t>
            </a:r>
          </a:p>
          <a:p>
            <a:endParaRPr lang="en-US" sz="1600" dirty="0">
              <a:solidFill>
                <a:schemeClr val="tx2"/>
              </a:solidFill>
            </a:endParaRPr>
          </a:p>
          <a:p>
            <a:r>
              <a:rPr lang="en-US" sz="1600" dirty="0">
                <a:solidFill>
                  <a:schemeClr val="tx2"/>
                </a:solidFill>
              </a:rPr>
              <a:t>ERCOT will continue to flesh out the updated approach for ECRS and Non-Spin DFs and will make a presentation at next RTCTF.</a:t>
            </a:r>
          </a:p>
          <a:p>
            <a:pPr lvl="1"/>
            <a:endParaRPr lang="en-US" sz="1600" dirty="0">
              <a:solidFill>
                <a:schemeClr val="tx2"/>
              </a:solidFill>
            </a:endParaRPr>
          </a:p>
          <a:p>
            <a:r>
              <a:rPr lang="en-US" sz="1600" dirty="0">
                <a:solidFill>
                  <a:schemeClr val="tx2"/>
                </a:solidFill>
              </a:rPr>
              <a:t>Further, ERCOT requests ESR operators submit HBSOC in COPs that reflects their plan to charge and account for their expected discharge throughout the day. </a:t>
            </a:r>
          </a:p>
          <a:p>
            <a:endParaRPr lang="en-US" sz="1600" dirty="0">
              <a:solidFill>
                <a:schemeClr val="tx2"/>
              </a:solidFill>
            </a:endParaRPr>
          </a:p>
          <a:p>
            <a:r>
              <a:rPr lang="en-US" sz="1600" dirty="0">
                <a:solidFill>
                  <a:schemeClr val="tx2"/>
                </a:solidFill>
              </a:rPr>
              <a:t>Lastly, ERCOT reiterates that post-RTC Go-Live, as more experience with RTC is gained, ERCOT intends to transition to setting deployment factors a day or two days prior to the Operating Day, informed by forecasted uncertainty, and/or other relevant data. </a:t>
            </a:r>
          </a:p>
          <a:p>
            <a:endParaRPr lang="en-US" sz="1600" dirty="0">
              <a:solidFill>
                <a:schemeClr val="tx2"/>
              </a:solidFill>
            </a:endParaRPr>
          </a:p>
          <a:p>
            <a:r>
              <a:rPr lang="en-US" sz="1600" dirty="0">
                <a:solidFill>
                  <a:schemeClr val="tx2"/>
                </a:solidFill>
              </a:rPr>
              <a:t>ERCOT welcomes any further feedback stakeholders may have.</a:t>
            </a:r>
            <a:endParaRPr lang="en-US" sz="2400" dirty="0"/>
          </a:p>
        </p:txBody>
      </p:sp>
      <p:sp>
        <p:nvSpPr>
          <p:cNvPr id="4" name="Slide Number Placeholder 3">
            <a:extLst>
              <a:ext uri="{FF2B5EF4-FFF2-40B4-BE49-F238E27FC236}">
                <a16:creationId xmlns:a16="http://schemas.microsoft.com/office/drawing/2014/main" id="{4DF152F7-4132-0794-9407-0738B008F917}"/>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157395571"/>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schemas.microsoft.com/office/infopath/2007/PartnerControls"/>
    <ds:schemaRef ds:uri="http://schemas.microsoft.com/office/2006/metadata/properties"/>
    <ds:schemaRef ds:uri="http://purl.org/dc/elements/1.1/"/>
    <ds:schemaRef ds:uri="http://www.w3.org/XML/1998/namespace"/>
    <ds:schemaRef ds:uri="http://purl.org/dc/dcmitype/"/>
    <ds:schemaRef ds:uri="8d5ee879-813f-4fb9-b7c2-a59846c21aeb"/>
    <ds:schemaRef ds:uri="http://schemas.microsoft.com/office/2006/documentManagement/type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9095</TotalTime>
  <Words>918</Words>
  <Application>Microsoft Office PowerPoint</Application>
  <PresentationFormat>On-screen Show (4:3)</PresentationFormat>
  <Paragraphs>57</Paragraphs>
  <Slides>6</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6</vt:i4>
      </vt:variant>
    </vt:vector>
  </HeadingPairs>
  <TitlesOfParts>
    <vt:vector size="11" baseType="lpstr">
      <vt:lpstr>Arial</vt:lpstr>
      <vt:lpstr>Calibri</vt:lpstr>
      <vt:lpstr>Cover Slide</vt:lpstr>
      <vt:lpstr>Horizontal Theme</vt:lpstr>
      <vt:lpstr>Vertical Theme</vt:lpstr>
      <vt:lpstr>PowerPoint Presentation</vt:lpstr>
      <vt:lpstr>Recap on ERCOT’s approach for ASDFs for RTC Go-Live</vt:lpstr>
      <vt:lpstr>Response to Previous Presentation</vt:lpstr>
      <vt:lpstr>Response, Contd.</vt:lpstr>
      <vt:lpstr>Evolving Thought on ECRS &amp; Non-Spin DF</vt:lpstr>
      <vt:lpstr>Summary &amp; Next Steps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Mago, Nitika</cp:lastModifiedBy>
  <cp:revision>41</cp:revision>
  <cp:lastPrinted>2017-10-10T21:31:05Z</cp:lastPrinted>
  <dcterms:created xsi:type="dcterms:W3CDTF">2016-01-21T15:20:31Z</dcterms:created>
  <dcterms:modified xsi:type="dcterms:W3CDTF">2025-10-27T18:34:56Z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Method">
    <vt:lpwstr>Standard</vt:lpwstr>
  </property>
  <property fmtid="{D5CDD505-2E9C-101B-9397-08002B2CF9AE}" pid="13" name="MSIP_Label_7084cbda-52b8-46fb-a7b7-cb5bd465ed85_Name">
    <vt:lpwstr>Internal</vt:lpwstr>
  </property>
  <property fmtid="{D5CDD505-2E9C-101B-9397-08002B2CF9AE}" pid="14" name="MSIP_Label_7084cbda-52b8-46fb-a7b7-cb5bd465ed85_SiteId">
    <vt:lpwstr>0afb747d-bff7-4596-a9fc-950ef9e0ec45</vt:lpwstr>
  </property>
  <property fmtid="{D5CDD505-2E9C-101B-9397-08002B2CF9AE}" pid="15" name="MSIP_Label_7084cbda-52b8-46fb-a7b7-cb5bd465ed85_ActionId">
    <vt:lpwstr>5d946f7a-545d-4fce-a01a-b6ac1d484218</vt:lpwstr>
  </property>
  <property fmtid="{D5CDD505-2E9C-101B-9397-08002B2CF9AE}" pid="16" name="MSIP_Label_7084cbda-52b8-46fb-a7b7-cb5bd465ed85_ContentBits">
    <vt:lpwstr>0</vt:lpwstr>
  </property>
  <property fmtid="{D5CDD505-2E9C-101B-9397-08002B2CF9AE}" pid="17" name="MSIP_Label_7084cbda-52b8-46fb-a7b7-cb5bd465ed85_Tag">
    <vt:lpwstr>10, 3, 0, 2</vt:lpwstr>
  </property>
  <property fmtid="{D5CDD505-2E9C-101B-9397-08002B2CF9AE}" pid="18" name="MSIP_Label_7084cbda-52b8-46fb-a7b7-cb5bd465ed85_SetDate">
    <vt:lpwstr>2025-10-15T11:48:33Z</vt:lpwstr>
  </property>
</Properties>
</file>