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3" r:id="rId4"/>
    <p:sldMasterId id="2147483663" r:id="rId5"/>
    <p:sldMasterId id="2147483739" r:id="rId6"/>
  </p:sldMasterIdLst>
  <p:notesMasterIdLst>
    <p:notesMasterId r:id="rId28"/>
  </p:notesMasterIdLst>
  <p:handoutMasterIdLst>
    <p:handoutMasterId r:id="rId29"/>
  </p:handoutMasterIdLst>
  <p:sldIdLst>
    <p:sldId id="542" r:id="rId7"/>
    <p:sldId id="2773" r:id="rId8"/>
    <p:sldId id="2739" r:id="rId9"/>
    <p:sldId id="690" r:id="rId10"/>
    <p:sldId id="2766" r:id="rId11"/>
    <p:sldId id="2777" r:id="rId12"/>
    <p:sldId id="2767" r:id="rId13"/>
    <p:sldId id="2740" r:id="rId14"/>
    <p:sldId id="741" r:id="rId15"/>
    <p:sldId id="694" r:id="rId16"/>
    <p:sldId id="2772" r:id="rId17"/>
    <p:sldId id="579" r:id="rId18"/>
    <p:sldId id="2774" r:id="rId19"/>
    <p:sldId id="2748" r:id="rId20"/>
    <p:sldId id="2750" r:id="rId21"/>
    <p:sldId id="2741" r:id="rId22"/>
    <p:sldId id="2746" r:id="rId23"/>
    <p:sldId id="2751" r:id="rId24"/>
    <p:sldId id="2775" r:id="rId25"/>
    <p:sldId id="2776" r:id="rId26"/>
    <p:sldId id="2768"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BC1235E-CD3A-24BE-4FA0-2CA49153B897}" name="Zerwas, Rebecca" initials="ZR" userId="S::rebecca.zerwas@ercot.com::69fc137c-91c6-430a-aeab-ffed2665545d" providerId="AD"/>
  <p188:author id="{681943A9-36B9-8CCE-5BB5-53154F9E201A}" name="Springer, Agee" initials="AS" userId="S::Agee.Springer@ercot.com::c70aae34-03cc-4ca4-9dc9-ab0f1f0f7e1f" providerId="AD"/>
  <p188:author id="{653750D0-CEF1-FAA8-9A71-B845F030D4CD}" name="ERCOT Comments - 08.20.2025" initials="ERCOT" userId="ERCOT Comments - 08.20.2025"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5BC7"/>
    <a:srgbClr val="00AEC7"/>
    <a:srgbClr val="9DA4A9"/>
    <a:srgbClr val="890C58"/>
    <a:srgbClr val="FF8200"/>
    <a:srgbClr val="003865"/>
    <a:srgbClr val="006674"/>
    <a:srgbClr val="CCEFF4"/>
    <a:srgbClr val="5B6770"/>
    <a:srgbClr val="FFCD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26C0D34-1CEB-4D6C-A9D4-30E46129BC5C}" v="666" dt="2025-10-24T13:59:37.036"/>
  </p1510:revLst>
</p1510:revInfo>
</file>

<file path=ppt/tableStyles.xml><?xml version="1.0" encoding="utf-8"?>
<a:tblStyleLst xmlns:a="http://schemas.openxmlformats.org/drawingml/2006/main" def="{93296810-A885-4BE3-A3E7-6D5BEEA58F35}">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3763" autoAdjust="0"/>
  </p:normalViewPr>
  <p:slideViewPr>
    <p:cSldViewPr snapToGrid="0">
      <p:cViewPr varScale="1">
        <p:scale>
          <a:sx n="92" d="100"/>
          <a:sy n="92" d="100"/>
        </p:scale>
        <p:origin x="1194" y="306"/>
      </p:cViewPr>
      <p:guideLst>
        <p:guide orient="horz" pos="2160"/>
        <p:guide pos="3840"/>
      </p:guideLst>
    </p:cSldViewPr>
  </p:slideViewPr>
  <p:notesTextViewPr>
    <p:cViewPr>
      <p:scale>
        <a:sx n="3" d="2"/>
        <a:sy n="3" d="2"/>
      </p:scale>
      <p:origin x="0" y="0"/>
    </p:cViewPr>
  </p:notesTextViewPr>
  <p:notesViewPr>
    <p:cSldViewPr snapToGrid="0">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6/11/relationships/changesInfo" Target="changesInfos/changesInfo1.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notesMaster" Target="notesMasters/notesMaster1.xml"/><Relationship Id="rId36"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 Id="rId35" Type="http://schemas.microsoft.com/office/2015/10/relationships/revisionInfo" Target="revisionInfo.xml"/><Relationship Id="rId8"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ringer, Agee" userId="c70aae34-03cc-4ca4-9dc9-ab0f1f0f7e1f" providerId="ADAL" clId="{326C0D34-1CEB-4D6C-A9D4-30E46129BC5C}"/>
    <pc:docChg chg="undo redo custSel addSld delSld modSld sldOrd">
      <pc:chgData name="Springer, Agee" userId="c70aae34-03cc-4ca4-9dc9-ab0f1f0f7e1f" providerId="ADAL" clId="{326C0D34-1CEB-4D6C-A9D4-30E46129BC5C}" dt="2025-10-24T14:01:19.544" v="6504" actId="20577"/>
      <pc:docMkLst>
        <pc:docMk/>
      </pc:docMkLst>
      <pc:sldChg chg="modSp mod">
        <pc:chgData name="Springer, Agee" userId="c70aae34-03cc-4ca4-9dc9-ab0f1f0f7e1f" providerId="ADAL" clId="{326C0D34-1CEB-4D6C-A9D4-30E46129BC5C}" dt="2025-10-24T13:25:33.514" v="5219" actId="1076"/>
        <pc:sldMkLst>
          <pc:docMk/>
          <pc:sldMk cId="1850676767" sldId="542"/>
        </pc:sldMkLst>
        <pc:spChg chg="mod">
          <ac:chgData name="Springer, Agee" userId="c70aae34-03cc-4ca4-9dc9-ab0f1f0f7e1f" providerId="ADAL" clId="{326C0D34-1CEB-4D6C-A9D4-30E46129BC5C}" dt="2025-10-24T13:25:33.514" v="5219" actId="1076"/>
          <ac:spMkLst>
            <pc:docMk/>
            <pc:sldMk cId="1850676767" sldId="542"/>
            <ac:spMk id="4" creationId="{71B380C9-83F4-13B7-773B-9880F0F13E5F}"/>
          </ac:spMkLst>
        </pc:spChg>
      </pc:sldChg>
      <pc:sldChg chg="del">
        <pc:chgData name="Springer, Agee" userId="c70aae34-03cc-4ca4-9dc9-ab0f1f0f7e1f" providerId="ADAL" clId="{326C0D34-1CEB-4D6C-A9D4-30E46129BC5C}" dt="2025-10-23T03:18:00.162" v="185" actId="47"/>
        <pc:sldMkLst>
          <pc:docMk/>
          <pc:sldMk cId="1801070784" sldId="578"/>
        </pc:sldMkLst>
      </pc:sldChg>
      <pc:sldChg chg="modSp mod ord">
        <pc:chgData name="Springer, Agee" userId="c70aae34-03cc-4ca4-9dc9-ab0f1f0f7e1f" providerId="ADAL" clId="{326C0D34-1CEB-4D6C-A9D4-30E46129BC5C}" dt="2025-10-24T13:48:05.987" v="5383" actId="14100"/>
        <pc:sldMkLst>
          <pc:docMk/>
          <pc:sldMk cId="325470499" sldId="690"/>
        </pc:sldMkLst>
        <pc:graphicFrameChg chg="mod">
          <ac:chgData name="Springer, Agee" userId="c70aae34-03cc-4ca4-9dc9-ab0f1f0f7e1f" providerId="ADAL" clId="{326C0D34-1CEB-4D6C-A9D4-30E46129BC5C}" dt="2025-10-24T13:48:05.987" v="5383" actId="14100"/>
          <ac:graphicFrameMkLst>
            <pc:docMk/>
            <pc:sldMk cId="325470499" sldId="690"/>
            <ac:graphicFrameMk id="4" creationId="{A059C132-F799-BF1E-DAB8-956D602671D2}"/>
          </ac:graphicFrameMkLst>
        </pc:graphicFrameChg>
      </pc:sldChg>
      <pc:sldChg chg="ord">
        <pc:chgData name="Springer, Agee" userId="c70aae34-03cc-4ca4-9dc9-ab0f1f0f7e1f" providerId="ADAL" clId="{326C0D34-1CEB-4D6C-A9D4-30E46129BC5C}" dt="2025-10-24T03:27:47.705" v="3603"/>
        <pc:sldMkLst>
          <pc:docMk/>
          <pc:sldMk cId="993236070" sldId="694"/>
        </pc:sldMkLst>
      </pc:sldChg>
      <pc:sldChg chg="modSp del mod ord">
        <pc:chgData name="Springer, Agee" userId="c70aae34-03cc-4ca4-9dc9-ab0f1f0f7e1f" providerId="ADAL" clId="{326C0D34-1CEB-4D6C-A9D4-30E46129BC5C}" dt="2025-10-24T04:11:54.335" v="5152" actId="47"/>
        <pc:sldMkLst>
          <pc:docMk/>
          <pc:sldMk cId="2106512008" sldId="708"/>
        </pc:sldMkLst>
        <pc:spChg chg="mod">
          <ac:chgData name="Springer, Agee" userId="c70aae34-03cc-4ca4-9dc9-ab0f1f0f7e1f" providerId="ADAL" clId="{326C0D34-1CEB-4D6C-A9D4-30E46129BC5C}" dt="2025-10-24T03:53:45.793" v="4298" actId="20577"/>
          <ac:spMkLst>
            <pc:docMk/>
            <pc:sldMk cId="2106512008" sldId="708"/>
            <ac:spMk id="3" creationId="{800C3085-A4E8-0EF0-6CCD-B950EA58B922}"/>
          </ac:spMkLst>
        </pc:spChg>
      </pc:sldChg>
      <pc:sldChg chg="add">
        <pc:chgData name="Springer, Agee" userId="c70aae34-03cc-4ca4-9dc9-ab0f1f0f7e1f" providerId="ADAL" clId="{326C0D34-1CEB-4D6C-A9D4-30E46129BC5C}" dt="2025-10-24T04:09:37.027" v="5151"/>
        <pc:sldMkLst>
          <pc:docMk/>
          <pc:sldMk cId="1623861903" sldId="741"/>
        </pc:sldMkLst>
      </pc:sldChg>
      <pc:sldChg chg="del">
        <pc:chgData name="Springer, Agee" userId="c70aae34-03cc-4ca4-9dc9-ab0f1f0f7e1f" providerId="ADAL" clId="{326C0D34-1CEB-4D6C-A9D4-30E46129BC5C}" dt="2025-10-24T04:11:54.335" v="5152" actId="47"/>
        <pc:sldMkLst>
          <pc:docMk/>
          <pc:sldMk cId="1568390863" sldId="2593"/>
        </pc:sldMkLst>
      </pc:sldChg>
      <pc:sldChg chg="del">
        <pc:chgData name="Springer, Agee" userId="c70aae34-03cc-4ca4-9dc9-ab0f1f0f7e1f" providerId="ADAL" clId="{326C0D34-1CEB-4D6C-A9D4-30E46129BC5C}" dt="2025-10-24T04:11:54.335" v="5152" actId="47"/>
        <pc:sldMkLst>
          <pc:docMk/>
          <pc:sldMk cId="2822307975" sldId="2693"/>
        </pc:sldMkLst>
      </pc:sldChg>
      <pc:sldChg chg="del">
        <pc:chgData name="Springer, Agee" userId="c70aae34-03cc-4ca4-9dc9-ab0f1f0f7e1f" providerId="ADAL" clId="{326C0D34-1CEB-4D6C-A9D4-30E46129BC5C}" dt="2025-10-24T04:11:54.335" v="5152" actId="47"/>
        <pc:sldMkLst>
          <pc:docMk/>
          <pc:sldMk cId="2293564123" sldId="2698"/>
        </pc:sldMkLst>
      </pc:sldChg>
      <pc:sldChg chg="del">
        <pc:chgData name="Springer, Agee" userId="c70aae34-03cc-4ca4-9dc9-ab0f1f0f7e1f" providerId="ADAL" clId="{326C0D34-1CEB-4D6C-A9D4-30E46129BC5C}" dt="2025-10-24T04:11:54.335" v="5152" actId="47"/>
        <pc:sldMkLst>
          <pc:docMk/>
          <pc:sldMk cId="3441144597" sldId="2730"/>
        </pc:sldMkLst>
      </pc:sldChg>
      <pc:sldChg chg="del">
        <pc:chgData name="Springer, Agee" userId="c70aae34-03cc-4ca4-9dc9-ab0f1f0f7e1f" providerId="ADAL" clId="{326C0D34-1CEB-4D6C-A9D4-30E46129BC5C}" dt="2025-10-24T04:11:54.335" v="5152" actId="47"/>
        <pc:sldMkLst>
          <pc:docMk/>
          <pc:sldMk cId="1545362795" sldId="2731"/>
        </pc:sldMkLst>
      </pc:sldChg>
      <pc:sldChg chg="del">
        <pc:chgData name="Springer, Agee" userId="c70aae34-03cc-4ca4-9dc9-ab0f1f0f7e1f" providerId="ADAL" clId="{326C0D34-1CEB-4D6C-A9D4-30E46129BC5C}" dt="2025-10-24T04:11:54.335" v="5152" actId="47"/>
        <pc:sldMkLst>
          <pc:docMk/>
          <pc:sldMk cId="1945143208" sldId="2733"/>
        </pc:sldMkLst>
      </pc:sldChg>
      <pc:sldChg chg="del">
        <pc:chgData name="Springer, Agee" userId="c70aae34-03cc-4ca4-9dc9-ab0f1f0f7e1f" providerId="ADAL" clId="{326C0D34-1CEB-4D6C-A9D4-30E46129BC5C}" dt="2025-10-23T03:18:00.162" v="185" actId="47"/>
        <pc:sldMkLst>
          <pc:docMk/>
          <pc:sldMk cId="3204219042" sldId="2735"/>
        </pc:sldMkLst>
      </pc:sldChg>
      <pc:sldChg chg="del">
        <pc:chgData name="Springer, Agee" userId="c70aae34-03cc-4ca4-9dc9-ab0f1f0f7e1f" providerId="ADAL" clId="{326C0D34-1CEB-4D6C-A9D4-30E46129BC5C}" dt="2025-10-23T03:18:00.162" v="185" actId="47"/>
        <pc:sldMkLst>
          <pc:docMk/>
          <pc:sldMk cId="2765597771" sldId="2737"/>
        </pc:sldMkLst>
      </pc:sldChg>
      <pc:sldChg chg="del">
        <pc:chgData name="Springer, Agee" userId="c70aae34-03cc-4ca4-9dc9-ab0f1f0f7e1f" providerId="ADAL" clId="{326C0D34-1CEB-4D6C-A9D4-30E46129BC5C}" dt="2025-10-23T03:18:00.162" v="185" actId="47"/>
        <pc:sldMkLst>
          <pc:docMk/>
          <pc:sldMk cId="601885749" sldId="2738"/>
        </pc:sldMkLst>
      </pc:sldChg>
      <pc:sldChg chg="modSp mod ord">
        <pc:chgData name="Springer, Agee" userId="c70aae34-03cc-4ca4-9dc9-ab0f1f0f7e1f" providerId="ADAL" clId="{326C0D34-1CEB-4D6C-A9D4-30E46129BC5C}" dt="2025-10-24T04:07:04.211" v="5150" actId="27636"/>
        <pc:sldMkLst>
          <pc:docMk/>
          <pc:sldMk cId="4122644602" sldId="2739"/>
        </pc:sldMkLst>
        <pc:spChg chg="mod">
          <ac:chgData name="Springer, Agee" userId="c70aae34-03cc-4ca4-9dc9-ab0f1f0f7e1f" providerId="ADAL" clId="{326C0D34-1CEB-4D6C-A9D4-30E46129BC5C}" dt="2025-10-24T04:07:04.211" v="5150" actId="27636"/>
          <ac:spMkLst>
            <pc:docMk/>
            <pc:sldMk cId="4122644602" sldId="2739"/>
            <ac:spMk id="3" creationId="{42D38252-0DB1-35D7-230A-A2A052D6D484}"/>
          </ac:spMkLst>
        </pc:spChg>
      </pc:sldChg>
      <pc:sldChg chg="modSp mod ord">
        <pc:chgData name="Springer, Agee" userId="c70aae34-03cc-4ca4-9dc9-ab0f1f0f7e1f" providerId="ADAL" clId="{326C0D34-1CEB-4D6C-A9D4-30E46129BC5C}" dt="2025-10-24T04:12:23.177" v="5155"/>
        <pc:sldMkLst>
          <pc:docMk/>
          <pc:sldMk cId="3727041173" sldId="2740"/>
        </pc:sldMkLst>
        <pc:spChg chg="mod">
          <ac:chgData name="Springer, Agee" userId="c70aae34-03cc-4ca4-9dc9-ab0f1f0f7e1f" providerId="ADAL" clId="{326C0D34-1CEB-4D6C-A9D4-30E46129BC5C}" dt="2025-10-24T03:54:03.240" v="4300" actId="20577"/>
          <ac:spMkLst>
            <pc:docMk/>
            <pc:sldMk cId="3727041173" sldId="2740"/>
            <ac:spMk id="2" creationId="{64A807BB-8C57-EC4B-60F3-13B042849CC2}"/>
          </ac:spMkLst>
        </pc:spChg>
      </pc:sldChg>
      <pc:sldChg chg="add del">
        <pc:chgData name="Springer, Agee" userId="c70aae34-03cc-4ca4-9dc9-ab0f1f0f7e1f" providerId="ADAL" clId="{326C0D34-1CEB-4D6C-A9D4-30E46129BC5C}" dt="2025-10-24T13:54:27.617" v="5445"/>
        <pc:sldMkLst>
          <pc:docMk/>
          <pc:sldMk cId="2732854070" sldId="2741"/>
        </pc:sldMkLst>
      </pc:sldChg>
      <pc:sldChg chg="del">
        <pc:chgData name="Springer, Agee" userId="c70aae34-03cc-4ca4-9dc9-ab0f1f0f7e1f" providerId="ADAL" clId="{326C0D34-1CEB-4D6C-A9D4-30E46129BC5C}" dt="2025-10-24T04:11:54.335" v="5152" actId="47"/>
        <pc:sldMkLst>
          <pc:docMk/>
          <pc:sldMk cId="4113714802" sldId="2741"/>
        </pc:sldMkLst>
      </pc:sldChg>
      <pc:sldChg chg="del">
        <pc:chgData name="Springer, Agee" userId="c70aae34-03cc-4ca4-9dc9-ab0f1f0f7e1f" providerId="ADAL" clId="{326C0D34-1CEB-4D6C-A9D4-30E46129BC5C}" dt="2025-10-24T04:11:54.335" v="5152" actId="47"/>
        <pc:sldMkLst>
          <pc:docMk/>
          <pc:sldMk cId="684823012" sldId="2742"/>
        </pc:sldMkLst>
      </pc:sldChg>
      <pc:sldChg chg="add del">
        <pc:chgData name="Springer, Agee" userId="c70aae34-03cc-4ca4-9dc9-ab0f1f0f7e1f" providerId="ADAL" clId="{326C0D34-1CEB-4D6C-A9D4-30E46129BC5C}" dt="2025-10-24T13:54:27.617" v="5445"/>
        <pc:sldMkLst>
          <pc:docMk/>
          <pc:sldMk cId="1196507839" sldId="2746"/>
        </pc:sldMkLst>
      </pc:sldChg>
      <pc:sldChg chg="modSp add del mod">
        <pc:chgData name="Springer, Agee" userId="c70aae34-03cc-4ca4-9dc9-ab0f1f0f7e1f" providerId="ADAL" clId="{326C0D34-1CEB-4D6C-A9D4-30E46129BC5C}" dt="2025-10-24T13:51:13.153" v="5400"/>
        <pc:sldMkLst>
          <pc:docMk/>
          <pc:sldMk cId="1624911048" sldId="2748"/>
        </pc:sldMkLst>
        <pc:spChg chg="mod">
          <ac:chgData name="Springer, Agee" userId="c70aae34-03cc-4ca4-9dc9-ab0f1f0f7e1f" providerId="ADAL" clId="{326C0D34-1CEB-4D6C-A9D4-30E46129BC5C}" dt="2025-10-23T03:32:00.820" v="748" actId="20577"/>
          <ac:spMkLst>
            <pc:docMk/>
            <pc:sldMk cId="1624911048" sldId="2748"/>
            <ac:spMk id="3" creationId="{3585E619-877E-FC01-6B49-323736440584}"/>
          </ac:spMkLst>
        </pc:spChg>
      </pc:sldChg>
      <pc:sldChg chg="del">
        <pc:chgData name="Springer, Agee" userId="c70aae34-03cc-4ca4-9dc9-ab0f1f0f7e1f" providerId="ADAL" clId="{326C0D34-1CEB-4D6C-A9D4-30E46129BC5C}" dt="2025-10-24T04:11:54.335" v="5152" actId="47"/>
        <pc:sldMkLst>
          <pc:docMk/>
          <pc:sldMk cId="4265132015" sldId="2749"/>
        </pc:sldMkLst>
      </pc:sldChg>
      <pc:sldChg chg="modSp add del mod">
        <pc:chgData name="Springer, Agee" userId="c70aae34-03cc-4ca4-9dc9-ab0f1f0f7e1f" providerId="ADAL" clId="{326C0D34-1CEB-4D6C-A9D4-30E46129BC5C}" dt="2025-10-24T13:53:10.863" v="5441" actId="27636"/>
        <pc:sldMkLst>
          <pc:docMk/>
          <pc:sldMk cId="3112576032" sldId="2750"/>
        </pc:sldMkLst>
        <pc:spChg chg="mod">
          <ac:chgData name="Springer, Agee" userId="c70aae34-03cc-4ca4-9dc9-ab0f1f0f7e1f" providerId="ADAL" clId="{326C0D34-1CEB-4D6C-A9D4-30E46129BC5C}" dt="2025-10-24T13:53:10.863" v="5441" actId="27636"/>
          <ac:spMkLst>
            <pc:docMk/>
            <pc:sldMk cId="3112576032" sldId="2750"/>
            <ac:spMk id="3" creationId="{3CCB0524-3444-77C3-972A-181D8B58653F}"/>
          </ac:spMkLst>
        </pc:spChg>
      </pc:sldChg>
      <pc:sldChg chg="del">
        <pc:chgData name="Springer, Agee" userId="c70aae34-03cc-4ca4-9dc9-ab0f1f0f7e1f" providerId="ADAL" clId="{326C0D34-1CEB-4D6C-A9D4-30E46129BC5C}" dt="2025-10-24T04:11:54.335" v="5152" actId="47"/>
        <pc:sldMkLst>
          <pc:docMk/>
          <pc:sldMk cId="4093720400" sldId="2750"/>
        </pc:sldMkLst>
      </pc:sldChg>
      <pc:sldChg chg="del">
        <pc:chgData name="Springer, Agee" userId="c70aae34-03cc-4ca4-9dc9-ab0f1f0f7e1f" providerId="ADAL" clId="{326C0D34-1CEB-4D6C-A9D4-30E46129BC5C}" dt="2025-10-24T04:11:54.335" v="5152" actId="47"/>
        <pc:sldMkLst>
          <pc:docMk/>
          <pc:sldMk cId="146608695" sldId="2751"/>
        </pc:sldMkLst>
      </pc:sldChg>
      <pc:sldChg chg="modSp add del mod">
        <pc:chgData name="Springer, Agee" userId="c70aae34-03cc-4ca4-9dc9-ab0f1f0f7e1f" providerId="ADAL" clId="{326C0D34-1CEB-4D6C-A9D4-30E46129BC5C}" dt="2025-10-24T13:54:27.716" v="5446" actId="27636"/>
        <pc:sldMkLst>
          <pc:docMk/>
          <pc:sldMk cId="3692470439" sldId="2751"/>
        </pc:sldMkLst>
        <pc:spChg chg="mod">
          <ac:chgData name="Springer, Agee" userId="c70aae34-03cc-4ca4-9dc9-ab0f1f0f7e1f" providerId="ADAL" clId="{326C0D34-1CEB-4D6C-A9D4-30E46129BC5C}" dt="2025-10-24T13:54:27.716" v="5446" actId="27636"/>
          <ac:spMkLst>
            <pc:docMk/>
            <pc:sldMk cId="3692470439" sldId="2751"/>
            <ac:spMk id="3" creationId="{CF25C83E-28F7-B077-F032-53A4B1AE46A3}"/>
          </ac:spMkLst>
        </pc:spChg>
      </pc:sldChg>
      <pc:sldChg chg="del">
        <pc:chgData name="Springer, Agee" userId="c70aae34-03cc-4ca4-9dc9-ab0f1f0f7e1f" providerId="ADAL" clId="{326C0D34-1CEB-4D6C-A9D4-30E46129BC5C}" dt="2025-10-24T04:11:54.335" v="5152" actId="47"/>
        <pc:sldMkLst>
          <pc:docMk/>
          <pc:sldMk cId="76138681" sldId="2752"/>
        </pc:sldMkLst>
      </pc:sldChg>
      <pc:sldChg chg="del">
        <pc:chgData name="Springer, Agee" userId="c70aae34-03cc-4ca4-9dc9-ab0f1f0f7e1f" providerId="ADAL" clId="{326C0D34-1CEB-4D6C-A9D4-30E46129BC5C}" dt="2025-10-24T04:11:54.335" v="5152" actId="47"/>
        <pc:sldMkLst>
          <pc:docMk/>
          <pc:sldMk cId="3353407399" sldId="2753"/>
        </pc:sldMkLst>
      </pc:sldChg>
      <pc:sldChg chg="del">
        <pc:chgData name="Springer, Agee" userId="c70aae34-03cc-4ca4-9dc9-ab0f1f0f7e1f" providerId="ADAL" clId="{326C0D34-1CEB-4D6C-A9D4-30E46129BC5C}" dt="2025-10-24T04:11:54.335" v="5152" actId="47"/>
        <pc:sldMkLst>
          <pc:docMk/>
          <pc:sldMk cId="3586771651" sldId="2754"/>
        </pc:sldMkLst>
      </pc:sldChg>
      <pc:sldChg chg="del">
        <pc:chgData name="Springer, Agee" userId="c70aae34-03cc-4ca4-9dc9-ab0f1f0f7e1f" providerId="ADAL" clId="{326C0D34-1CEB-4D6C-A9D4-30E46129BC5C}" dt="2025-10-24T04:11:58.107" v="5153" actId="47"/>
        <pc:sldMkLst>
          <pc:docMk/>
          <pc:sldMk cId="85524579" sldId="2755"/>
        </pc:sldMkLst>
      </pc:sldChg>
      <pc:sldChg chg="del">
        <pc:chgData name="Springer, Agee" userId="c70aae34-03cc-4ca4-9dc9-ab0f1f0f7e1f" providerId="ADAL" clId="{326C0D34-1CEB-4D6C-A9D4-30E46129BC5C}" dt="2025-10-24T04:11:58.107" v="5153" actId="47"/>
        <pc:sldMkLst>
          <pc:docMk/>
          <pc:sldMk cId="3925093820" sldId="2756"/>
        </pc:sldMkLst>
      </pc:sldChg>
      <pc:sldChg chg="del">
        <pc:chgData name="Springer, Agee" userId="c70aae34-03cc-4ca4-9dc9-ab0f1f0f7e1f" providerId="ADAL" clId="{326C0D34-1CEB-4D6C-A9D4-30E46129BC5C}" dt="2025-10-24T04:11:58.107" v="5153" actId="47"/>
        <pc:sldMkLst>
          <pc:docMk/>
          <pc:sldMk cId="3459621052" sldId="2757"/>
        </pc:sldMkLst>
      </pc:sldChg>
      <pc:sldChg chg="del">
        <pc:chgData name="Springer, Agee" userId="c70aae34-03cc-4ca4-9dc9-ab0f1f0f7e1f" providerId="ADAL" clId="{326C0D34-1CEB-4D6C-A9D4-30E46129BC5C}" dt="2025-10-24T04:11:54.335" v="5152" actId="47"/>
        <pc:sldMkLst>
          <pc:docMk/>
          <pc:sldMk cId="1022591505" sldId="2758"/>
        </pc:sldMkLst>
      </pc:sldChg>
      <pc:sldChg chg="del">
        <pc:chgData name="Springer, Agee" userId="c70aae34-03cc-4ca4-9dc9-ab0f1f0f7e1f" providerId="ADAL" clId="{326C0D34-1CEB-4D6C-A9D4-30E46129BC5C}" dt="2025-10-24T04:11:54.335" v="5152" actId="47"/>
        <pc:sldMkLst>
          <pc:docMk/>
          <pc:sldMk cId="791508561" sldId="2760"/>
        </pc:sldMkLst>
      </pc:sldChg>
      <pc:sldChg chg="del">
        <pc:chgData name="Springer, Agee" userId="c70aae34-03cc-4ca4-9dc9-ab0f1f0f7e1f" providerId="ADAL" clId="{326C0D34-1CEB-4D6C-A9D4-30E46129BC5C}" dt="2025-10-24T04:11:54.335" v="5152" actId="47"/>
        <pc:sldMkLst>
          <pc:docMk/>
          <pc:sldMk cId="1821484521" sldId="2761"/>
        </pc:sldMkLst>
      </pc:sldChg>
      <pc:sldChg chg="del">
        <pc:chgData name="Springer, Agee" userId="c70aae34-03cc-4ca4-9dc9-ab0f1f0f7e1f" providerId="ADAL" clId="{326C0D34-1CEB-4D6C-A9D4-30E46129BC5C}" dt="2025-10-24T04:11:54.335" v="5152" actId="47"/>
        <pc:sldMkLst>
          <pc:docMk/>
          <pc:sldMk cId="668913795" sldId="2762"/>
        </pc:sldMkLst>
      </pc:sldChg>
      <pc:sldChg chg="del">
        <pc:chgData name="Springer, Agee" userId="c70aae34-03cc-4ca4-9dc9-ab0f1f0f7e1f" providerId="ADAL" clId="{326C0D34-1CEB-4D6C-A9D4-30E46129BC5C}" dt="2025-10-24T04:11:58.107" v="5153" actId="47"/>
        <pc:sldMkLst>
          <pc:docMk/>
          <pc:sldMk cId="352955535" sldId="2763"/>
        </pc:sldMkLst>
      </pc:sldChg>
      <pc:sldChg chg="del">
        <pc:chgData name="Springer, Agee" userId="c70aae34-03cc-4ca4-9dc9-ab0f1f0f7e1f" providerId="ADAL" clId="{326C0D34-1CEB-4D6C-A9D4-30E46129BC5C}" dt="2025-10-24T04:11:58.107" v="5153" actId="47"/>
        <pc:sldMkLst>
          <pc:docMk/>
          <pc:sldMk cId="3924859773" sldId="2764"/>
        </pc:sldMkLst>
      </pc:sldChg>
      <pc:sldChg chg="del">
        <pc:chgData name="Springer, Agee" userId="c70aae34-03cc-4ca4-9dc9-ab0f1f0f7e1f" providerId="ADAL" clId="{326C0D34-1CEB-4D6C-A9D4-30E46129BC5C}" dt="2025-10-24T04:11:54.335" v="5152" actId="47"/>
        <pc:sldMkLst>
          <pc:docMk/>
          <pc:sldMk cId="332737176" sldId="2765"/>
        </pc:sldMkLst>
      </pc:sldChg>
      <pc:sldChg chg="modSp add del mod">
        <pc:chgData name="Springer, Agee" userId="c70aae34-03cc-4ca4-9dc9-ab0f1f0f7e1f" providerId="ADAL" clId="{326C0D34-1CEB-4D6C-A9D4-30E46129BC5C}" dt="2025-10-23T22:24:31.677" v="1151" actId="47"/>
        <pc:sldMkLst>
          <pc:docMk/>
          <pc:sldMk cId="1654619647" sldId="2766"/>
        </pc:sldMkLst>
        <pc:graphicFrameChg chg="mod">
          <ac:chgData name="Springer, Agee" userId="c70aae34-03cc-4ca4-9dc9-ab0f1f0f7e1f" providerId="ADAL" clId="{326C0D34-1CEB-4D6C-A9D4-30E46129BC5C}" dt="2025-10-23T22:23:53.093" v="1150" actId="14100"/>
          <ac:graphicFrameMkLst>
            <pc:docMk/>
            <pc:sldMk cId="1654619647" sldId="2766"/>
            <ac:graphicFrameMk id="4" creationId="{EB2412F1-9442-BFCC-9AE4-A9DB8140C6DA}"/>
          </ac:graphicFrameMkLst>
        </pc:graphicFrameChg>
      </pc:sldChg>
      <pc:sldChg chg="addSp delSp modSp new mod ord">
        <pc:chgData name="Springer, Agee" userId="c70aae34-03cc-4ca4-9dc9-ab0f1f0f7e1f" providerId="ADAL" clId="{326C0D34-1CEB-4D6C-A9D4-30E46129BC5C}" dt="2025-10-24T13:49:24.282" v="5386" actId="20578"/>
        <pc:sldMkLst>
          <pc:docMk/>
          <pc:sldMk cId="2347619578" sldId="2766"/>
        </pc:sldMkLst>
        <pc:spChg chg="mod">
          <ac:chgData name="Springer, Agee" userId="c70aae34-03cc-4ca4-9dc9-ab0f1f0f7e1f" providerId="ADAL" clId="{326C0D34-1CEB-4D6C-A9D4-30E46129BC5C}" dt="2025-10-23T22:24:44.378" v="1195" actId="20577"/>
          <ac:spMkLst>
            <pc:docMk/>
            <pc:sldMk cId="2347619578" sldId="2766"/>
            <ac:spMk id="2" creationId="{1788A14C-53CF-56A6-A98E-74364A044FED}"/>
          </ac:spMkLst>
        </pc:spChg>
        <pc:spChg chg="add del mod">
          <ac:chgData name="Springer, Agee" userId="c70aae34-03cc-4ca4-9dc9-ab0f1f0f7e1f" providerId="ADAL" clId="{326C0D34-1CEB-4D6C-A9D4-30E46129BC5C}" dt="2025-10-24T03:47:16.633" v="3700" actId="20577"/>
          <ac:spMkLst>
            <pc:docMk/>
            <pc:sldMk cId="2347619578" sldId="2766"/>
            <ac:spMk id="3" creationId="{9ED43F0F-0889-8194-C6CA-97EF9B5B3BA0}"/>
          </ac:spMkLst>
        </pc:spChg>
        <pc:spChg chg="add del mod">
          <ac:chgData name="Springer, Agee" userId="c70aae34-03cc-4ca4-9dc9-ab0f1f0f7e1f" providerId="ADAL" clId="{326C0D34-1CEB-4D6C-A9D4-30E46129BC5C}" dt="2025-10-24T03:42:07.277" v="3640" actId="21"/>
          <ac:spMkLst>
            <pc:docMk/>
            <pc:sldMk cId="2347619578" sldId="2766"/>
            <ac:spMk id="6" creationId="{7CBFC688-74E2-4A66-00E5-D83E4A736018}"/>
          </ac:spMkLst>
        </pc:spChg>
      </pc:sldChg>
      <pc:sldChg chg="add del">
        <pc:chgData name="Springer, Agee" userId="c70aae34-03cc-4ca4-9dc9-ab0f1f0f7e1f" providerId="ADAL" clId="{326C0D34-1CEB-4D6C-A9D4-30E46129BC5C}" dt="2025-10-23T22:20:49.454" v="1144" actId="47"/>
        <pc:sldMkLst>
          <pc:docMk/>
          <pc:sldMk cId="2732854070" sldId="2766"/>
        </pc:sldMkLst>
      </pc:sldChg>
      <pc:sldChg chg="addSp delSp modSp new mod ord">
        <pc:chgData name="Springer, Agee" userId="c70aae34-03cc-4ca4-9dc9-ab0f1f0f7e1f" providerId="ADAL" clId="{326C0D34-1CEB-4D6C-A9D4-30E46129BC5C}" dt="2025-10-24T03:14:35.404" v="3527"/>
        <pc:sldMkLst>
          <pc:docMk/>
          <pc:sldMk cId="1030419467" sldId="2767"/>
        </pc:sldMkLst>
        <pc:spChg chg="mod">
          <ac:chgData name="Springer, Agee" userId="c70aae34-03cc-4ca4-9dc9-ab0f1f0f7e1f" providerId="ADAL" clId="{326C0D34-1CEB-4D6C-A9D4-30E46129BC5C}" dt="2025-10-24T02:55:13.396" v="2474" actId="20577"/>
          <ac:spMkLst>
            <pc:docMk/>
            <pc:sldMk cId="1030419467" sldId="2767"/>
            <ac:spMk id="2" creationId="{101D13B2-F1E3-D941-67B0-92941AD766F3}"/>
          </ac:spMkLst>
        </pc:spChg>
        <pc:spChg chg="add del mod">
          <ac:chgData name="Springer, Agee" userId="c70aae34-03cc-4ca4-9dc9-ab0f1f0f7e1f" providerId="ADAL" clId="{326C0D34-1CEB-4D6C-A9D4-30E46129BC5C}" dt="2025-10-24T03:02:48.752" v="3172" actId="478"/>
          <ac:spMkLst>
            <pc:docMk/>
            <pc:sldMk cId="1030419467" sldId="2767"/>
            <ac:spMk id="3" creationId="{9D66583A-DD31-C221-1EAF-1905E458AEF7}"/>
          </ac:spMkLst>
        </pc:spChg>
        <pc:spChg chg="add del mod">
          <ac:chgData name="Springer, Agee" userId="c70aae34-03cc-4ca4-9dc9-ab0f1f0f7e1f" providerId="ADAL" clId="{326C0D34-1CEB-4D6C-A9D4-30E46129BC5C}" dt="2025-10-24T02:55:32.795" v="2494" actId="11529"/>
          <ac:spMkLst>
            <pc:docMk/>
            <pc:sldMk cId="1030419467" sldId="2767"/>
            <ac:spMk id="5" creationId="{21A016E6-F548-1772-B345-E714DCDE25D0}"/>
          </ac:spMkLst>
        </pc:spChg>
        <pc:spChg chg="add mod">
          <ac:chgData name="Springer, Agee" userId="c70aae34-03cc-4ca4-9dc9-ab0f1f0f7e1f" providerId="ADAL" clId="{326C0D34-1CEB-4D6C-A9D4-30E46129BC5C}" dt="2025-10-24T03:07:41.741" v="3341" actId="1076"/>
          <ac:spMkLst>
            <pc:docMk/>
            <pc:sldMk cId="1030419467" sldId="2767"/>
            <ac:spMk id="6" creationId="{922F556C-C288-96E0-9DF7-DE2DD2EABFE8}"/>
          </ac:spMkLst>
        </pc:spChg>
        <pc:spChg chg="add mod">
          <ac:chgData name="Springer, Agee" userId="c70aae34-03cc-4ca4-9dc9-ab0f1f0f7e1f" providerId="ADAL" clId="{326C0D34-1CEB-4D6C-A9D4-30E46129BC5C}" dt="2025-10-24T03:07:41.741" v="3341" actId="1076"/>
          <ac:spMkLst>
            <pc:docMk/>
            <pc:sldMk cId="1030419467" sldId="2767"/>
            <ac:spMk id="7" creationId="{99AD45C6-E812-B408-27C6-4B2EB9176A4D}"/>
          </ac:spMkLst>
        </pc:spChg>
        <pc:spChg chg="add mod">
          <ac:chgData name="Springer, Agee" userId="c70aae34-03cc-4ca4-9dc9-ab0f1f0f7e1f" providerId="ADAL" clId="{326C0D34-1CEB-4D6C-A9D4-30E46129BC5C}" dt="2025-10-24T03:07:41.741" v="3341" actId="1076"/>
          <ac:spMkLst>
            <pc:docMk/>
            <pc:sldMk cId="1030419467" sldId="2767"/>
            <ac:spMk id="8" creationId="{5C676620-5BB4-4DCE-52F5-84EEEF1E9246}"/>
          </ac:spMkLst>
        </pc:spChg>
        <pc:spChg chg="add del mod">
          <ac:chgData name="Springer, Agee" userId="c70aae34-03cc-4ca4-9dc9-ab0f1f0f7e1f" providerId="ADAL" clId="{326C0D34-1CEB-4D6C-A9D4-30E46129BC5C}" dt="2025-10-24T03:02:51.530" v="3173" actId="478"/>
          <ac:spMkLst>
            <pc:docMk/>
            <pc:sldMk cId="1030419467" sldId="2767"/>
            <ac:spMk id="10" creationId="{2F8EC82B-4FBA-8453-7992-2184F43D92EE}"/>
          </ac:spMkLst>
        </pc:spChg>
        <pc:spChg chg="add mod">
          <ac:chgData name="Springer, Agee" userId="c70aae34-03cc-4ca4-9dc9-ab0f1f0f7e1f" providerId="ADAL" clId="{326C0D34-1CEB-4D6C-A9D4-30E46129BC5C}" dt="2025-10-24T03:07:41.741" v="3341" actId="1076"/>
          <ac:spMkLst>
            <pc:docMk/>
            <pc:sldMk cId="1030419467" sldId="2767"/>
            <ac:spMk id="11" creationId="{626B10A8-1DD3-563B-5965-A5C25964C662}"/>
          </ac:spMkLst>
        </pc:spChg>
        <pc:spChg chg="add mod">
          <ac:chgData name="Springer, Agee" userId="c70aae34-03cc-4ca4-9dc9-ab0f1f0f7e1f" providerId="ADAL" clId="{326C0D34-1CEB-4D6C-A9D4-30E46129BC5C}" dt="2025-10-24T03:07:41.741" v="3341" actId="1076"/>
          <ac:spMkLst>
            <pc:docMk/>
            <pc:sldMk cId="1030419467" sldId="2767"/>
            <ac:spMk id="12" creationId="{9F18C63C-68FC-70B3-7A48-570A644159FC}"/>
          </ac:spMkLst>
        </pc:spChg>
        <pc:spChg chg="add mod">
          <ac:chgData name="Springer, Agee" userId="c70aae34-03cc-4ca4-9dc9-ab0f1f0f7e1f" providerId="ADAL" clId="{326C0D34-1CEB-4D6C-A9D4-30E46129BC5C}" dt="2025-10-24T03:07:41.741" v="3341" actId="1076"/>
          <ac:spMkLst>
            <pc:docMk/>
            <pc:sldMk cId="1030419467" sldId="2767"/>
            <ac:spMk id="13" creationId="{6D50B290-D1F6-C5EB-F815-87966DE356FA}"/>
          </ac:spMkLst>
        </pc:spChg>
        <pc:spChg chg="add mod">
          <ac:chgData name="Springer, Agee" userId="c70aae34-03cc-4ca4-9dc9-ab0f1f0f7e1f" providerId="ADAL" clId="{326C0D34-1CEB-4D6C-A9D4-30E46129BC5C}" dt="2025-10-24T03:07:41.741" v="3341" actId="1076"/>
          <ac:spMkLst>
            <pc:docMk/>
            <pc:sldMk cId="1030419467" sldId="2767"/>
            <ac:spMk id="14" creationId="{1DFC5084-B89D-860B-82D5-D3B04F987ABC}"/>
          </ac:spMkLst>
        </pc:spChg>
        <pc:spChg chg="add mod">
          <ac:chgData name="Springer, Agee" userId="c70aae34-03cc-4ca4-9dc9-ab0f1f0f7e1f" providerId="ADAL" clId="{326C0D34-1CEB-4D6C-A9D4-30E46129BC5C}" dt="2025-10-24T03:07:49.971" v="3342" actId="207"/>
          <ac:spMkLst>
            <pc:docMk/>
            <pc:sldMk cId="1030419467" sldId="2767"/>
            <ac:spMk id="15" creationId="{E56DE4C6-9012-2100-4E46-2F499632B0B8}"/>
          </ac:spMkLst>
        </pc:spChg>
        <pc:spChg chg="add mod">
          <ac:chgData name="Springer, Agee" userId="c70aae34-03cc-4ca4-9dc9-ab0f1f0f7e1f" providerId="ADAL" clId="{326C0D34-1CEB-4D6C-A9D4-30E46129BC5C}" dt="2025-10-24T03:07:41.741" v="3341" actId="1076"/>
          <ac:spMkLst>
            <pc:docMk/>
            <pc:sldMk cId="1030419467" sldId="2767"/>
            <ac:spMk id="16" creationId="{3A19471F-0B5C-B5D7-65FC-FBDFDA4A6FD5}"/>
          </ac:spMkLst>
        </pc:spChg>
        <pc:spChg chg="add del">
          <ac:chgData name="Springer, Agee" userId="c70aae34-03cc-4ca4-9dc9-ab0f1f0f7e1f" providerId="ADAL" clId="{326C0D34-1CEB-4D6C-A9D4-30E46129BC5C}" dt="2025-10-24T03:06:59.994" v="3321" actId="11529"/>
          <ac:spMkLst>
            <pc:docMk/>
            <pc:sldMk cId="1030419467" sldId="2767"/>
            <ac:spMk id="17" creationId="{43D4918B-1A43-496D-8B06-4CDF6289255B}"/>
          </ac:spMkLst>
        </pc:spChg>
        <pc:spChg chg="add del mod">
          <ac:chgData name="Springer, Agee" userId="c70aae34-03cc-4ca4-9dc9-ab0f1f0f7e1f" providerId="ADAL" clId="{326C0D34-1CEB-4D6C-A9D4-30E46129BC5C}" dt="2025-10-24T03:13:21.987" v="3525" actId="20577"/>
          <ac:spMkLst>
            <pc:docMk/>
            <pc:sldMk cId="1030419467" sldId="2767"/>
            <ac:spMk id="18" creationId="{6CBDCA40-15FF-8123-6CE7-B1512BDEE7A8}"/>
          </ac:spMkLst>
        </pc:spChg>
      </pc:sldChg>
      <pc:sldChg chg="add del">
        <pc:chgData name="Springer, Agee" userId="c70aae34-03cc-4ca4-9dc9-ab0f1f0f7e1f" providerId="ADAL" clId="{326C0D34-1CEB-4D6C-A9D4-30E46129BC5C}" dt="2025-10-23T22:20:49.454" v="1144" actId="47"/>
        <pc:sldMkLst>
          <pc:docMk/>
          <pc:sldMk cId="3620918463" sldId="2767"/>
        </pc:sldMkLst>
      </pc:sldChg>
      <pc:sldChg chg="addSp delSp modSp new mod ord">
        <pc:chgData name="Springer, Agee" userId="c70aae34-03cc-4ca4-9dc9-ab0f1f0f7e1f" providerId="ADAL" clId="{326C0D34-1CEB-4D6C-A9D4-30E46129BC5C}" dt="2025-10-24T13:49:30.960" v="5390"/>
        <pc:sldMkLst>
          <pc:docMk/>
          <pc:sldMk cId="4141154866" sldId="2768"/>
        </pc:sldMkLst>
        <pc:spChg chg="mod">
          <ac:chgData name="Springer, Agee" userId="c70aae34-03cc-4ca4-9dc9-ab0f1f0f7e1f" providerId="ADAL" clId="{326C0D34-1CEB-4D6C-A9D4-30E46129BC5C}" dt="2025-10-24T03:23:12.119" v="3599"/>
          <ac:spMkLst>
            <pc:docMk/>
            <pc:sldMk cId="4141154866" sldId="2768"/>
            <ac:spMk id="2" creationId="{ECBFBA4F-6106-37F5-AA3C-3A1EA6D3D23A}"/>
          </ac:spMkLst>
        </pc:spChg>
        <pc:spChg chg="del">
          <ac:chgData name="Springer, Agee" userId="c70aae34-03cc-4ca4-9dc9-ab0f1f0f7e1f" providerId="ADAL" clId="{326C0D34-1CEB-4D6C-A9D4-30E46129BC5C}" dt="2025-10-24T03:22:59.286" v="3597" actId="478"/>
          <ac:spMkLst>
            <pc:docMk/>
            <pc:sldMk cId="4141154866" sldId="2768"/>
            <ac:spMk id="3" creationId="{06F4F7F1-30EC-E0C3-7A62-F1923449872F}"/>
          </ac:spMkLst>
        </pc:spChg>
        <pc:spChg chg="add mod">
          <ac:chgData name="Springer, Agee" userId="c70aae34-03cc-4ca4-9dc9-ab0f1f0f7e1f" providerId="ADAL" clId="{326C0D34-1CEB-4D6C-A9D4-30E46129BC5C}" dt="2025-10-24T03:22:59.633" v="3598"/>
          <ac:spMkLst>
            <pc:docMk/>
            <pc:sldMk cId="4141154866" sldId="2768"/>
            <ac:spMk id="7" creationId="{8AE76195-C50F-B347-4FE0-C2C65E7C2EE9}"/>
          </ac:spMkLst>
        </pc:spChg>
        <pc:spChg chg="add mod">
          <ac:chgData name="Springer, Agee" userId="c70aae34-03cc-4ca4-9dc9-ab0f1f0f7e1f" providerId="ADAL" clId="{326C0D34-1CEB-4D6C-A9D4-30E46129BC5C}" dt="2025-10-24T03:22:59.633" v="3598"/>
          <ac:spMkLst>
            <pc:docMk/>
            <pc:sldMk cId="4141154866" sldId="2768"/>
            <ac:spMk id="8" creationId="{95A7542D-1EBF-F62F-5E8F-C0BFE8DE9084}"/>
          </ac:spMkLst>
        </pc:spChg>
        <pc:spChg chg="add mod">
          <ac:chgData name="Springer, Agee" userId="c70aae34-03cc-4ca4-9dc9-ab0f1f0f7e1f" providerId="ADAL" clId="{326C0D34-1CEB-4D6C-A9D4-30E46129BC5C}" dt="2025-10-24T03:22:59.633" v="3598"/>
          <ac:spMkLst>
            <pc:docMk/>
            <pc:sldMk cId="4141154866" sldId="2768"/>
            <ac:spMk id="11" creationId="{8A0DFE6A-E48F-BF3D-279E-FDE360B3C017}"/>
          </ac:spMkLst>
        </pc:spChg>
        <pc:spChg chg="add mod">
          <ac:chgData name="Springer, Agee" userId="c70aae34-03cc-4ca4-9dc9-ab0f1f0f7e1f" providerId="ADAL" clId="{326C0D34-1CEB-4D6C-A9D4-30E46129BC5C}" dt="2025-10-24T03:22:59.633" v="3598"/>
          <ac:spMkLst>
            <pc:docMk/>
            <pc:sldMk cId="4141154866" sldId="2768"/>
            <ac:spMk id="12" creationId="{9A8BDD2E-478F-2A9F-BCBA-6AB47F35FC4F}"/>
          </ac:spMkLst>
        </pc:spChg>
        <pc:spChg chg="add mod">
          <ac:chgData name="Springer, Agee" userId="c70aae34-03cc-4ca4-9dc9-ab0f1f0f7e1f" providerId="ADAL" clId="{326C0D34-1CEB-4D6C-A9D4-30E46129BC5C}" dt="2025-10-24T03:22:59.633" v="3598"/>
          <ac:spMkLst>
            <pc:docMk/>
            <pc:sldMk cId="4141154866" sldId="2768"/>
            <ac:spMk id="18" creationId="{267AA3A6-68BD-B74A-013E-67F33F8E7CD4}"/>
          </ac:spMkLst>
        </pc:spChg>
        <pc:spChg chg="add mod">
          <ac:chgData name="Springer, Agee" userId="c70aae34-03cc-4ca4-9dc9-ab0f1f0f7e1f" providerId="ADAL" clId="{326C0D34-1CEB-4D6C-A9D4-30E46129BC5C}" dt="2025-10-24T03:22:59.633" v="3598"/>
          <ac:spMkLst>
            <pc:docMk/>
            <pc:sldMk cId="4141154866" sldId="2768"/>
            <ac:spMk id="21" creationId="{84DCF331-CE7C-E312-E3C0-8DB2D15F4CE1}"/>
          </ac:spMkLst>
        </pc:spChg>
        <pc:spChg chg="add mod">
          <ac:chgData name="Springer, Agee" userId="c70aae34-03cc-4ca4-9dc9-ab0f1f0f7e1f" providerId="ADAL" clId="{326C0D34-1CEB-4D6C-A9D4-30E46129BC5C}" dt="2025-10-24T03:22:59.633" v="3598"/>
          <ac:spMkLst>
            <pc:docMk/>
            <pc:sldMk cId="4141154866" sldId="2768"/>
            <ac:spMk id="24" creationId="{98421CC9-3069-5773-1F17-9C8595718E46}"/>
          </ac:spMkLst>
        </pc:spChg>
        <pc:spChg chg="add mod">
          <ac:chgData name="Springer, Agee" userId="c70aae34-03cc-4ca4-9dc9-ab0f1f0f7e1f" providerId="ADAL" clId="{326C0D34-1CEB-4D6C-A9D4-30E46129BC5C}" dt="2025-10-24T03:22:59.633" v="3598"/>
          <ac:spMkLst>
            <pc:docMk/>
            <pc:sldMk cId="4141154866" sldId="2768"/>
            <ac:spMk id="34" creationId="{0B9FCBA1-CB15-163C-CA4B-12E9BDBD575F}"/>
          </ac:spMkLst>
        </pc:spChg>
        <pc:spChg chg="add mod">
          <ac:chgData name="Springer, Agee" userId="c70aae34-03cc-4ca4-9dc9-ab0f1f0f7e1f" providerId="ADAL" clId="{326C0D34-1CEB-4D6C-A9D4-30E46129BC5C}" dt="2025-10-24T03:22:59.633" v="3598"/>
          <ac:spMkLst>
            <pc:docMk/>
            <pc:sldMk cId="4141154866" sldId="2768"/>
            <ac:spMk id="41" creationId="{06546030-1C21-1713-EDF2-1E77D1CB4EAE}"/>
          </ac:spMkLst>
        </pc:spChg>
        <pc:spChg chg="add mod">
          <ac:chgData name="Springer, Agee" userId="c70aae34-03cc-4ca4-9dc9-ab0f1f0f7e1f" providerId="ADAL" clId="{326C0D34-1CEB-4D6C-A9D4-30E46129BC5C}" dt="2025-10-24T03:22:59.633" v="3598"/>
          <ac:spMkLst>
            <pc:docMk/>
            <pc:sldMk cId="4141154866" sldId="2768"/>
            <ac:spMk id="42" creationId="{E6C36A2F-CADD-6E74-A44A-5D5F0D269728}"/>
          </ac:spMkLst>
        </pc:spChg>
      </pc:sldChg>
      <pc:sldChg chg="addSp delSp modSp add del mod ord">
        <pc:chgData name="Springer, Agee" userId="c70aae34-03cc-4ca4-9dc9-ab0f1f0f7e1f" providerId="ADAL" clId="{326C0D34-1CEB-4D6C-A9D4-30E46129BC5C}" dt="2025-10-24T04:11:54.335" v="5152" actId="47"/>
        <pc:sldMkLst>
          <pc:docMk/>
          <pc:sldMk cId="2455292513" sldId="2769"/>
        </pc:sldMkLst>
        <pc:spChg chg="add mod">
          <ac:chgData name="Springer, Agee" userId="c70aae34-03cc-4ca4-9dc9-ab0f1f0f7e1f" providerId="ADAL" clId="{326C0D34-1CEB-4D6C-A9D4-30E46129BC5C}" dt="2025-10-24T03:42:10.732" v="3642" actId="207"/>
          <ac:spMkLst>
            <pc:docMk/>
            <pc:sldMk cId="2455292513" sldId="2769"/>
            <ac:spMk id="6" creationId="{5BDD608F-7B59-3D70-2893-7B89EF6B81F0}"/>
          </ac:spMkLst>
        </pc:spChg>
        <pc:spChg chg="add mod">
          <ac:chgData name="Springer, Agee" userId="c70aae34-03cc-4ca4-9dc9-ab0f1f0f7e1f" providerId="ADAL" clId="{326C0D34-1CEB-4D6C-A9D4-30E46129BC5C}" dt="2025-10-24T03:42:06.225" v="3639" actId="1076"/>
          <ac:spMkLst>
            <pc:docMk/>
            <pc:sldMk cId="2455292513" sldId="2769"/>
            <ac:spMk id="7" creationId="{90E11F1F-F82A-4DDB-9D2A-D2D4F12ACEE4}"/>
          </ac:spMkLst>
        </pc:spChg>
        <pc:spChg chg="add mod">
          <ac:chgData name="Springer, Agee" userId="c70aae34-03cc-4ca4-9dc9-ab0f1f0f7e1f" providerId="ADAL" clId="{326C0D34-1CEB-4D6C-A9D4-30E46129BC5C}" dt="2025-10-24T03:45:52.287" v="3691" actId="14100"/>
          <ac:spMkLst>
            <pc:docMk/>
            <pc:sldMk cId="2455292513" sldId="2769"/>
            <ac:spMk id="8" creationId="{870244C3-BB69-F79D-C27A-0698CA16A639}"/>
          </ac:spMkLst>
        </pc:spChg>
        <pc:spChg chg="add mod">
          <ac:chgData name="Springer, Agee" userId="c70aae34-03cc-4ca4-9dc9-ab0f1f0f7e1f" providerId="ADAL" clId="{326C0D34-1CEB-4D6C-A9D4-30E46129BC5C}" dt="2025-10-24T03:45:47.356" v="3690" actId="14100"/>
          <ac:spMkLst>
            <pc:docMk/>
            <pc:sldMk cId="2455292513" sldId="2769"/>
            <ac:spMk id="9" creationId="{5BF5A813-3316-90D4-E2EB-B86700152FA3}"/>
          </ac:spMkLst>
        </pc:spChg>
        <pc:graphicFrameChg chg="add del mod">
          <ac:chgData name="Springer, Agee" userId="c70aae34-03cc-4ca4-9dc9-ab0f1f0f7e1f" providerId="ADAL" clId="{326C0D34-1CEB-4D6C-A9D4-30E46129BC5C}" dt="2025-10-24T03:40:26.565" v="3623" actId="14100"/>
          <ac:graphicFrameMkLst>
            <pc:docMk/>
            <pc:sldMk cId="2455292513" sldId="2769"/>
            <ac:graphicFrameMk id="4" creationId="{ED08FA2E-A0E2-0C83-347D-93EB95DE8538}"/>
          </ac:graphicFrameMkLst>
        </pc:graphicFrameChg>
        <pc:picChg chg="add mod ord">
          <ac:chgData name="Springer, Agee" userId="c70aae34-03cc-4ca4-9dc9-ab0f1f0f7e1f" providerId="ADAL" clId="{326C0D34-1CEB-4D6C-A9D4-30E46129BC5C}" dt="2025-10-24T03:39:21.770" v="3616" actId="1076"/>
          <ac:picMkLst>
            <pc:docMk/>
            <pc:sldMk cId="2455292513" sldId="2769"/>
            <ac:picMk id="5" creationId="{A35BC832-8E63-A419-EE07-E9A843736375}"/>
          </ac:picMkLst>
        </pc:picChg>
      </pc:sldChg>
      <pc:sldChg chg="modSp add del mod ord">
        <pc:chgData name="Springer, Agee" userId="c70aae34-03cc-4ca4-9dc9-ab0f1f0f7e1f" providerId="ADAL" clId="{326C0D34-1CEB-4D6C-A9D4-30E46129BC5C}" dt="2025-10-24T04:11:54.335" v="5152" actId="47"/>
        <pc:sldMkLst>
          <pc:docMk/>
          <pc:sldMk cId="2380892018" sldId="2770"/>
        </pc:sldMkLst>
        <pc:spChg chg="mod">
          <ac:chgData name="Springer, Agee" userId="c70aae34-03cc-4ca4-9dc9-ab0f1f0f7e1f" providerId="ADAL" clId="{326C0D34-1CEB-4D6C-A9D4-30E46129BC5C}" dt="2025-10-24T03:46:33.117" v="3695" actId="14100"/>
          <ac:spMkLst>
            <pc:docMk/>
            <pc:sldMk cId="2380892018" sldId="2770"/>
            <ac:spMk id="6" creationId="{CA5A710F-ACF7-41B5-7454-CB957F350972}"/>
          </ac:spMkLst>
        </pc:spChg>
        <pc:spChg chg="mod">
          <ac:chgData name="Springer, Agee" userId="c70aae34-03cc-4ca4-9dc9-ab0f1f0f7e1f" providerId="ADAL" clId="{326C0D34-1CEB-4D6C-A9D4-30E46129BC5C}" dt="2025-10-24T03:50:16.262" v="4239" actId="20577"/>
          <ac:spMkLst>
            <pc:docMk/>
            <pc:sldMk cId="2380892018" sldId="2770"/>
            <ac:spMk id="9" creationId="{CFBC52FA-F9F8-CFCB-DA6D-EAFB71259FE8}"/>
          </ac:spMkLst>
        </pc:spChg>
      </pc:sldChg>
      <pc:sldChg chg="modSp add del mod">
        <pc:chgData name="Springer, Agee" userId="c70aae34-03cc-4ca4-9dc9-ab0f1f0f7e1f" providerId="ADAL" clId="{326C0D34-1CEB-4D6C-A9D4-30E46129BC5C}" dt="2025-10-24T03:46:20.822" v="3692" actId="47"/>
        <pc:sldMkLst>
          <pc:docMk/>
          <pc:sldMk cId="3814057389" sldId="2770"/>
        </pc:sldMkLst>
        <pc:spChg chg="mod">
          <ac:chgData name="Springer, Agee" userId="c70aae34-03cc-4ca4-9dc9-ab0f1f0f7e1f" providerId="ADAL" clId="{326C0D34-1CEB-4D6C-A9D4-30E46129BC5C}" dt="2025-10-24T03:43:34.781" v="3665" actId="14100"/>
          <ac:spMkLst>
            <pc:docMk/>
            <pc:sldMk cId="3814057389" sldId="2770"/>
            <ac:spMk id="6" creationId="{0FBA1762-0A0F-42A2-AB66-27B25A03E65E}"/>
          </ac:spMkLst>
        </pc:spChg>
        <pc:spChg chg="mod">
          <ac:chgData name="Springer, Agee" userId="c70aae34-03cc-4ca4-9dc9-ab0f1f0f7e1f" providerId="ADAL" clId="{326C0D34-1CEB-4D6C-A9D4-30E46129BC5C}" dt="2025-10-24T03:44:32.827" v="3684" actId="20577"/>
          <ac:spMkLst>
            <pc:docMk/>
            <pc:sldMk cId="3814057389" sldId="2770"/>
            <ac:spMk id="9" creationId="{2563B301-6504-EF4D-E16E-84EB828E039D}"/>
          </ac:spMkLst>
        </pc:spChg>
      </pc:sldChg>
      <pc:sldChg chg="modSp add del mod ord">
        <pc:chgData name="Springer, Agee" userId="c70aae34-03cc-4ca4-9dc9-ab0f1f0f7e1f" providerId="ADAL" clId="{326C0D34-1CEB-4D6C-A9D4-30E46129BC5C}" dt="2025-10-24T04:11:54.335" v="5152" actId="47"/>
        <pc:sldMkLst>
          <pc:docMk/>
          <pc:sldMk cId="169873434" sldId="2771"/>
        </pc:sldMkLst>
        <pc:spChg chg="mod">
          <ac:chgData name="Springer, Agee" userId="c70aae34-03cc-4ca4-9dc9-ab0f1f0f7e1f" providerId="ADAL" clId="{326C0D34-1CEB-4D6C-A9D4-30E46129BC5C}" dt="2025-10-24T03:51:21.180" v="4245" actId="14100"/>
          <ac:spMkLst>
            <pc:docMk/>
            <pc:sldMk cId="169873434" sldId="2771"/>
            <ac:spMk id="6" creationId="{81F936B0-7866-3C56-BCEB-E78C99D75B61}"/>
          </ac:spMkLst>
        </pc:spChg>
        <pc:spChg chg="mod">
          <ac:chgData name="Springer, Agee" userId="c70aae34-03cc-4ca4-9dc9-ab0f1f0f7e1f" providerId="ADAL" clId="{326C0D34-1CEB-4D6C-A9D4-30E46129BC5C}" dt="2025-10-24T03:51:37.549" v="4285" actId="20577"/>
          <ac:spMkLst>
            <pc:docMk/>
            <pc:sldMk cId="169873434" sldId="2771"/>
            <ac:spMk id="9" creationId="{852CE17A-A602-C362-319D-2BCC7253D584}"/>
          </ac:spMkLst>
        </pc:spChg>
      </pc:sldChg>
      <pc:sldChg chg="modSp new mod">
        <pc:chgData name="Springer, Agee" userId="c70aae34-03cc-4ca4-9dc9-ab0f1f0f7e1f" providerId="ADAL" clId="{326C0D34-1CEB-4D6C-A9D4-30E46129BC5C}" dt="2025-10-24T04:01:45.242" v="5055" actId="14100"/>
        <pc:sldMkLst>
          <pc:docMk/>
          <pc:sldMk cId="3468059492" sldId="2772"/>
        </pc:sldMkLst>
        <pc:spChg chg="mod">
          <ac:chgData name="Springer, Agee" userId="c70aae34-03cc-4ca4-9dc9-ab0f1f0f7e1f" providerId="ADAL" clId="{326C0D34-1CEB-4D6C-A9D4-30E46129BC5C}" dt="2025-10-24T03:58:55.599" v="4371" actId="20577"/>
          <ac:spMkLst>
            <pc:docMk/>
            <pc:sldMk cId="3468059492" sldId="2772"/>
            <ac:spMk id="2" creationId="{6B7CFD74-0A97-5049-58F6-E26453721608}"/>
          </ac:spMkLst>
        </pc:spChg>
        <pc:spChg chg="mod">
          <ac:chgData name="Springer, Agee" userId="c70aae34-03cc-4ca4-9dc9-ab0f1f0f7e1f" providerId="ADAL" clId="{326C0D34-1CEB-4D6C-A9D4-30E46129BC5C}" dt="2025-10-24T04:01:45.242" v="5055" actId="14100"/>
          <ac:spMkLst>
            <pc:docMk/>
            <pc:sldMk cId="3468059492" sldId="2772"/>
            <ac:spMk id="3" creationId="{1D0D115A-AF20-05D3-66F8-0F9C44849F57}"/>
          </ac:spMkLst>
        </pc:spChg>
      </pc:sldChg>
      <pc:sldChg chg="modSp new mod">
        <pc:chgData name="Springer, Agee" userId="c70aae34-03cc-4ca4-9dc9-ab0f1f0f7e1f" providerId="ADAL" clId="{326C0D34-1CEB-4D6C-A9D4-30E46129BC5C}" dt="2025-10-24T13:25:57.682" v="5276" actId="20577"/>
        <pc:sldMkLst>
          <pc:docMk/>
          <pc:sldMk cId="342301225" sldId="2773"/>
        </pc:sldMkLst>
        <pc:spChg chg="mod">
          <ac:chgData name="Springer, Agee" userId="c70aae34-03cc-4ca4-9dc9-ab0f1f0f7e1f" providerId="ADAL" clId="{326C0D34-1CEB-4D6C-A9D4-30E46129BC5C}" dt="2025-10-24T13:25:57.682" v="5276" actId="20577"/>
          <ac:spMkLst>
            <pc:docMk/>
            <pc:sldMk cId="342301225" sldId="2773"/>
            <ac:spMk id="2" creationId="{65A6358B-EA72-39D1-30B4-D469FA914954}"/>
          </ac:spMkLst>
        </pc:spChg>
      </pc:sldChg>
      <pc:sldChg chg="modSp add mod">
        <pc:chgData name="Springer, Agee" userId="c70aae34-03cc-4ca4-9dc9-ab0f1f0f7e1f" providerId="ADAL" clId="{326C0D34-1CEB-4D6C-A9D4-30E46129BC5C}" dt="2025-10-24T13:49:43.781" v="5392"/>
        <pc:sldMkLst>
          <pc:docMk/>
          <pc:sldMk cId="2838624405" sldId="2774"/>
        </pc:sldMkLst>
        <pc:spChg chg="mod">
          <ac:chgData name="Springer, Agee" userId="c70aae34-03cc-4ca4-9dc9-ab0f1f0f7e1f" providerId="ADAL" clId="{326C0D34-1CEB-4D6C-A9D4-30E46129BC5C}" dt="2025-10-24T13:49:43.781" v="5392"/>
          <ac:spMkLst>
            <pc:docMk/>
            <pc:sldMk cId="2838624405" sldId="2774"/>
            <ac:spMk id="2" creationId="{BB983405-78DD-1268-4CB9-C11FA295F281}"/>
          </ac:spMkLst>
        </pc:spChg>
      </pc:sldChg>
      <pc:sldChg chg="add">
        <pc:chgData name="Springer, Agee" userId="c70aae34-03cc-4ca4-9dc9-ab0f1f0f7e1f" providerId="ADAL" clId="{326C0D34-1CEB-4D6C-A9D4-30E46129BC5C}" dt="2025-10-24T13:54:33.026" v="5447"/>
        <pc:sldMkLst>
          <pc:docMk/>
          <pc:sldMk cId="1483110145" sldId="2775"/>
        </pc:sldMkLst>
      </pc:sldChg>
      <pc:sldChg chg="addSp delSp modSp new del mod">
        <pc:chgData name="Springer, Agee" userId="c70aae34-03cc-4ca4-9dc9-ab0f1f0f7e1f" providerId="ADAL" clId="{326C0D34-1CEB-4D6C-A9D4-30E46129BC5C}" dt="2025-10-24T13:54:19.742" v="5444" actId="47"/>
        <pc:sldMkLst>
          <pc:docMk/>
          <pc:sldMk cId="1506313881" sldId="2775"/>
        </pc:sldMkLst>
        <pc:spChg chg="mod">
          <ac:chgData name="Springer, Agee" userId="c70aae34-03cc-4ca4-9dc9-ab0f1f0f7e1f" providerId="ADAL" clId="{326C0D34-1CEB-4D6C-A9D4-30E46129BC5C}" dt="2025-10-24T13:51:29.698" v="5402"/>
          <ac:spMkLst>
            <pc:docMk/>
            <pc:sldMk cId="1506313881" sldId="2775"/>
            <ac:spMk id="2" creationId="{2F291BB7-6D87-0DE5-2212-8524EBE592FC}"/>
          </ac:spMkLst>
        </pc:spChg>
        <pc:spChg chg="mod">
          <ac:chgData name="Springer, Agee" userId="c70aae34-03cc-4ca4-9dc9-ab0f1f0f7e1f" providerId="ADAL" clId="{326C0D34-1CEB-4D6C-A9D4-30E46129BC5C}" dt="2025-10-24T13:54:12.026" v="5443" actId="27636"/>
          <ac:spMkLst>
            <pc:docMk/>
            <pc:sldMk cId="1506313881" sldId="2775"/>
            <ac:spMk id="3" creationId="{D050DBEA-D49E-00CB-4690-CD8F27E912F2}"/>
          </ac:spMkLst>
        </pc:spChg>
        <pc:spChg chg="add del">
          <ac:chgData name="Springer, Agee" userId="c70aae34-03cc-4ca4-9dc9-ab0f1f0f7e1f" providerId="ADAL" clId="{326C0D34-1CEB-4D6C-A9D4-30E46129BC5C}" dt="2025-10-24T13:53:06.623" v="5439" actId="22"/>
          <ac:spMkLst>
            <pc:docMk/>
            <pc:sldMk cId="1506313881" sldId="2775"/>
            <ac:spMk id="6" creationId="{A67BDA11-C5EC-F41C-9836-A68619D2D13A}"/>
          </ac:spMkLst>
        </pc:spChg>
      </pc:sldChg>
      <pc:sldChg chg="modSp add mod">
        <pc:chgData name="Springer, Agee" userId="c70aae34-03cc-4ca4-9dc9-ab0f1f0f7e1f" providerId="ADAL" clId="{326C0D34-1CEB-4D6C-A9D4-30E46129BC5C}" dt="2025-10-24T13:55:31.927" v="5457" actId="20577"/>
        <pc:sldMkLst>
          <pc:docMk/>
          <pc:sldMk cId="170056966" sldId="2776"/>
        </pc:sldMkLst>
        <pc:spChg chg="mod">
          <ac:chgData name="Springer, Agee" userId="c70aae34-03cc-4ca4-9dc9-ab0f1f0f7e1f" providerId="ADAL" clId="{326C0D34-1CEB-4D6C-A9D4-30E46129BC5C}" dt="2025-10-24T13:55:31.927" v="5457" actId="20577"/>
          <ac:spMkLst>
            <pc:docMk/>
            <pc:sldMk cId="170056966" sldId="2776"/>
            <ac:spMk id="2" creationId="{3EE44D64-7908-775E-56B8-922F34EDE67C}"/>
          </ac:spMkLst>
        </pc:spChg>
      </pc:sldChg>
      <pc:sldChg chg="modSp add mod">
        <pc:chgData name="Springer, Agee" userId="c70aae34-03cc-4ca4-9dc9-ab0f1f0f7e1f" providerId="ADAL" clId="{326C0D34-1CEB-4D6C-A9D4-30E46129BC5C}" dt="2025-10-24T14:01:19.544" v="6504" actId="20577"/>
        <pc:sldMkLst>
          <pc:docMk/>
          <pc:sldMk cId="905768934" sldId="2777"/>
        </pc:sldMkLst>
        <pc:spChg chg="mod">
          <ac:chgData name="Springer, Agee" userId="c70aae34-03cc-4ca4-9dc9-ab0f1f0f7e1f" providerId="ADAL" clId="{326C0D34-1CEB-4D6C-A9D4-30E46129BC5C}" dt="2025-10-24T13:56:12.460" v="5494" actId="20577"/>
          <ac:spMkLst>
            <pc:docMk/>
            <pc:sldMk cId="905768934" sldId="2777"/>
            <ac:spMk id="2" creationId="{7D8C2F10-2571-73A8-77B8-EF6F74FB20E9}"/>
          </ac:spMkLst>
        </pc:spChg>
        <pc:spChg chg="mod">
          <ac:chgData name="Springer, Agee" userId="c70aae34-03cc-4ca4-9dc9-ab0f1f0f7e1f" providerId="ADAL" clId="{326C0D34-1CEB-4D6C-A9D4-30E46129BC5C}" dt="2025-10-24T14:01:19.544" v="6504" actId="20577"/>
          <ac:spMkLst>
            <pc:docMk/>
            <pc:sldMk cId="905768934" sldId="2777"/>
            <ac:spMk id="3" creationId="{1E0A4DD7-7868-AB89-6D35-E82099B004DB}"/>
          </ac:spMkLst>
        </pc:spChg>
      </pc:sldChg>
      <pc:sldMasterChg chg="delSldLayout">
        <pc:chgData name="Springer, Agee" userId="c70aae34-03cc-4ca4-9dc9-ab0f1f0f7e1f" providerId="ADAL" clId="{326C0D34-1CEB-4D6C-A9D4-30E46129BC5C}" dt="2025-10-24T04:11:54.335" v="5152" actId="47"/>
        <pc:sldMasterMkLst>
          <pc:docMk/>
          <pc:sldMasterMk cId="2409641601" sldId="2147483663"/>
        </pc:sldMasterMkLst>
        <pc:sldLayoutChg chg="del">
          <pc:chgData name="Springer, Agee" userId="c70aae34-03cc-4ca4-9dc9-ab0f1f0f7e1f" providerId="ADAL" clId="{326C0D34-1CEB-4D6C-A9D4-30E46129BC5C}" dt="2025-10-24T04:11:54.335" v="5152" actId="47"/>
          <pc:sldLayoutMkLst>
            <pc:docMk/>
            <pc:sldMasterMk cId="2409641601" sldId="2147483663"/>
            <pc:sldLayoutMk cId="1914833918" sldId="2147483757"/>
          </pc:sldLayoutMkLst>
        </pc:sldLayoutChg>
      </pc:sldMasterChg>
    </pc:docChg>
  </pc:docChgLst>
  <pc:docChgLst>
    <pc:chgData name="Springer, Agee" userId="c70aae34-03cc-4ca4-9dc9-ab0f1f0f7e1f" providerId="ADAL" clId="{A790DF15-0DD1-4294-810A-76E74DBB99D4}"/>
    <pc:docChg chg="undo redo custSel addSld delSld modSld sldOrd">
      <pc:chgData name="Springer, Agee" userId="c70aae34-03cc-4ca4-9dc9-ab0f1f0f7e1f" providerId="ADAL" clId="{A790DF15-0DD1-4294-810A-76E74DBB99D4}" dt="2025-10-13T04:10:50.013" v="11275" actId="115"/>
      <pc:docMkLst>
        <pc:docMk/>
      </pc:docMkLst>
      <pc:sldChg chg="del mod ord modShow">
        <pc:chgData name="Springer, Agee" userId="c70aae34-03cc-4ca4-9dc9-ab0f1f0f7e1f" providerId="ADAL" clId="{A790DF15-0DD1-4294-810A-76E74DBB99D4}" dt="2025-10-13T03:59:04.377" v="10564" actId="47"/>
        <pc:sldMkLst>
          <pc:docMk/>
          <pc:sldMk cId="3175443433" sldId="346"/>
        </pc:sldMkLst>
      </pc:sldChg>
      <pc:sldChg chg="modSp mod">
        <pc:chgData name="Springer, Agee" userId="c70aae34-03cc-4ca4-9dc9-ab0f1f0f7e1f" providerId="ADAL" clId="{A790DF15-0DD1-4294-810A-76E74DBB99D4}" dt="2025-10-12T21:04:41.452" v="2795" actId="20577"/>
        <pc:sldMkLst>
          <pc:docMk/>
          <pc:sldMk cId="1850676767" sldId="542"/>
        </pc:sldMkLst>
        <pc:spChg chg="mod">
          <ac:chgData name="Springer, Agee" userId="c70aae34-03cc-4ca4-9dc9-ab0f1f0f7e1f" providerId="ADAL" clId="{A790DF15-0DD1-4294-810A-76E74DBB99D4}" dt="2025-10-12T21:04:41.452" v="2795" actId="20577"/>
          <ac:spMkLst>
            <pc:docMk/>
            <pc:sldMk cId="1850676767" sldId="542"/>
            <ac:spMk id="4" creationId="{71B380C9-83F4-13B7-773B-9880F0F13E5F}"/>
          </ac:spMkLst>
        </pc:spChg>
      </pc:sldChg>
      <pc:sldChg chg="del">
        <pc:chgData name="Springer, Agee" userId="c70aae34-03cc-4ca4-9dc9-ab0f1f0f7e1f" providerId="ADAL" clId="{A790DF15-0DD1-4294-810A-76E74DBB99D4}" dt="2025-10-12T21:04:46.915" v="2796" actId="47"/>
        <pc:sldMkLst>
          <pc:docMk/>
          <pc:sldMk cId="4110631466" sldId="551"/>
        </pc:sldMkLst>
      </pc:sldChg>
      <pc:sldChg chg="modSp mod">
        <pc:chgData name="Springer, Agee" userId="c70aae34-03cc-4ca4-9dc9-ab0f1f0f7e1f" providerId="ADAL" clId="{A790DF15-0DD1-4294-810A-76E74DBB99D4}" dt="2025-10-12T21:10:21.432" v="2838" actId="20577"/>
        <pc:sldMkLst>
          <pc:docMk/>
          <pc:sldMk cId="325470499" sldId="690"/>
        </pc:sldMkLst>
        <pc:spChg chg="mod">
          <ac:chgData name="Springer, Agee" userId="c70aae34-03cc-4ca4-9dc9-ab0f1f0f7e1f" providerId="ADAL" clId="{A790DF15-0DD1-4294-810A-76E74DBB99D4}" dt="2025-10-12T21:10:21.432" v="2838" actId="20577"/>
          <ac:spMkLst>
            <pc:docMk/>
            <pc:sldMk cId="325470499" sldId="690"/>
            <ac:spMk id="2" creationId="{9D23C2F2-FC5A-66D3-CDDB-8B6BABFD4A8D}"/>
          </ac:spMkLst>
        </pc:spChg>
        <pc:graphicFrameChg chg="mod">
          <ac:chgData name="Springer, Agee" userId="c70aae34-03cc-4ca4-9dc9-ab0f1f0f7e1f" providerId="ADAL" clId="{A790DF15-0DD1-4294-810A-76E74DBB99D4}" dt="2025-10-12T21:09:28.472" v="2828" actId="20577"/>
          <ac:graphicFrameMkLst>
            <pc:docMk/>
            <pc:sldMk cId="325470499" sldId="690"/>
            <ac:graphicFrameMk id="4" creationId="{A059C132-F799-BF1E-DAB8-956D602671D2}"/>
          </ac:graphicFrameMkLst>
        </pc:graphicFrameChg>
      </pc:sldChg>
      <pc:sldChg chg="addSp modSp mod ord">
        <pc:chgData name="Springer, Agee" userId="c70aae34-03cc-4ca4-9dc9-ab0f1f0f7e1f" providerId="ADAL" clId="{A790DF15-0DD1-4294-810A-76E74DBB99D4}" dt="2025-10-13T03:02:49.423" v="7529"/>
        <pc:sldMkLst>
          <pc:docMk/>
          <pc:sldMk cId="993236070" sldId="694"/>
        </pc:sldMkLst>
        <pc:spChg chg="mod">
          <ac:chgData name="Springer, Agee" userId="c70aae34-03cc-4ca4-9dc9-ab0f1f0f7e1f" providerId="ADAL" clId="{A790DF15-0DD1-4294-810A-76E74DBB99D4}" dt="2025-10-13T03:02:26.849" v="7527" actId="20577"/>
          <ac:spMkLst>
            <pc:docMk/>
            <pc:sldMk cId="993236070" sldId="694"/>
            <ac:spMk id="2" creationId="{1F3D3A5C-62F4-347E-EEF4-1281DDBE2DE9}"/>
          </ac:spMkLst>
        </pc:spChg>
        <pc:spChg chg="mod">
          <ac:chgData name="Springer, Agee" userId="c70aae34-03cc-4ca4-9dc9-ab0f1f0f7e1f" providerId="ADAL" clId="{A790DF15-0DD1-4294-810A-76E74DBB99D4}" dt="2025-10-13T02:26:37.861" v="6350" actId="164"/>
          <ac:spMkLst>
            <pc:docMk/>
            <pc:sldMk cId="993236070" sldId="694"/>
            <ac:spMk id="8" creationId="{4F12CC29-CE76-68E0-6946-6CC8DDCD2E44}"/>
          </ac:spMkLst>
        </pc:spChg>
        <pc:spChg chg="mod">
          <ac:chgData name="Springer, Agee" userId="c70aae34-03cc-4ca4-9dc9-ab0f1f0f7e1f" providerId="ADAL" clId="{A790DF15-0DD1-4294-810A-76E74DBB99D4}" dt="2025-10-13T02:26:37.861" v="6350" actId="164"/>
          <ac:spMkLst>
            <pc:docMk/>
            <pc:sldMk cId="993236070" sldId="694"/>
            <ac:spMk id="9" creationId="{A326B818-AB79-748D-F572-92DB911FA7E6}"/>
          </ac:spMkLst>
        </pc:spChg>
      </pc:sldChg>
      <pc:sldChg chg="ord">
        <pc:chgData name="Springer, Agee" userId="c70aae34-03cc-4ca4-9dc9-ab0f1f0f7e1f" providerId="ADAL" clId="{A790DF15-0DD1-4294-810A-76E74DBB99D4}" dt="2025-10-13T02:34:39.402" v="6414"/>
        <pc:sldMkLst>
          <pc:docMk/>
          <pc:sldMk cId="2106512008" sldId="708"/>
        </pc:sldMkLst>
      </pc:sldChg>
      <pc:sldChg chg="modSp mod">
        <pc:chgData name="Springer, Agee" userId="c70aae34-03cc-4ca4-9dc9-ab0f1f0f7e1f" providerId="ADAL" clId="{A790DF15-0DD1-4294-810A-76E74DBB99D4}" dt="2025-10-13T04:01:14.305" v="10697" actId="20577"/>
        <pc:sldMkLst>
          <pc:docMk/>
          <pc:sldMk cId="1568390863" sldId="2593"/>
        </pc:sldMkLst>
      </pc:sldChg>
      <pc:sldChg chg="modSp mod">
        <pc:chgData name="Springer, Agee" userId="c70aae34-03cc-4ca4-9dc9-ab0f1f0f7e1f" providerId="ADAL" clId="{A790DF15-0DD1-4294-810A-76E74DBB99D4}" dt="2025-10-13T03:07:51.547" v="7642" actId="14100"/>
        <pc:sldMkLst>
          <pc:docMk/>
          <pc:sldMk cId="2822307975" sldId="2693"/>
        </pc:sldMkLst>
      </pc:sldChg>
      <pc:sldChg chg="modSp">
        <pc:chgData name="Springer, Agee" userId="c70aae34-03cc-4ca4-9dc9-ab0f1f0f7e1f" providerId="ADAL" clId="{A790DF15-0DD1-4294-810A-76E74DBB99D4}" dt="2025-10-13T04:01:22.835" v="10699"/>
        <pc:sldMkLst>
          <pc:docMk/>
          <pc:sldMk cId="2293564123" sldId="2698"/>
        </pc:sldMkLst>
      </pc:sldChg>
      <pc:sldChg chg="modSp">
        <pc:chgData name="Springer, Agee" userId="c70aae34-03cc-4ca4-9dc9-ab0f1f0f7e1f" providerId="ADAL" clId="{A790DF15-0DD1-4294-810A-76E74DBB99D4}" dt="2025-10-13T04:01:18.531" v="10698"/>
        <pc:sldMkLst>
          <pc:docMk/>
          <pc:sldMk cId="3441144597" sldId="2730"/>
        </pc:sldMkLst>
      </pc:sldChg>
      <pc:sldChg chg="ord">
        <pc:chgData name="Springer, Agee" userId="c70aae34-03cc-4ca4-9dc9-ab0f1f0f7e1f" providerId="ADAL" clId="{A790DF15-0DD1-4294-810A-76E74DBB99D4}" dt="2025-10-13T02:58:08.371" v="7443"/>
        <pc:sldMkLst>
          <pc:docMk/>
          <pc:sldMk cId="1545362795" sldId="2731"/>
        </pc:sldMkLst>
      </pc:sldChg>
      <pc:sldChg chg="del">
        <pc:chgData name="Springer, Agee" userId="c70aae34-03cc-4ca4-9dc9-ab0f1f0f7e1f" providerId="ADAL" clId="{A790DF15-0DD1-4294-810A-76E74DBB99D4}" dt="2025-10-12T21:10:35.481" v="2839" actId="47"/>
        <pc:sldMkLst>
          <pc:docMk/>
          <pc:sldMk cId="912209378" sldId="2736"/>
        </pc:sldMkLst>
      </pc:sldChg>
      <pc:sldChg chg="modSp mod ord">
        <pc:chgData name="Springer, Agee" userId="c70aae34-03cc-4ca4-9dc9-ab0f1f0f7e1f" providerId="ADAL" clId="{A790DF15-0DD1-4294-810A-76E74DBB99D4}" dt="2025-10-13T03:30:20.296" v="7710" actId="20577"/>
        <pc:sldMkLst>
          <pc:docMk/>
          <pc:sldMk cId="3727041173" sldId="2740"/>
        </pc:sldMkLst>
        <pc:spChg chg="mod">
          <ac:chgData name="Springer, Agee" userId="c70aae34-03cc-4ca4-9dc9-ab0f1f0f7e1f" providerId="ADAL" clId="{A790DF15-0DD1-4294-810A-76E74DBB99D4}" dt="2025-10-13T03:21:32.317" v="7706" actId="20577"/>
          <ac:spMkLst>
            <pc:docMk/>
            <pc:sldMk cId="3727041173" sldId="2740"/>
            <ac:spMk id="2" creationId="{64A807BB-8C57-EC4B-60F3-13B042849CC2}"/>
          </ac:spMkLst>
        </pc:spChg>
        <pc:spChg chg="mod">
          <ac:chgData name="Springer, Agee" userId="c70aae34-03cc-4ca4-9dc9-ab0f1f0f7e1f" providerId="ADAL" clId="{A790DF15-0DD1-4294-810A-76E74DBB99D4}" dt="2025-10-13T03:30:20.296" v="7710" actId="20577"/>
          <ac:spMkLst>
            <pc:docMk/>
            <pc:sldMk cId="3727041173" sldId="2740"/>
            <ac:spMk id="3" creationId="{5FBB01E8-3D64-0B5C-44B1-E7B6E4A36DA9}"/>
          </ac:spMkLst>
        </pc:spChg>
      </pc:sldChg>
      <pc:sldChg chg="ord">
        <pc:chgData name="Springer, Agee" userId="c70aae34-03cc-4ca4-9dc9-ab0f1f0f7e1f" providerId="ADAL" clId="{A790DF15-0DD1-4294-810A-76E74DBB99D4}" dt="2025-10-13T03:42:43.738" v="8729"/>
        <pc:sldMkLst>
          <pc:docMk/>
          <pc:sldMk cId="4113714802" sldId="2741"/>
        </pc:sldMkLst>
      </pc:sldChg>
      <pc:sldChg chg="del mod ord modShow">
        <pc:chgData name="Springer, Agee" userId="c70aae34-03cc-4ca4-9dc9-ab0f1f0f7e1f" providerId="ADAL" clId="{A790DF15-0DD1-4294-810A-76E74DBB99D4}" dt="2025-10-13T03:59:04.377" v="10564" actId="47"/>
        <pc:sldMkLst>
          <pc:docMk/>
          <pc:sldMk cId="3321760904" sldId="2744"/>
        </pc:sldMkLst>
      </pc:sldChg>
      <pc:sldChg chg="del mod ord modShow">
        <pc:chgData name="Springer, Agee" userId="c70aae34-03cc-4ca4-9dc9-ab0f1f0f7e1f" providerId="ADAL" clId="{A790DF15-0DD1-4294-810A-76E74DBB99D4}" dt="2025-10-13T03:59:04.377" v="10564" actId="47"/>
        <pc:sldMkLst>
          <pc:docMk/>
          <pc:sldMk cId="500224457" sldId="2745"/>
        </pc:sldMkLst>
      </pc:sldChg>
      <pc:sldChg chg="addSp delSp modSp new del mod">
        <pc:chgData name="Springer, Agee" userId="c70aae34-03cc-4ca4-9dc9-ab0f1f0f7e1f" providerId="ADAL" clId="{A790DF15-0DD1-4294-810A-76E74DBB99D4}" dt="2025-10-12T20:06:48.272" v="1784" actId="47"/>
        <pc:sldMkLst>
          <pc:docMk/>
          <pc:sldMk cId="3429038338" sldId="2746"/>
        </pc:sldMkLst>
      </pc:sldChg>
      <pc:sldChg chg="addSp delSp modSp add del mod">
        <pc:chgData name="Springer, Agee" userId="c70aae34-03cc-4ca4-9dc9-ab0f1f0f7e1f" providerId="ADAL" clId="{A790DF15-0DD1-4294-810A-76E74DBB99D4}" dt="2025-10-12T20:06:48.272" v="1784" actId="47"/>
        <pc:sldMkLst>
          <pc:docMk/>
          <pc:sldMk cId="1441685647" sldId="2747"/>
        </pc:sldMkLst>
      </pc:sldChg>
      <pc:sldChg chg="new del">
        <pc:chgData name="Springer, Agee" userId="c70aae34-03cc-4ca4-9dc9-ab0f1f0f7e1f" providerId="ADAL" clId="{A790DF15-0DD1-4294-810A-76E74DBB99D4}" dt="2025-10-11T21:20:10.020" v="102" actId="47"/>
        <pc:sldMkLst>
          <pc:docMk/>
          <pc:sldMk cId="1593915544" sldId="2747"/>
        </pc:sldMkLst>
      </pc:sldChg>
      <pc:sldChg chg="modSp add del mod">
        <pc:chgData name="Springer, Agee" userId="c70aae34-03cc-4ca4-9dc9-ab0f1f0f7e1f" providerId="ADAL" clId="{A790DF15-0DD1-4294-810A-76E74DBB99D4}" dt="2025-10-12T20:06:48.272" v="1784" actId="47"/>
        <pc:sldMkLst>
          <pc:docMk/>
          <pc:sldMk cId="3667783353" sldId="2748"/>
        </pc:sldMkLst>
      </pc:sldChg>
      <pc:sldChg chg="addSp modSp add mod ord">
        <pc:chgData name="Springer, Agee" userId="c70aae34-03cc-4ca4-9dc9-ab0f1f0f7e1f" providerId="ADAL" clId="{A790DF15-0DD1-4294-810A-76E74DBB99D4}" dt="2025-10-13T03:37:35.593" v="7933" actId="20577"/>
        <pc:sldMkLst>
          <pc:docMk/>
          <pc:sldMk cId="4265132015" sldId="2749"/>
        </pc:sldMkLst>
      </pc:sldChg>
      <pc:sldChg chg="new del">
        <pc:chgData name="Springer, Agee" userId="c70aae34-03cc-4ca4-9dc9-ab0f1f0f7e1f" providerId="ADAL" clId="{A790DF15-0DD1-4294-810A-76E74DBB99D4}" dt="2025-10-12T01:40:01.263" v="1352" actId="680"/>
        <pc:sldMkLst>
          <pc:docMk/>
          <pc:sldMk cId="3241048316" sldId="2750"/>
        </pc:sldMkLst>
      </pc:sldChg>
      <pc:sldChg chg="addSp delSp modSp add mod">
        <pc:chgData name="Springer, Agee" userId="c70aae34-03cc-4ca4-9dc9-ab0f1f0f7e1f" providerId="ADAL" clId="{A790DF15-0DD1-4294-810A-76E74DBB99D4}" dt="2025-10-13T02:31:51.356" v="6409"/>
        <pc:sldMkLst>
          <pc:docMk/>
          <pc:sldMk cId="4093720400" sldId="2750"/>
        </pc:sldMkLst>
      </pc:sldChg>
      <pc:sldChg chg="addSp delSp modSp add mod">
        <pc:chgData name="Springer, Agee" userId="c70aae34-03cc-4ca4-9dc9-ab0f1f0f7e1f" providerId="ADAL" clId="{A790DF15-0DD1-4294-810A-76E74DBB99D4}" dt="2025-10-13T02:31:46.038" v="6408" actId="20577"/>
        <pc:sldMkLst>
          <pc:docMk/>
          <pc:sldMk cId="146608695" sldId="2751"/>
        </pc:sldMkLst>
      </pc:sldChg>
      <pc:sldChg chg="modSp new mod ord">
        <pc:chgData name="Springer, Agee" userId="c70aae34-03cc-4ca4-9dc9-ab0f1f0f7e1f" providerId="ADAL" clId="{A790DF15-0DD1-4294-810A-76E74DBB99D4}" dt="2025-10-12T21:13:54.904" v="2890"/>
        <pc:sldMkLst>
          <pc:docMk/>
          <pc:sldMk cId="76138681" sldId="2752"/>
        </pc:sldMkLst>
      </pc:sldChg>
      <pc:sldChg chg="new del">
        <pc:chgData name="Springer, Agee" userId="c70aae34-03cc-4ca4-9dc9-ab0f1f0f7e1f" providerId="ADAL" clId="{A790DF15-0DD1-4294-810A-76E74DBB99D4}" dt="2025-10-12T21:13:34.472" v="2841" actId="47"/>
        <pc:sldMkLst>
          <pc:docMk/>
          <pc:sldMk cId="2547965247" sldId="2752"/>
        </pc:sldMkLst>
      </pc:sldChg>
      <pc:sldChg chg="modSp new mod">
        <pc:chgData name="Springer, Agee" userId="c70aae34-03cc-4ca4-9dc9-ab0f1f0f7e1f" providerId="ADAL" clId="{A790DF15-0DD1-4294-810A-76E74DBB99D4}" dt="2025-10-12T21:14:12.507" v="2938" actId="20577"/>
        <pc:sldMkLst>
          <pc:docMk/>
          <pc:sldMk cId="3353407399" sldId="2753"/>
        </pc:sldMkLst>
      </pc:sldChg>
      <pc:sldChg chg="addSp delSp modSp new mod">
        <pc:chgData name="Springer, Agee" userId="c70aae34-03cc-4ca4-9dc9-ab0f1f0f7e1f" providerId="ADAL" clId="{A790DF15-0DD1-4294-810A-76E74DBB99D4}" dt="2025-10-13T02:02:19.520" v="4703" actId="166"/>
        <pc:sldMkLst>
          <pc:docMk/>
          <pc:sldMk cId="3586771651" sldId="2754"/>
        </pc:sldMkLst>
      </pc:sldChg>
      <pc:sldChg chg="modSp new mod ord">
        <pc:chgData name="Springer, Agee" userId="c70aae34-03cc-4ca4-9dc9-ab0f1f0f7e1f" providerId="ADAL" clId="{A790DF15-0DD1-4294-810A-76E74DBB99D4}" dt="2025-10-13T04:10:38.863" v="11272" actId="115"/>
        <pc:sldMkLst>
          <pc:docMk/>
          <pc:sldMk cId="85524579" sldId="2755"/>
        </pc:sldMkLst>
      </pc:sldChg>
      <pc:sldChg chg="modSp add mod ord">
        <pc:chgData name="Springer, Agee" userId="c70aae34-03cc-4ca4-9dc9-ab0f1f0f7e1f" providerId="ADAL" clId="{A790DF15-0DD1-4294-810A-76E74DBB99D4}" dt="2025-10-13T04:10:42.837" v="11273" actId="115"/>
        <pc:sldMkLst>
          <pc:docMk/>
          <pc:sldMk cId="3925093820" sldId="2756"/>
        </pc:sldMkLst>
      </pc:sldChg>
      <pc:sldChg chg="modSp add mod ord">
        <pc:chgData name="Springer, Agee" userId="c70aae34-03cc-4ca4-9dc9-ab0f1f0f7e1f" providerId="ADAL" clId="{A790DF15-0DD1-4294-810A-76E74DBB99D4}" dt="2025-10-13T04:10:46.355" v="11274" actId="115"/>
        <pc:sldMkLst>
          <pc:docMk/>
          <pc:sldMk cId="3459621052" sldId="2757"/>
        </pc:sldMkLst>
      </pc:sldChg>
      <pc:sldChg chg="addSp delSp modSp add mod ord">
        <pc:chgData name="Springer, Agee" userId="c70aae34-03cc-4ca4-9dc9-ab0f1f0f7e1f" providerId="ADAL" clId="{A790DF15-0DD1-4294-810A-76E74DBB99D4}" dt="2025-10-13T03:09:10.696" v="7689" actId="14100"/>
        <pc:sldMkLst>
          <pc:docMk/>
          <pc:sldMk cId="1022591505" sldId="2758"/>
        </pc:sldMkLst>
      </pc:sldChg>
      <pc:sldChg chg="add del">
        <pc:chgData name="Springer, Agee" userId="c70aae34-03cc-4ca4-9dc9-ab0f1f0f7e1f" providerId="ADAL" clId="{A790DF15-0DD1-4294-810A-76E74DBB99D4}" dt="2025-10-13T02:32:15.177" v="6410" actId="47"/>
        <pc:sldMkLst>
          <pc:docMk/>
          <pc:sldMk cId="2422469549" sldId="2758"/>
        </pc:sldMkLst>
      </pc:sldChg>
      <pc:sldChg chg="modSp new del mod">
        <pc:chgData name="Springer, Agee" userId="c70aae34-03cc-4ca4-9dc9-ab0f1f0f7e1f" providerId="ADAL" clId="{A790DF15-0DD1-4294-810A-76E74DBB99D4}" dt="2025-10-13T03:59:04.377" v="10564" actId="47"/>
        <pc:sldMkLst>
          <pc:docMk/>
          <pc:sldMk cId="3685444647" sldId="2759"/>
        </pc:sldMkLst>
      </pc:sldChg>
      <pc:sldChg chg="modSp new mod">
        <pc:chgData name="Springer, Agee" userId="c70aae34-03cc-4ca4-9dc9-ab0f1f0f7e1f" providerId="ADAL" clId="{A790DF15-0DD1-4294-810A-76E74DBB99D4}" dt="2025-10-13T03:31:50.789" v="7741" actId="20577"/>
        <pc:sldMkLst>
          <pc:docMk/>
          <pc:sldMk cId="791508561" sldId="2760"/>
        </pc:sldMkLst>
      </pc:sldChg>
      <pc:sldChg chg="modSp new mod">
        <pc:chgData name="Springer, Agee" userId="c70aae34-03cc-4ca4-9dc9-ab0f1f0f7e1f" providerId="ADAL" clId="{A790DF15-0DD1-4294-810A-76E74DBB99D4}" dt="2025-10-13T03:42:34.808" v="8727" actId="27636"/>
        <pc:sldMkLst>
          <pc:docMk/>
          <pc:sldMk cId="1821484521" sldId="2761"/>
        </pc:sldMkLst>
      </pc:sldChg>
      <pc:sldChg chg="modSp new del mod">
        <pc:chgData name="Springer, Agee" userId="c70aae34-03cc-4ca4-9dc9-ab0f1f0f7e1f" providerId="ADAL" clId="{A790DF15-0DD1-4294-810A-76E74DBB99D4}" dt="2025-10-13T03:36:40.709" v="7878" actId="47"/>
        <pc:sldMkLst>
          <pc:docMk/>
          <pc:sldMk cId="2589769143" sldId="2761"/>
        </pc:sldMkLst>
      </pc:sldChg>
      <pc:sldChg chg="modSp new mod">
        <pc:chgData name="Springer, Agee" userId="c70aae34-03cc-4ca4-9dc9-ab0f1f0f7e1f" providerId="ADAL" clId="{A790DF15-0DD1-4294-810A-76E74DBB99D4}" dt="2025-10-13T04:02:34.814" v="10823" actId="20577"/>
        <pc:sldMkLst>
          <pc:docMk/>
          <pc:sldMk cId="668913795" sldId="2762"/>
        </pc:sldMkLst>
      </pc:sldChg>
      <pc:sldChg chg="modSp add mod ord">
        <pc:chgData name="Springer, Agee" userId="c70aae34-03cc-4ca4-9dc9-ab0f1f0f7e1f" providerId="ADAL" clId="{A790DF15-0DD1-4294-810A-76E74DBB99D4}" dt="2025-10-13T04:10:50.013" v="11275" actId="115"/>
        <pc:sldMkLst>
          <pc:docMk/>
          <pc:sldMk cId="352955535" sldId="2763"/>
        </pc:sldMkLst>
      </pc:sldChg>
      <pc:sldChg chg="modSp add mod">
        <pc:chgData name="Springer, Agee" userId="c70aae34-03cc-4ca4-9dc9-ab0f1f0f7e1f" providerId="ADAL" clId="{A790DF15-0DD1-4294-810A-76E74DBB99D4}" dt="2025-10-13T03:59:13.753" v="10577" actId="20577"/>
        <pc:sldMkLst>
          <pc:docMk/>
          <pc:sldMk cId="3924859773" sldId="2764"/>
        </pc:sldMkLst>
      </pc:sldChg>
      <pc:sldChg chg="modSp new mod">
        <pc:chgData name="Springer, Agee" userId="c70aae34-03cc-4ca4-9dc9-ab0f1f0f7e1f" providerId="ADAL" clId="{A790DF15-0DD1-4294-810A-76E74DBB99D4}" dt="2025-10-13T04:10:29.409" v="11271" actId="20577"/>
        <pc:sldMkLst>
          <pc:docMk/>
          <pc:sldMk cId="332737176" sldId="2765"/>
        </pc:sldMkLst>
      </pc:sldChg>
    </pc:docChg>
  </pc:docChgLst>
  <pc:docChgLst>
    <pc:chgData name="Springer, Agee" userId="c70aae34-03cc-4ca4-9dc9-ab0f1f0f7e1f" providerId="ADAL" clId="{82A53C45-5E06-4F39-8367-E75FB0696739}"/>
    <pc:docChg chg="undo custSel addSld delSld modSld sldOrd">
      <pc:chgData name="Springer, Agee" userId="c70aae34-03cc-4ca4-9dc9-ab0f1f0f7e1f" providerId="ADAL" clId="{82A53C45-5E06-4F39-8367-E75FB0696739}" dt="2025-10-01T13:45:25.125" v="1736" actId="20577"/>
      <pc:docMkLst>
        <pc:docMk/>
      </pc:docMkLst>
      <pc:sldChg chg="modSp add del mod">
        <pc:chgData name="Springer, Agee" userId="c70aae34-03cc-4ca4-9dc9-ab0f1f0f7e1f" providerId="ADAL" clId="{82A53C45-5E06-4F39-8367-E75FB0696739}" dt="2025-10-01T02:43:27.651" v="347"/>
        <pc:sldMkLst>
          <pc:docMk/>
          <pc:sldMk cId="2103171116" sldId="275"/>
        </pc:sldMkLst>
      </pc:sldChg>
      <pc:sldChg chg="addSp delSp modSp mod">
        <pc:chgData name="Springer, Agee" userId="c70aae34-03cc-4ca4-9dc9-ab0f1f0f7e1f" providerId="ADAL" clId="{82A53C45-5E06-4F39-8367-E75FB0696739}" dt="2025-10-01T03:50:31.481" v="1432"/>
        <pc:sldMkLst>
          <pc:docMk/>
          <pc:sldMk cId="3175443433" sldId="346"/>
        </pc:sldMkLst>
      </pc:sldChg>
      <pc:sldChg chg="modSp mod">
        <pc:chgData name="Springer, Agee" userId="c70aae34-03cc-4ca4-9dc9-ab0f1f0f7e1f" providerId="ADAL" clId="{82A53C45-5E06-4F39-8367-E75FB0696739}" dt="2025-10-01T02:24:21.810" v="37" actId="20577"/>
        <pc:sldMkLst>
          <pc:docMk/>
          <pc:sldMk cId="1850676767" sldId="542"/>
        </pc:sldMkLst>
        <pc:spChg chg="mod">
          <ac:chgData name="Springer, Agee" userId="c70aae34-03cc-4ca4-9dc9-ab0f1f0f7e1f" providerId="ADAL" clId="{82A53C45-5E06-4F39-8367-E75FB0696739}" dt="2025-10-01T02:24:21.810" v="37" actId="20577"/>
          <ac:spMkLst>
            <pc:docMk/>
            <pc:sldMk cId="1850676767" sldId="542"/>
            <ac:spMk id="4" creationId="{71B380C9-83F4-13B7-773B-9880F0F13E5F}"/>
          </ac:spMkLst>
        </pc:spChg>
      </pc:sldChg>
      <pc:sldChg chg="del">
        <pc:chgData name="Springer, Agee" userId="c70aae34-03cc-4ca4-9dc9-ab0f1f0f7e1f" providerId="ADAL" clId="{82A53C45-5E06-4F39-8367-E75FB0696739}" dt="2025-10-01T02:28:11.429" v="55" actId="47"/>
        <pc:sldMkLst>
          <pc:docMk/>
          <pc:sldMk cId="405073124" sldId="543"/>
        </pc:sldMkLst>
      </pc:sldChg>
      <pc:sldChg chg="del">
        <pc:chgData name="Springer, Agee" userId="c70aae34-03cc-4ca4-9dc9-ab0f1f0f7e1f" providerId="ADAL" clId="{82A53C45-5E06-4F39-8367-E75FB0696739}" dt="2025-10-01T02:27:01.352" v="39" actId="47"/>
        <pc:sldMkLst>
          <pc:docMk/>
          <pc:sldMk cId="1747541266" sldId="544"/>
        </pc:sldMkLst>
      </pc:sldChg>
      <pc:sldChg chg="del">
        <pc:chgData name="Springer, Agee" userId="c70aae34-03cc-4ca4-9dc9-ab0f1f0f7e1f" providerId="ADAL" clId="{82A53C45-5E06-4F39-8367-E75FB0696739}" dt="2025-10-01T02:32:33.907" v="92" actId="47"/>
        <pc:sldMkLst>
          <pc:docMk/>
          <pc:sldMk cId="4024256798" sldId="682"/>
        </pc:sldMkLst>
      </pc:sldChg>
      <pc:sldChg chg="del">
        <pc:chgData name="Springer, Agee" userId="c70aae34-03cc-4ca4-9dc9-ab0f1f0f7e1f" providerId="ADAL" clId="{82A53C45-5E06-4F39-8367-E75FB0696739}" dt="2025-10-01T02:32:07.739" v="90" actId="47"/>
        <pc:sldMkLst>
          <pc:docMk/>
          <pc:sldMk cId="2117135230" sldId="689"/>
        </pc:sldMkLst>
      </pc:sldChg>
      <pc:sldChg chg="add">
        <pc:chgData name="Springer, Agee" userId="c70aae34-03cc-4ca4-9dc9-ab0f1f0f7e1f" providerId="ADAL" clId="{82A53C45-5E06-4F39-8367-E75FB0696739}" dt="2025-10-01T02:32:02.308" v="89"/>
        <pc:sldMkLst>
          <pc:docMk/>
          <pc:sldMk cId="325470499" sldId="690"/>
        </pc:sldMkLst>
      </pc:sldChg>
      <pc:sldChg chg="delSp modSp add mod ord">
        <pc:chgData name="Springer, Agee" userId="c70aae34-03cc-4ca4-9dc9-ab0f1f0f7e1f" providerId="ADAL" clId="{82A53C45-5E06-4F39-8367-E75FB0696739}" dt="2025-10-01T02:53:12.124" v="430" actId="20577"/>
        <pc:sldMkLst>
          <pc:docMk/>
          <pc:sldMk cId="993236070" sldId="694"/>
        </pc:sldMkLst>
        <pc:spChg chg="mod">
          <ac:chgData name="Springer, Agee" userId="c70aae34-03cc-4ca4-9dc9-ab0f1f0f7e1f" providerId="ADAL" clId="{82A53C45-5E06-4F39-8367-E75FB0696739}" dt="2025-10-01T02:47:56.710" v="383" actId="20577"/>
          <ac:spMkLst>
            <pc:docMk/>
            <pc:sldMk cId="993236070" sldId="694"/>
            <ac:spMk id="2" creationId="{1F3D3A5C-62F4-347E-EEF4-1281DDBE2DE9}"/>
          </ac:spMkLst>
        </pc:spChg>
        <pc:spChg chg="mod">
          <ac:chgData name="Springer, Agee" userId="c70aae34-03cc-4ca4-9dc9-ab0f1f0f7e1f" providerId="ADAL" clId="{82A53C45-5E06-4F39-8367-E75FB0696739}" dt="2025-10-01T02:38:50.302" v="111" actId="1076"/>
          <ac:spMkLst>
            <pc:docMk/>
            <pc:sldMk cId="993236070" sldId="694"/>
            <ac:spMk id="8" creationId="{4F12CC29-CE76-68E0-6946-6CC8DDCD2E44}"/>
          </ac:spMkLst>
        </pc:spChg>
        <pc:spChg chg="mod">
          <ac:chgData name="Springer, Agee" userId="c70aae34-03cc-4ca4-9dc9-ab0f1f0f7e1f" providerId="ADAL" clId="{82A53C45-5E06-4F39-8367-E75FB0696739}" dt="2025-10-01T02:39:18.106" v="115" actId="1076"/>
          <ac:spMkLst>
            <pc:docMk/>
            <pc:sldMk cId="993236070" sldId="694"/>
            <ac:spMk id="9" creationId="{A326B818-AB79-748D-F572-92DB911FA7E6}"/>
          </ac:spMkLst>
        </pc:spChg>
        <pc:spChg chg="mod">
          <ac:chgData name="Springer, Agee" userId="c70aae34-03cc-4ca4-9dc9-ab0f1f0f7e1f" providerId="ADAL" clId="{82A53C45-5E06-4F39-8367-E75FB0696739}" dt="2025-10-01T02:39:10.895" v="114" actId="14861"/>
          <ac:spMkLst>
            <pc:docMk/>
            <pc:sldMk cId="993236070" sldId="694"/>
            <ac:spMk id="11" creationId="{FF097BFB-380F-9270-5656-065CF0789353}"/>
          </ac:spMkLst>
        </pc:spChg>
        <pc:graphicFrameChg chg="mod">
          <ac:chgData name="Springer, Agee" userId="c70aae34-03cc-4ca4-9dc9-ab0f1f0f7e1f" providerId="ADAL" clId="{82A53C45-5E06-4F39-8367-E75FB0696739}" dt="2025-10-01T02:53:12.124" v="430" actId="20577"/>
          <ac:graphicFrameMkLst>
            <pc:docMk/>
            <pc:sldMk cId="993236070" sldId="694"/>
            <ac:graphicFrameMk id="4" creationId="{20D98F46-23CF-DE0E-6E9B-C151F71A8E93}"/>
          </ac:graphicFrameMkLst>
        </pc:graphicFrameChg>
      </pc:sldChg>
      <pc:sldChg chg="modSp mod">
        <pc:chgData name="Springer, Agee" userId="c70aae34-03cc-4ca4-9dc9-ab0f1f0f7e1f" providerId="ADAL" clId="{82A53C45-5E06-4F39-8367-E75FB0696739}" dt="2025-10-01T02:31:09.889" v="88" actId="20577"/>
        <pc:sldMkLst>
          <pc:docMk/>
          <pc:sldMk cId="2106512008" sldId="708"/>
        </pc:sldMkLst>
      </pc:sldChg>
      <pc:sldChg chg="modSp add mod">
        <pc:chgData name="Springer, Agee" userId="c70aae34-03cc-4ca4-9dc9-ab0f1f0f7e1f" providerId="ADAL" clId="{82A53C45-5E06-4F39-8367-E75FB0696739}" dt="2025-10-01T03:41:49.677" v="1031" actId="255"/>
        <pc:sldMkLst>
          <pc:docMk/>
          <pc:sldMk cId="1568390863" sldId="2593"/>
        </pc:sldMkLst>
      </pc:sldChg>
      <pc:sldChg chg="add">
        <pc:chgData name="Springer, Agee" userId="c70aae34-03cc-4ca4-9dc9-ab0f1f0f7e1f" providerId="ADAL" clId="{82A53C45-5E06-4F39-8367-E75FB0696739}" dt="2025-10-01T03:43:15.846" v="1034"/>
        <pc:sldMkLst>
          <pc:docMk/>
          <pc:sldMk cId="2822307975" sldId="2693"/>
        </pc:sldMkLst>
      </pc:sldChg>
      <pc:sldChg chg="modSp add mod">
        <pc:chgData name="Springer, Agee" userId="c70aae34-03cc-4ca4-9dc9-ab0f1f0f7e1f" providerId="ADAL" clId="{82A53C45-5E06-4F39-8367-E75FB0696739}" dt="2025-10-01T03:41:59.477" v="1033" actId="255"/>
        <pc:sldMkLst>
          <pc:docMk/>
          <pc:sldMk cId="2293564123" sldId="2698"/>
        </pc:sldMkLst>
      </pc:sldChg>
      <pc:sldChg chg="modSp add del">
        <pc:chgData name="Springer, Agee" userId="c70aae34-03cc-4ca4-9dc9-ab0f1f0f7e1f" providerId="ADAL" clId="{82A53C45-5E06-4F39-8367-E75FB0696739}" dt="2025-10-01T03:41:22.615" v="1027" actId="47"/>
        <pc:sldMkLst>
          <pc:docMk/>
          <pc:sldMk cId="4162932350" sldId="2728"/>
        </pc:sldMkLst>
      </pc:sldChg>
      <pc:sldChg chg="addSp delSp modSp mod">
        <pc:chgData name="Springer, Agee" userId="c70aae34-03cc-4ca4-9dc9-ab0f1f0f7e1f" providerId="ADAL" clId="{82A53C45-5E06-4F39-8367-E75FB0696739}" dt="2025-10-01T03:41:34.509" v="1029" actId="21"/>
        <pc:sldMkLst>
          <pc:docMk/>
          <pc:sldMk cId="3441144597" sldId="2730"/>
        </pc:sldMkLst>
      </pc:sldChg>
      <pc:sldChg chg="add">
        <pc:chgData name="Springer, Agee" userId="c70aae34-03cc-4ca4-9dc9-ab0f1f0f7e1f" providerId="ADAL" clId="{82A53C45-5E06-4F39-8367-E75FB0696739}" dt="2025-10-01T03:44:06.098" v="1035"/>
        <pc:sldMkLst>
          <pc:docMk/>
          <pc:sldMk cId="1545362795" sldId="2731"/>
        </pc:sldMkLst>
      </pc:sldChg>
      <pc:sldChg chg="del">
        <pc:chgData name="Springer, Agee" userId="c70aae34-03cc-4ca4-9dc9-ab0f1f0f7e1f" providerId="ADAL" clId="{82A53C45-5E06-4F39-8367-E75FB0696739}" dt="2025-10-01T02:49:11.175" v="393" actId="47"/>
        <pc:sldMkLst>
          <pc:docMk/>
          <pc:sldMk cId="3910954125" sldId="2731"/>
        </pc:sldMkLst>
      </pc:sldChg>
      <pc:sldChg chg="modSp add mod modCm">
        <pc:chgData name="Springer, Agee" userId="c70aae34-03cc-4ca4-9dc9-ab0f1f0f7e1f" providerId="ADAL" clId="{82A53C45-5E06-4F39-8367-E75FB0696739}" dt="2025-10-01T03:48:29.263" v="1388" actId="20577"/>
        <pc:sldMkLst>
          <pc:docMk/>
          <pc:sldMk cId="1945143208" sldId="2733"/>
        </pc:sldMkLst>
        <pc:extLst>
          <p:ext xmlns:p="http://schemas.openxmlformats.org/presentationml/2006/main" uri="{D6D511B9-2390-475A-947B-AFAB55BFBCF1}">
            <pc226:cmChg xmlns:pc226="http://schemas.microsoft.com/office/powerpoint/2022/06/main/command" chg="mod">
              <pc226:chgData name="Springer, Agee" userId="c70aae34-03cc-4ca4-9dc9-ab0f1f0f7e1f" providerId="ADAL" clId="{82A53C45-5E06-4F39-8367-E75FB0696739}" dt="2025-10-01T03:48:02.702" v="1325" actId="20577"/>
              <pc2:cmMkLst xmlns:pc2="http://schemas.microsoft.com/office/powerpoint/2019/9/main/command">
                <pc:docMk/>
                <pc:sldMk cId="1945143208" sldId="2733"/>
                <pc2:cmMk id="{4056BC22-B44D-452F-A918-2CD9C8F222FB}"/>
              </pc2:cmMkLst>
            </pc226:cmChg>
          </p:ext>
        </pc:extLst>
      </pc:sldChg>
      <pc:sldChg chg="del">
        <pc:chgData name="Springer, Agee" userId="c70aae34-03cc-4ca4-9dc9-ab0f1f0f7e1f" providerId="ADAL" clId="{82A53C45-5E06-4F39-8367-E75FB0696739}" dt="2025-10-01T03:49:09.831" v="1390" actId="47"/>
        <pc:sldMkLst>
          <pc:docMk/>
          <pc:sldMk cId="2235803768" sldId="2734"/>
        </pc:sldMkLst>
      </pc:sldChg>
      <pc:sldChg chg="modSp">
        <pc:chgData name="Springer, Agee" userId="c70aae34-03cc-4ca4-9dc9-ab0f1f0f7e1f" providerId="ADAL" clId="{82A53C45-5E06-4F39-8367-E75FB0696739}" dt="2025-10-01T13:41:15.715" v="1731" actId="20577"/>
        <pc:sldMkLst>
          <pc:docMk/>
          <pc:sldMk cId="3204219042" sldId="2735"/>
        </pc:sldMkLst>
      </pc:sldChg>
      <pc:sldChg chg="delSp modSp add mod">
        <pc:chgData name="Springer, Agee" userId="c70aae34-03cc-4ca4-9dc9-ab0f1f0f7e1f" providerId="ADAL" clId="{82A53C45-5E06-4F39-8367-E75FB0696739}" dt="2025-10-01T02:27:43.254" v="53" actId="1076"/>
        <pc:sldMkLst>
          <pc:docMk/>
          <pc:sldMk cId="2765597771" sldId="2737"/>
        </pc:sldMkLst>
      </pc:sldChg>
      <pc:sldChg chg="addSp modSp add mod">
        <pc:chgData name="Springer, Agee" userId="c70aae34-03cc-4ca4-9dc9-ab0f1f0f7e1f" providerId="ADAL" clId="{82A53C45-5E06-4F39-8367-E75FB0696739}" dt="2025-10-01T13:45:25.125" v="1736" actId="20577"/>
        <pc:sldMkLst>
          <pc:docMk/>
          <pc:sldMk cId="601885749" sldId="2738"/>
        </pc:sldMkLst>
      </pc:sldChg>
      <pc:sldChg chg="add">
        <pc:chgData name="Springer, Agee" userId="c70aae34-03cc-4ca4-9dc9-ab0f1f0f7e1f" providerId="ADAL" clId="{82A53C45-5E06-4F39-8367-E75FB0696739}" dt="2025-10-01T02:32:15.640" v="91"/>
        <pc:sldMkLst>
          <pc:docMk/>
          <pc:sldMk cId="4122644602" sldId="2739"/>
        </pc:sldMkLst>
      </pc:sldChg>
      <pc:sldChg chg="addSp modSp new mod ord">
        <pc:chgData name="Springer, Agee" userId="c70aae34-03cc-4ca4-9dc9-ab0f1f0f7e1f" providerId="ADAL" clId="{82A53C45-5E06-4F39-8367-E75FB0696739}" dt="2025-10-01T02:48:37.894" v="392" actId="14100"/>
        <pc:sldMkLst>
          <pc:docMk/>
          <pc:sldMk cId="3727041173" sldId="2740"/>
        </pc:sldMkLst>
        <pc:spChg chg="mod">
          <ac:chgData name="Springer, Agee" userId="c70aae34-03cc-4ca4-9dc9-ab0f1f0f7e1f" providerId="ADAL" clId="{82A53C45-5E06-4F39-8367-E75FB0696739}" dt="2025-10-01T02:48:15.748" v="388"/>
          <ac:spMkLst>
            <pc:docMk/>
            <pc:sldMk cId="3727041173" sldId="2740"/>
            <ac:spMk id="2" creationId="{64A807BB-8C57-EC4B-60F3-13B042849CC2}"/>
          </ac:spMkLst>
        </pc:spChg>
        <pc:spChg chg="mod">
          <ac:chgData name="Springer, Agee" userId="c70aae34-03cc-4ca4-9dc9-ab0f1f0f7e1f" providerId="ADAL" clId="{82A53C45-5E06-4F39-8367-E75FB0696739}" dt="2025-10-01T02:48:34.265" v="391" actId="14100"/>
          <ac:spMkLst>
            <pc:docMk/>
            <pc:sldMk cId="3727041173" sldId="2740"/>
            <ac:spMk id="3" creationId="{5FBB01E8-3D64-0B5C-44B1-E7B6E4A36DA9}"/>
          </ac:spMkLst>
        </pc:spChg>
        <pc:graphicFrameChg chg="add mod">
          <ac:chgData name="Springer, Agee" userId="c70aae34-03cc-4ca4-9dc9-ab0f1f0f7e1f" providerId="ADAL" clId="{82A53C45-5E06-4F39-8367-E75FB0696739}" dt="2025-10-01T02:48:37.894" v="392" actId="14100"/>
          <ac:graphicFrameMkLst>
            <pc:docMk/>
            <pc:sldMk cId="3727041173" sldId="2740"/>
            <ac:graphicFrameMk id="5" creationId="{5E96E299-8E3F-25ED-4DF3-F5F1D055DC6E}"/>
          </ac:graphicFrameMkLst>
        </pc:graphicFrameChg>
      </pc:sldChg>
      <pc:sldChg chg="modSp new mod">
        <pc:chgData name="Springer, Agee" userId="c70aae34-03cc-4ca4-9dc9-ab0f1f0f7e1f" providerId="ADAL" clId="{82A53C45-5E06-4F39-8367-E75FB0696739}" dt="2025-10-01T03:38:19.456" v="1023" actId="20577"/>
        <pc:sldMkLst>
          <pc:docMk/>
          <pc:sldMk cId="4113714802" sldId="2741"/>
        </pc:sldMkLst>
      </pc:sldChg>
      <pc:sldChg chg="modSp add mod">
        <pc:chgData name="Springer, Agee" userId="c70aae34-03cc-4ca4-9dc9-ab0f1f0f7e1f" providerId="ADAL" clId="{82A53C45-5E06-4F39-8367-E75FB0696739}" dt="2025-10-01T13:40:24.508" v="1725" actId="20577"/>
        <pc:sldMkLst>
          <pc:docMk/>
          <pc:sldMk cId="684823012" sldId="2742"/>
        </pc:sldMkLst>
      </pc:sldChg>
      <pc:sldChg chg="delSp modSp add del mod ord modAnim">
        <pc:chgData name="Springer, Agee" userId="c70aae34-03cc-4ca4-9dc9-ab0f1f0f7e1f" providerId="ADAL" clId="{82A53C45-5E06-4F39-8367-E75FB0696739}" dt="2025-10-01T03:52:31.512" v="1527" actId="47"/>
        <pc:sldMkLst>
          <pc:docMk/>
          <pc:sldMk cId="1266529870" sldId="2743"/>
        </pc:sldMkLst>
      </pc:sldChg>
      <pc:sldChg chg="modSp add mod">
        <pc:chgData name="Springer, Agee" userId="c70aae34-03cc-4ca4-9dc9-ab0f1f0f7e1f" providerId="ADAL" clId="{82A53C45-5E06-4F39-8367-E75FB0696739}" dt="2025-10-01T03:54:00.057" v="1671" actId="20577"/>
        <pc:sldMkLst>
          <pc:docMk/>
          <pc:sldMk cId="3321760904" sldId="2744"/>
        </pc:sldMkLst>
      </pc:sldChg>
      <pc:sldChg chg="addSp modSp new mod modAnim">
        <pc:chgData name="Springer, Agee" userId="c70aae34-03cc-4ca4-9dc9-ab0f1f0f7e1f" providerId="ADAL" clId="{82A53C45-5E06-4F39-8367-E75FB0696739}" dt="2025-10-01T03:52:37.257" v="1528" actId="14100"/>
        <pc:sldMkLst>
          <pc:docMk/>
          <pc:sldMk cId="500224457" sldId="2745"/>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E11038-C648-4BF3-8167-6AE1FF3EFDF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BA20C27A-FD2A-445A-A719-6C03AF8940F3}">
      <dgm:prSet phldrT="[Text]"/>
      <dgm:spPr>
        <a:solidFill>
          <a:srgbClr val="5B6770"/>
        </a:solidFill>
      </dgm:spPr>
      <dgm:t>
        <a:bodyPr/>
        <a:lstStyle/>
        <a:p>
          <a:r>
            <a:rPr lang="en-US"/>
            <a:t>Click to edit Master subtitle style</a:t>
          </a:r>
        </a:p>
      </dgm:t>
    </dgm:pt>
    <dgm:pt modelId="{70D27D20-9B5C-4ACA-A932-25F2CF915F48}" type="parTrans" cxnId="{A5351B5C-9190-4E1A-BDA3-BCFD1EA44514}">
      <dgm:prSet/>
      <dgm:spPr/>
      <dgm:t>
        <a:bodyPr/>
        <a:lstStyle/>
        <a:p>
          <a:endParaRPr lang="en-US"/>
        </a:p>
      </dgm:t>
    </dgm:pt>
    <dgm:pt modelId="{6F8B888A-19D7-43C8-BC5E-9BDE549DF313}" type="sibTrans" cxnId="{A5351B5C-9190-4E1A-BDA3-BCFD1EA44514}">
      <dgm:prSet/>
      <dgm:spPr/>
      <dgm:t>
        <a:bodyPr/>
        <a:lstStyle/>
        <a:p>
          <a:endParaRPr lang="en-US"/>
        </a:p>
      </dgm:t>
    </dgm:pt>
    <dgm:pt modelId="{E0CEC3AC-4F65-405E-9DD2-9D5A494B4AC7}">
      <dgm:prSet phldrT="[Text]"/>
      <dgm:spPr>
        <a:solidFill>
          <a:srgbClr val="00AEC7"/>
        </a:solidFill>
      </dgm:spPr>
      <dgm:t>
        <a:bodyPr/>
        <a:lstStyle/>
        <a:p>
          <a:r>
            <a:rPr lang="en-US"/>
            <a:t>Click to edit Master subtitle style</a:t>
          </a:r>
        </a:p>
      </dgm:t>
    </dgm:pt>
    <dgm:pt modelId="{EAB6D17A-4709-4A18-AFBB-0789B952020D}" type="parTrans" cxnId="{6C928428-284E-4E7D-9683-6F55F36228FB}">
      <dgm:prSet/>
      <dgm:spPr/>
      <dgm:t>
        <a:bodyPr/>
        <a:lstStyle/>
        <a:p>
          <a:endParaRPr lang="en-US"/>
        </a:p>
      </dgm:t>
    </dgm:pt>
    <dgm:pt modelId="{E80F0502-7CC7-44FF-B609-B9414F795B8A}" type="sibTrans" cxnId="{6C928428-284E-4E7D-9683-6F55F36228FB}">
      <dgm:prSet/>
      <dgm:spPr/>
      <dgm:t>
        <a:bodyPr/>
        <a:lstStyle/>
        <a:p>
          <a:endParaRPr lang="en-US"/>
        </a:p>
      </dgm:t>
    </dgm:pt>
    <dgm:pt modelId="{187606C4-A5C3-49B4-8A18-BB38CA4215D5}">
      <dgm:prSet phldrT="[Text]"/>
      <dgm:spPr>
        <a:solidFill>
          <a:srgbClr val="093C61"/>
        </a:solidFill>
      </dgm:spPr>
      <dgm:t>
        <a:bodyPr/>
        <a:lstStyle/>
        <a:p>
          <a:r>
            <a:rPr lang="en-US"/>
            <a:t>Click to edit Master subtitle style</a:t>
          </a:r>
        </a:p>
      </dgm:t>
    </dgm:pt>
    <dgm:pt modelId="{58AE02CB-D91D-41B6-A813-B4F035391B83}" type="parTrans" cxnId="{72D59750-5757-41CF-AF05-6C57B64FB7ED}">
      <dgm:prSet/>
      <dgm:spPr/>
      <dgm:t>
        <a:bodyPr/>
        <a:lstStyle/>
        <a:p>
          <a:endParaRPr lang="en-US"/>
        </a:p>
      </dgm:t>
    </dgm:pt>
    <dgm:pt modelId="{3CFCF34C-096A-4329-BCDD-0A8D1A075934}" type="sibTrans" cxnId="{72D59750-5757-41CF-AF05-6C57B64FB7ED}">
      <dgm:prSet/>
      <dgm:spPr/>
      <dgm:t>
        <a:bodyPr/>
        <a:lstStyle/>
        <a:p>
          <a:endParaRPr lang="en-US"/>
        </a:p>
      </dgm:t>
    </dgm:pt>
    <dgm:pt modelId="{075A3D39-E191-4C23-AF82-FED389D4714A}" type="pres">
      <dgm:prSet presAssocID="{32E11038-C648-4BF3-8167-6AE1FF3EFDF1}" presName="Name0" presStyleCnt="0">
        <dgm:presLayoutVars>
          <dgm:chMax val="7"/>
          <dgm:chPref val="7"/>
          <dgm:dir/>
        </dgm:presLayoutVars>
      </dgm:prSet>
      <dgm:spPr/>
    </dgm:pt>
    <dgm:pt modelId="{80725D32-2ED8-4B1F-81A2-9F7C840C4E0C}" type="pres">
      <dgm:prSet presAssocID="{32E11038-C648-4BF3-8167-6AE1FF3EFDF1}" presName="Name1" presStyleCnt="0"/>
      <dgm:spPr/>
    </dgm:pt>
    <dgm:pt modelId="{B6A82959-4BD9-4D99-A596-9C774D74AB1C}" type="pres">
      <dgm:prSet presAssocID="{32E11038-C648-4BF3-8167-6AE1FF3EFDF1}" presName="cycle" presStyleCnt="0"/>
      <dgm:spPr/>
    </dgm:pt>
    <dgm:pt modelId="{A2FCC776-BF52-47C4-92E4-17467F9AE6E1}" type="pres">
      <dgm:prSet presAssocID="{32E11038-C648-4BF3-8167-6AE1FF3EFDF1}" presName="srcNode" presStyleLbl="node1" presStyleIdx="0" presStyleCnt="3"/>
      <dgm:spPr/>
    </dgm:pt>
    <dgm:pt modelId="{6304DB4F-C21D-43CE-BC19-7FC9FE4143EB}" type="pres">
      <dgm:prSet presAssocID="{32E11038-C648-4BF3-8167-6AE1FF3EFDF1}" presName="conn" presStyleLbl="parChTrans1D2" presStyleIdx="0" presStyleCnt="1"/>
      <dgm:spPr/>
    </dgm:pt>
    <dgm:pt modelId="{0AC5C796-425F-48EC-9CE3-FF43A9E945D1}" type="pres">
      <dgm:prSet presAssocID="{32E11038-C648-4BF3-8167-6AE1FF3EFDF1}" presName="extraNode" presStyleLbl="node1" presStyleIdx="0" presStyleCnt="3"/>
      <dgm:spPr/>
    </dgm:pt>
    <dgm:pt modelId="{FEDB5C55-0F80-4976-AD26-0CEE89BEB7EA}" type="pres">
      <dgm:prSet presAssocID="{32E11038-C648-4BF3-8167-6AE1FF3EFDF1}" presName="dstNode" presStyleLbl="node1" presStyleIdx="0" presStyleCnt="3"/>
      <dgm:spPr/>
    </dgm:pt>
    <dgm:pt modelId="{89592E09-CC88-4904-BF5E-1629C8C5E634}" type="pres">
      <dgm:prSet presAssocID="{BA20C27A-FD2A-445A-A719-6C03AF8940F3}" presName="text_1" presStyleLbl="node1" presStyleIdx="0" presStyleCnt="3">
        <dgm:presLayoutVars>
          <dgm:bulletEnabled val="1"/>
        </dgm:presLayoutVars>
      </dgm:prSet>
      <dgm:spPr/>
    </dgm:pt>
    <dgm:pt modelId="{9A21976F-30D0-4847-9028-5756044BAAC3}" type="pres">
      <dgm:prSet presAssocID="{BA20C27A-FD2A-445A-A719-6C03AF8940F3}" presName="accent_1" presStyleCnt="0"/>
      <dgm:spPr/>
    </dgm:pt>
    <dgm:pt modelId="{36E4D279-9DCF-4996-B9DB-80023277EC34}" type="pres">
      <dgm:prSet presAssocID="{BA20C27A-FD2A-445A-A719-6C03AF8940F3}" presName="accentRepeatNode" presStyleLbl="solidFgAcc1" presStyleIdx="0" presStyleCnt="3"/>
      <dgm:spPr>
        <a:ln w="50800">
          <a:solidFill>
            <a:srgbClr val="5B6770"/>
          </a:solidFill>
        </a:ln>
      </dgm:spPr>
    </dgm:pt>
    <dgm:pt modelId="{FA8E3AD4-7354-43A8-B93D-74F840B6AEF6}" type="pres">
      <dgm:prSet presAssocID="{E0CEC3AC-4F65-405E-9DD2-9D5A494B4AC7}" presName="text_2" presStyleLbl="node1" presStyleIdx="1" presStyleCnt="3">
        <dgm:presLayoutVars>
          <dgm:bulletEnabled val="1"/>
        </dgm:presLayoutVars>
      </dgm:prSet>
      <dgm:spPr/>
    </dgm:pt>
    <dgm:pt modelId="{FDAFDD12-87AE-496F-A9BD-D8FA3C5C588E}" type="pres">
      <dgm:prSet presAssocID="{E0CEC3AC-4F65-405E-9DD2-9D5A494B4AC7}" presName="accent_2" presStyleCnt="0"/>
      <dgm:spPr/>
    </dgm:pt>
    <dgm:pt modelId="{CE0FEE12-C9DD-48AF-B095-635EAD24EB23}" type="pres">
      <dgm:prSet presAssocID="{E0CEC3AC-4F65-405E-9DD2-9D5A494B4AC7}" presName="accentRepeatNode" presStyleLbl="solidFgAcc1" presStyleIdx="1" presStyleCnt="3"/>
      <dgm:spPr>
        <a:ln w="50800">
          <a:solidFill>
            <a:srgbClr val="00AEC7"/>
          </a:solidFill>
        </a:ln>
      </dgm:spPr>
    </dgm:pt>
    <dgm:pt modelId="{30EB52CC-4F02-4C80-AAF8-62BFF5A038EA}" type="pres">
      <dgm:prSet presAssocID="{187606C4-A5C3-49B4-8A18-BB38CA4215D5}" presName="text_3" presStyleLbl="node1" presStyleIdx="2" presStyleCnt="3">
        <dgm:presLayoutVars>
          <dgm:bulletEnabled val="1"/>
        </dgm:presLayoutVars>
      </dgm:prSet>
      <dgm:spPr/>
    </dgm:pt>
    <dgm:pt modelId="{C8B76DD7-65EF-4958-B29D-8E09C2D14548}" type="pres">
      <dgm:prSet presAssocID="{187606C4-A5C3-49B4-8A18-BB38CA4215D5}" presName="accent_3" presStyleCnt="0"/>
      <dgm:spPr/>
    </dgm:pt>
    <dgm:pt modelId="{E96C1AF3-5332-4D40-8E92-7C851D843D9E}" type="pres">
      <dgm:prSet presAssocID="{187606C4-A5C3-49B4-8A18-BB38CA4215D5}" presName="accentRepeatNode" presStyleLbl="solidFgAcc1" presStyleIdx="2" presStyleCnt="3"/>
      <dgm:spPr>
        <a:ln w="50800">
          <a:solidFill>
            <a:srgbClr val="093C61"/>
          </a:solidFill>
        </a:ln>
      </dgm:spPr>
    </dgm:pt>
  </dgm:ptLst>
  <dgm:cxnLst>
    <dgm:cxn modelId="{6C928428-284E-4E7D-9683-6F55F36228FB}" srcId="{32E11038-C648-4BF3-8167-6AE1FF3EFDF1}" destId="{E0CEC3AC-4F65-405E-9DD2-9D5A494B4AC7}" srcOrd="1" destOrd="0" parTransId="{EAB6D17A-4709-4A18-AFBB-0789B952020D}" sibTransId="{E80F0502-7CC7-44FF-B609-B9414F795B8A}"/>
    <dgm:cxn modelId="{57C00C33-A140-4336-BF90-35942F94805A}" type="presOf" srcId="{187606C4-A5C3-49B4-8A18-BB38CA4215D5}" destId="{30EB52CC-4F02-4C80-AAF8-62BFF5A038EA}" srcOrd="0" destOrd="0" presId="urn:microsoft.com/office/officeart/2008/layout/VerticalCurvedList"/>
    <dgm:cxn modelId="{A5351B5C-9190-4E1A-BDA3-BCFD1EA44514}" srcId="{32E11038-C648-4BF3-8167-6AE1FF3EFDF1}" destId="{BA20C27A-FD2A-445A-A719-6C03AF8940F3}" srcOrd="0" destOrd="0" parTransId="{70D27D20-9B5C-4ACA-A932-25F2CF915F48}" sibTransId="{6F8B888A-19D7-43C8-BC5E-9BDE549DF313}"/>
    <dgm:cxn modelId="{53883844-14BD-4351-A151-F1F21DB11AA2}" type="presOf" srcId="{E0CEC3AC-4F65-405E-9DD2-9D5A494B4AC7}" destId="{FA8E3AD4-7354-43A8-B93D-74F840B6AEF6}" srcOrd="0" destOrd="0" presId="urn:microsoft.com/office/officeart/2008/layout/VerticalCurvedList"/>
    <dgm:cxn modelId="{72D59750-5757-41CF-AF05-6C57B64FB7ED}" srcId="{32E11038-C648-4BF3-8167-6AE1FF3EFDF1}" destId="{187606C4-A5C3-49B4-8A18-BB38CA4215D5}" srcOrd="2" destOrd="0" parTransId="{58AE02CB-D91D-41B6-A813-B4F035391B83}" sibTransId="{3CFCF34C-096A-4329-BCDD-0A8D1A075934}"/>
    <dgm:cxn modelId="{EBE72F74-33D1-4060-A3B4-F3A60F68D2DE}" type="presOf" srcId="{BA20C27A-FD2A-445A-A719-6C03AF8940F3}" destId="{89592E09-CC88-4904-BF5E-1629C8C5E634}" srcOrd="0" destOrd="0" presId="urn:microsoft.com/office/officeart/2008/layout/VerticalCurvedList"/>
    <dgm:cxn modelId="{44A009B9-4C6E-4056-A237-21B77C751944}" type="presOf" srcId="{32E11038-C648-4BF3-8167-6AE1FF3EFDF1}" destId="{075A3D39-E191-4C23-AF82-FED389D4714A}" srcOrd="0" destOrd="0" presId="urn:microsoft.com/office/officeart/2008/layout/VerticalCurvedList"/>
    <dgm:cxn modelId="{C12810DE-047C-44F0-893C-5DBF7D150250}" type="presOf" srcId="{6F8B888A-19D7-43C8-BC5E-9BDE549DF313}" destId="{6304DB4F-C21D-43CE-BC19-7FC9FE4143EB}" srcOrd="0" destOrd="0" presId="urn:microsoft.com/office/officeart/2008/layout/VerticalCurvedList"/>
    <dgm:cxn modelId="{C8DF18D6-9728-4B9E-8416-9844D37BED16}" type="presParOf" srcId="{075A3D39-E191-4C23-AF82-FED389D4714A}" destId="{80725D32-2ED8-4B1F-81A2-9F7C840C4E0C}" srcOrd="0" destOrd="0" presId="urn:microsoft.com/office/officeart/2008/layout/VerticalCurvedList"/>
    <dgm:cxn modelId="{E35D8989-C4EB-4877-88F9-278C7A5D79BE}" type="presParOf" srcId="{80725D32-2ED8-4B1F-81A2-9F7C840C4E0C}" destId="{B6A82959-4BD9-4D99-A596-9C774D74AB1C}" srcOrd="0" destOrd="0" presId="urn:microsoft.com/office/officeart/2008/layout/VerticalCurvedList"/>
    <dgm:cxn modelId="{2E10BBB5-BB5F-4213-81D6-299D4ED932F9}" type="presParOf" srcId="{B6A82959-4BD9-4D99-A596-9C774D74AB1C}" destId="{A2FCC776-BF52-47C4-92E4-17467F9AE6E1}" srcOrd="0" destOrd="0" presId="urn:microsoft.com/office/officeart/2008/layout/VerticalCurvedList"/>
    <dgm:cxn modelId="{5B23B201-EE0E-41FD-994F-D36FF4AEDA82}" type="presParOf" srcId="{B6A82959-4BD9-4D99-A596-9C774D74AB1C}" destId="{6304DB4F-C21D-43CE-BC19-7FC9FE4143EB}" srcOrd="1" destOrd="0" presId="urn:microsoft.com/office/officeart/2008/layout/VerticalCurvedList"/>
    <dgm:cxn modelId="{44830F56-0B6E-4957-B591-535E7C4AE88E}" type="presParOf" srcId="{B6A82959-4BD9-4D99-A596-9C774D74AB1C}" destId="{0AC5C796-425F-48EC-9CE3-FF43A9E945D1}" srcOrd="2" destOrd="0" presId="urn:microsoft.com/office/officeart/2008/layout/VerticalCurvedList"/>
    <dgm:cxn modelId="{B512C53B-041E-4F05-874B-6C14137472B2}" type="presParOf" srcId="{B6A82959-4BD9-4D99-A596-9C774D74AB1C}" destId="{FEDB5C55-0F80-4976-AD26-0CEE89BEB7EA}" srcOrd="3" destOrd="0" presId="urn:microsoft.com/office/officeart/2008/layout/VerticalCurvedList"/>
    <dgm:cxn modelId="{B5267D50-E7E0-4BB1-BFA8-A827CCA77309}" type="presParOf" srcId="{80725D32-2ED8-4B1F-81A2-9F7C840C4E0C}" destId="{89592E09-CC88-4904-BF5E-1629C8C5E634}" srcOrd="1" destOrd="0" presId="urn:microsoft.com/office/officeart/2008/layout/VerticalCurvedList"/>
    <dgm:cxn modelId="{B277B9AB-1A22-46B8-AB75-EA271659F9A9}" type="presParOf" srcId="{80725D32-2ED8-4B1F-81A2-9F7C840C4E0C}" destId="{9A21976F-30D0-4847-9028-5756044BAAC3}" srcOrd="2" destOrd="0" presId="urn:microsoft.com/office/officeart/2008/layout/VerticalCurvedList"/>
    <dgm:cxn modelId="{F63A9C37-6ADA-42F7-9567-B5030E7619A5}" type="presParOf" srcId="{9A21976F-30D0-4847-9028-5756044BAAC3}" destId="{36E4D279-9DCF-4996-B9DB-80023277EC34}" srcOrd="0" destOrd="0" presId="urn:microsoft.com/office/officeart/2008/layout/VerticalCurvedList"/>
    <dgm:cxn modelId="{F0AF24C9-085E-4E7F-84AF-44BDBD83C8D6}" type="presParOf" srcId="{80725D32-2ED8-4B1F-81A2-9F7C840C4E0C}" destId="{FA8E3AD4-7354-43A8-B93D-74F840B6AEF6}" srcOrd="3" destOrd="0" presId="urn:microsoft.com/office/officeart/2008/layout/VerticalCurvedList"/>
    <dgm:cxn modelId="{53C3BAA1-3CEB-4E9B-B244-D18A0E21044B}" type="presParOf" srcId="{80725D32-2ED8-4B1F-81A2-9F7C840C4E0C}" destId="{FDAFDD12-87AE-496F-A9BD-D8FA3C5C588E}" srcOrd="4" destOrd="0" presId="urn:microsoft.com/office/officeart/2008/layout/VerticalCurvedList"/>
    <dgm:cxn modelId="{D9AAB689-C278-446B-B50B-F0121693A922}" type="presParOf" srcId="{FDAFDD12-87AE-496F-A9BD-D8FA3C5C588E}" destId="{CE0FEE12-C9DD-48AF-B095-635EAD24EB23}" srcOrd="0" destOrd="0" presId="urn:microsoft.com/office/officeart/2008/layout/VerticalCurvedList"/>
    <dgm:cxn modelId="{6BE5BE6F-02B9-4318-9BB9-B7CD1051F0D2}" type="presParOf" srcId="{80725D32-2ED8-4B1F-81A2-9F7C840C4E0C}" destId="{30EB52CC-4F02-4C80-AAF8-62BFF5A038EA}" srcOrd="5" destOrd="0" presId="urn:microsoft.com/office/officeart/2008/layout/VerticalCurvedList"/>
    <dgm:cxn modelId="{37A2E405-9B83-4313-96A7-0A679F777B18}" type="presParOf" srcId="{80725D32-2ED8-4B1F-81A2-9F7C840C4E0C}" destId="{C8B76DD7-65EF-4958-B29D-8E09C2D14548}" srcOrd="6" destOrd="0" presId="urn:microsoft.com/office/officeart/2008/layout/VerticalCurvedList"/>
    <dgm:cxn modelId="{BA1CF7BF-1B96-48C4-ADB0-9317E5BC7454}" type="presParOf" srcId="{C8B76DD7-65EF-4958-B29D-8E09C2D14548}" destId="{E96C1AF3-5332-4D40-8E92-7C851D843D9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24FC24-CCF7-4401-8126-D5AD17C1AC94}"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19C4F524-30DA-4B8A-A41F-819C033917A0}">
      <dgm:prSet phldrT="[Text]"/>
      <dgm:spPr>
        <a:solidFill>
          <a:srgbClr val="685BC7"/>
        </a:solidFill>
        <a:ln>
          <a:solidFill>
            <a:srgbClr val="685BC7"/>
          </a:solidFill>
        </a:ln>
      </dgm:spPr>
      <dgm:t>
        <a:bodyPr/>
        <a:lstStyle/>
        <a:p>
          <a:r>
            <a:rPr lang="en-US" b="1" dirty="0"/>
            <a:t>Phase 1</a:t>
          </a:r>
          <a:endParaRPr lang="en-US" b="1" dirty="0">
            <a:solidFill>
              <a:srgbClr val="FFFF00"/>
            </a:solidFill>
          </a:endParaRPr>
        </a:p>
        <a:p>
          <a:r>
            <a:rPr lang="en-US" dirty="0"/>
            <a:t>Interconnection Request and Planning Studies</a:t>
          </a:r>
        </a:p>
      </dgm:t>
    </dgm:pt>
    <dgm:pt modelId="{8D44B36B-0BE6-4884-AD47-8974698D742B}" type="parTrans" cxnId="{D558B57C-89E2-448A-B067-DBB0EBD81CD5}">
      <dgm:prSet/>
      <dgm:spPr/>
      <dgm:t>
        <a:bodyPr/>
        <a:lstStyle/>
        <a:p>
          <a:endParaRPr lang="en-US"/>
        </a:p>
      </dgm:t>
    </dgm:pt>
    <dgm:pt modelId="{E29A7B73-9FEC-4010-949E-4799D17B08D7}" type="sibTrans" cxnId="{D558B57C-89E2-448A-B067-DBB0EBD81CD5}">
      <dgm:prSet/>
      <dgm:spPr>
        <a:solidFill>
          <a:srgbClr val="890C58"/>
        </a:solidFill>
        <a:ln>
          <a:solidFill>
            <a:srgbClr val="890C58"/>
          </a:solidFill>
        </a:ln>
      </dgm:spPr>
      <dgm:t>
        <a:bodyPr/>
        <a:lstStyle/>
        <a:p>
          <a:endParaRPr lang="en-US"/>
        </a:p>
      </dgm:t>
    </dgm:pt>
    <dgm:pt modelId="{51FFC4F3-2470-4D1F-A149-A09FCF94188E}">
      <dgm:prSet phldrT="[Text]"/>
      <dgm:spPr>
        <a:ln>
          <a:solidFill>
            <a:srgbClr val="685BC7"/>
          </a:solidFill>
        </a:ln>
      </dgm:spPr>
      <dgm:t>
        <a:bodyPr/>
        <a:lstStyle/>
        <a:p>
          <a:r>
            <a:rPr lang="en-US" dirty="0"/>
            <a:t>Interconnection request made to TSP</a:t>
          </a:r>
        </a:p>
      </dgm:t>
    </dgm:pt>
    <dgm:pt modelId="{3AF4C975-959D-4810-B1F5-62575E169790}" type="parTrans" cxnId="{A32FF6B4-A92D-4162-9F96-B40B759C5DE3}">
      <dgm:prSet/>
      <dgm:spPr/>
      <dgm:t>
        <a:bodyPr/>
        <a:lstStyle/>
        <a:p>
          <a:endParaRPr lang="en-US"/>
        </a:p>
      </dgm:t>
    </dgm:pt>
    <dgm:pt modelId="{F99BAA6D-55EB-43DC-A83F-E0696F0A3CAE}" type="sibTrans" cxnId="{A32FF6B4-A92D-4162-9F96-B40B759C5DE3}">
      <dgm:prSet/>
      <dgm:spPr/>
      <dgm:t>
        <a:bodyPr/>
        <a:lstStyle/>
        <a:p>
          <a:endParaRPr lang="en-US"/>
        </a:p>
      </dgm:t>
    </dgm:pt>
    <dgm:pt modelId="{EA29541E-FE3C-4B54-A96A-216AA9C4CC7F}">
      <dgm:prSet phldrT="[Text]"/>
      <dgm:spPr>
        <a:solidFill>
          <a:srgbClr val="5B6770"/>
        </a:solidFill>
        <a:ln>
          <a:solidFill>
            <a:srgbClr val="5B6770"/>
          </a:solidFill>
        </a:ln>
      </dgm:spPr>
      <dgm:t>
        <a:bodyPr/>
        <a:lstStyle/>
        <a:p>
          <a:r>
            <a:rPr lang="en-US" b="1" dirty="0"/>
            <a:t>Phase 2</a:t>
          </a:r>
          <a:endParaRPr lang="en-US" b="1" dirty="0">
            <a:solidFill>
              <a:srgbClr val="FFFF00"/>
            </a:solidFill>
          </a:endParaRPr>
        </a:p>
        <a:p>
          <a:r>
            <a:rPr lang="en-US" dirty="0"/>
            <a:t>Agreements and Modeling</a:t>
          </a:r>
        </a:p>
      </dgm:t>
    </dgm:pt>
    <dgm:pt modelId="{9E5457EF-2A16-4798-A0E0-0471B24A9903}" type="parTrans" cxnId="{ACAE9639-2D06-4A99-B710-37D956F598FA}">
      <dgm:prSet/>
      <dgm:spPr/>
      <dgm:t>
        <a:bodyPr/>
        <a:lstStyle/>
        <a:p>
          <a:endParaRPr lang="en-US"/>
        </a:p>
      </dgm:t>
    </dgm:pt>
    <dgm:pt modelId="{4447BE7A-6A19-4692-B06C-D9D0CF7CFD98}" type="sibTrans" cxnId="{ACAE9639-2D06-4A99-B710-37D956F598FA}">
      <dgm:prSet/>
      <dgm:spPr>
        <a:solidFill>
          <a:srgbClr val="890C58"/>
        </a:solidFill>
        <a:ln>
          <a:solidFill>
            <a:srgbClr val="890C58"/>
          </a:solidFill>
        </a:ln>
      </dgm:spPr>
      <dgm:t>
        <a:bodyPr/>
        <a:lstStyle/>
        <a:p>
          <a:endParaRPr lang="en-US"/>
        </a:p>
      </dgm:t>
    </dgm:pt>
    <dgm:pt modelId="{63CAFDF9-242D-4313-A25F-221678C5243C}">
      <dgm:prSet phldrT="[Text]"/>
      <dgm:spPr>
        <a:ln>
          <a:solidFill>
            <a:srgbClr val="5B6770"/>
          </a:solidFill>
        </a:ln>
      </dgm:spPr>
      <dgm:t>
        <a:bodyPr/>
        <a:lstStyle/>
        <a:p>
          <a:r>
            <a:rPr lang="en-US"/>
            <a:t>Customer signs a binding agreement with TSP</a:t>
          </a:r>
        </a:p>
      </dgm:t>
    </dgm:pt>
    <dgm:pt modelId="{49D226D1-E42D-45FD-AB26-2AABAB6AFE3A}" type="parTrans" cxnId="{A555082B-57D1-4461-8206-F7033DB8DB48}">
      <dgm:prSet/>
      <dgm:spPr/>
      <dgm:t>
        <a:bodyPr/>
        <a:lstStyle/>
        <a:p>
          <a:endParaRPr lang="en-US"/>
        </a:p>
      </dgm:t>
    </dgm:pt>
    <dgm:pt modelId="{0C5A6E4D-2B3D-48D3-8708-D626B260A811}" type="sibTrans" cxnId="{A555082B-57D1-4461-8206-F7033DB8DB48}">
      <dgm:prSet/>
      <dgm:spPr/>
      <dgm:t>
        <a:bodyPr/>
        <a:lstStyle/>
        <a:p>
          <a:endParaRPr lang="en-US"/>
        </a:p>
      </dgm:t>
    </dgm:pt>
    <dgm:pt modelId="{744167EF-0384-4A24-ACE0-B429CC61A287}">
      <dgm:prSet phldrT="[Text]"/>
      <dgm:spPr>
        <a:solidFill>
          <a:srgbClr val="00AEC7"/>
        </a:solidFill>
        <a:ln>
          <a:solidFill>
            <a:srgbClr val="00AEC7"/>
          </a:solidFill>
        </a:ln>
      </dgm:spPr>
      <dgm:t>
        <a:bodyPr/>
        <a:lstStyle/>
        <a:p>
          <a:r>
            <a:rPr lang="en-US" b="1" dirty="0"/>
            <a:t>Phase 3</a:t>
          </a:r>
          <a:endParaRPr lang="en-US" b="1" dirty="0">
            <a:solidFill>
              <a:srgbClr val="FFFF00"/>
            </a:solidFill>
          </a:endParaRPr>
        </a:p>
        <a:p>
          <a:r>
            <a:rPr lang="en-US" dirty="0"/>
            <a:t>Approval to Energize</a:t>
          </a:r>
        </a:p>
      </dgm:t>
    </dgm:pt>
    <dgm:pt modelId="{D221980F-4B4F-45BC-A384-04863825363E}" type="parTrans" cxnId="{5B1C4D52-AA13-4941-8968-9480432EB576}">
      <dgm:prSet/>
      <dgm:spPr/>
      <dgm:t>
        <a:bodyPr/>
        <a:lstStyle/>
        <a:p>
          <a:endParaRPr lang="en-US"/>
        </a:p>
      </dgm:t>
    </dgm:pt>
    <dgm:pt modelId="{B726C489-6815-4FEB-9D74-37F1F9E38B57}" type="sibTrans" cxnId="{5B1C4D52-AA13-4941-8968-9480432EB576}">
      <dgm:prSet/>
      <dgm:spPr/>
      <dgm:t>
        <a:bodyPr/>
        <a:lstStyle/>
        <a:p>
          <a:endParaRPr lang="en-US"/>
        </a:p>
      </dgm:t>
    </dgm:pt>
    <dgm:pt modelId="{0E08D82C-EF50-4508-A6D3-5C5FE7A21120}">
      <dgm:prSet phldrT="[Text]"/>
      <dgm:spPr>
        <a:ln>
          <a:solidFill>
            <a:srgbClr val="00AEC7"/>
          </a:solidFill>
        </a:ln>
      </dgm:spPr>
      <dgm:t>
        <a:bodyPr/>
        <a:lstStyle/>
        <a:p>
          <a:r>
            <a:rPr lang="en-US" dirty="0"/>
            <a:t>TSP (or RE for netted loads) requests ERCOT approval to energize the Load</a:t>
          </a:r>
        </a:p>
      </dgm:t>
    </dgm:pt>
    <dgm:pt modelId="{CBA98DC1-A461-42E5-8E7F-5AC343B90674}" type="parTrans" cxnId="{F99D4908-F274-4E1E-9971-59B4B5835A0C}">
      <dgm:prSet/>
      <dgm:spPr/>
      <dgm:t>
        <a:bodyPr/>
        <a:lstStyle/>
        <a:p>
          <a:endParaRPr lang="en-US"/>
        </a:p>
      </dgm:t>
    </dgm:pt>
    <dgm:pt modelId="{17C595C3-3C45-43E1-938D-569E509FDF8B}" type="sibTrans" cxnId="{F99D4908-F274-4E1E-9971-59B4B5835A0C}">
      <dgm:prSet/>
      <dgm:spPr/>
      <dgm:t>
        <a:bodyPr/>
        <a:lstStyle/>
        <a:p>
          <a:endParaRPr lang="en-US"/>
        </a:p>
      </dgm:t>
    </dgm:pt>
    <dgm:pt modelId="{398A076B-35A2-4380-B44D-141BEB2AC125}">
      <dgm:prSet phldrT="[Text]"/>
      <dgm:spPr>
        <a:ln>
          <a:solidFill>
            <a:srgbClr val="685BC7"/>
          </a:solidFill>
        </a:ln>
      </dgm:spPr>
      <dgm:t>
        <a:bodyPr/>
        <a:lstStyle/>
        <a:p>
          <a:r>
            <a:rPr lang="en-US" dirty="0"/>
            <a:t>TSP performs reliability studies and identifies upgrades needed to serve the Load</a:t>
          </a:r>
        </a:p>
      </dgm:t>
    </dgm:pt>
    <dgm:pt modelId="{AA16D9AF-9D6F-4286-B109-ADC9F7FD74DC}" type="parTrans" cxnId="{8B910374-201F-4C20-8257-26980CE59A88}">
      <dgm:prSet/>
      <dgm:spPr/>
      <dgm:t>
        <a:bodyPr/>
        <a:lstStyle/>
        <a:p>
          <a:endParaRPr lang="en-US"/>
        </a:p>
      </dgm:t>
    </dgm:pt>
    <dgm:pt modelId="{8CA77356-99B0-491F-987E-7F3AF1F950B3}" type="sibTrans" cxnId="{8B910374-201F-4C20-8257-26980CE59A88}">
      <dgm:prSet/>
      <dgm:spPr/>
      <dgm:t>
        <a:bodyPr/>
        <a:lstStyle/>
        <a:p>
          <a:endParaRPr lang="en-US"/>
        </a:p>
      </dgm:t>
    </dgm:pt>
    <dgm:pt modelId="{B697675C-C189-417F-BFA5-076F4BBC8C9B}">
      <dgm:prSet phldrT="[Text]"/>
      <dgm:spPr>
        <a:ln>
          <a:solidFill>
            <a:srgbClr val="685BC7"/>
          </a:solidFill>
        </a:ln>
      </dgm:spPr>
      <dgm:t>
        <a:bodyPr/>
        <a:lstStyle/>
        <a:p>
          <a:r>
            <a:rPr lang="en-US" dirty="0"/>
            <a:t>ERCOT reviews studies and confirms the amount of Load that can be served reliably by the customer’s desired energization date, the timeline that load can ramp, and the upgrades needed to serve the full requested amount.</a:t>
          </a:r>
        </a:p>
      </dgm:t>
    </dgm:pt>
    <dgm:pt modelId="{5C5DDF0D-8A16-4406-80AD-302A85DB5A8F}" type="parTrans" cxnId="{DF0BBB39-59A1-4BC2-B336-D9692CF9A672}">
      <dgm:prSet/>
      <dgm:spPr/>
      <dgm:t>
        <a:bodyPr/>
        <a:lstStyle/>
        <a:p>
          <a:endParaRPr lang="en-US"/>
        </a:p>
      </dgm:t>
    </dgm:pt>
    <dgm:pt modelId="{EC8A458B-FA34-46CC-8072-71BADC69AB16}" type="sibTrans" cxnId="{DF0BBB39-59A1-4BC2-B336-D9692CF9A672}">
      <dgm:prSet/>
      <dgm:spPr/>
      <dgm:t>
        <a:bodyPr/>
        <a:lstStyle/>
        <a:p>
          <a:endParaRPr lang="en-US"/>
        </a:p>
      </dgm:t>
    </dgm:pt>
    <dgm:pt modelId="{4C5BF1CF-7C7B-4F20-89BD-EA40DC68F897}">
      <dgm:prSet phldrT="[Text]"/>
      <dgm:spPr>
        <a:ln>
          <a:solidFill>
            <a:srgbClr val="685BC7"/>
          </a:solidFill>
        </a:ln>
      </dgm:spPr>
      <dgm:t>
        <a:bodyPr/>
        <a:lstStyle/>
        <a:p>
          <a:r>
            <a:rPr lang="en-US" dirty="0"/>
            <a:t>RE submits updated Reactive Study that includes the Load</a:t>
          </a:r>
        </a:p>
      </dgm:t>
    </dgm:pt>
    <dgm:pt modelId="{568E1340-9C86-41E2-8A09-089D9E8507CC}" type="parTrans" cxnId="{ED621579-D551-438A-B4C0-CA85C3908EE0}">
      <dgm:prSet/>
      <dgm:spPr/>
      <dgm:t>
        <a:bodyPr/>
        <a:lstStyle/>
        <a:p>
          <a:endParaRPr lang="en-US"/>
        </a:p>
      </dgm:t>
    </dgm:pt>
    <dgm:pt modelId="{C6D95097-37DA-4845-9677-D35DE88F1898}" type="sibTrans" cxnId="{ED621579-D551-438A-B4C0-CA85C3908EE0}">
      <dgm:prSet/>
      <dgm:spPr/>
      <dgm:t>
        <a:bodyPr/>
        <a:lstStyle/>
        <a:p>
          <a:endParaRPr lang="en-US"/>
        </a:p>
      </dgm:t>
    </dgm:pt>
    <dgm:pt modelId="{BE95FCD4-2A46-4C4A-9A27-EF63D2D0E583}">
      <dgm:prSet phldrT="[Text]"/>
      <dgm:spPr>
        <a:ln>
          <a:solidFill>
            <a:srgbClr val="685BC7"/>
          </a:solidFill>
        </a:ln>
      </dgm:spPr>
      <dgm:t>
        <a:bodyPr/>
        <a:lstStyle/>
        <a:p>
          <a:pPr>
            <a:buNone/>
          </a:pPr>
          <a:r>
            <a:rPr lang="en-US" b="1" dirty="0"/>
            <a:t>Netted Loads Only</a:t>
          </a:r>
        </a:p>
      </dgm:t>
    </dgm:pt>
    <dgm:pt modelId="{CACE368D-8A39-4EC1-A0FC-FB13B76EF663}" type="parTrans" cxnId="{B85A5DEA-046B-4D9F-9F2E-84F25D76AB75}">
      <dgm:prSet/>
      <dgm:spPr/>
      <dgm:t>
        <a:bodyPr/>
        <a:lstStyle/>
        <a:p>
          <a:endParaRPr lang="en-US"/>
        </a:p>
      </dgm:t>
    </dgm:pt>
    <dgm:pt modelId="{B66A6592-B042-4789-9EB5-E344AA4343F3}" type="sibTrans" cxnId="{B85A5DEA-046B-4D9F-9F2E-84F25D76AB75}">
      <dgm:prSet/>
      <dgm:spPr/>
      <dgm:t>
        <a:bodyPr/>
        <a:lstStyle/>
        <a:p>
          <a:endParaRPr lang="en-US"/>
        </a:p>
      </dgm:t>
    </dgm:pt>
    <dgm:pt modelId="{7F328A5B-0626-40EF-B8A1-7BB955DB3E38}">
      <dgm:prSet phldrT="[Text]"/>
      <dgm:spPr>
        <a:ln>
          <a:solidFill>
            <a:srgbClr val="685BC7"/>
          </a:solidFill>
        </a:ln>
      </dgm:spPr>
      <dgm:t>
        <a:bodyPr/>
        <a:lstStyle/>
        <a:p>
          <a:pPr>
            <a:buNone/>
          </a:pPr>
          <a:endParaRPr lang="en-US"/>
        </a:p>
      </dgm:t>
    </dgm:pt>
    <dgm:pt modelId="{7C1187F6-993F-42F2-9672-6EEE9B4C5D83}" type="parTrans" cxnId="{49C482FD-AD32-422C-8123-0F2FD0684DB7}">
      <dgm:prSet/>
      <dgm:spPr/>
      <dgm:t>
        <a:bodyPr/>
        <a:lstStyle/>
        <a:p>
          <a:endParaRPr lang="en-US"/>
        </a:p>
      </dgm:t>
    </dgm:pt>
    <dgm:pt modelId="{4780F129-52DA-4046-B7AC-73C918B7ED58}" type="sibTrans" cxnId="{49C482FD-AD32-422C-8123-0F2FD0684DB7}">
      <dgm:prSet/>
      <dgm:spPr/>
      <dgm:t>
        <a:bodyPr/>
        <a:lstStyle/>
        <a:p>
          <a:endParaRPr lang="en-US"/>
        </a:p>
      </dgm:t>
    </dgm:pt>
    <dgm:pt modelId="{5DDC6790-E772-4F65-A0BD-BF2C92513401}">
      <dgm:prSet phldrT="[Text]"/>
      <dgm:spPr>
        <a:ln>
          <a:solidFill>
            <a:srgbClr val="5B6770"/>
          </a:solidFill>
        </a:ln>
      </dgm:spPr>
      <dgm:t>
        <a:bodyPr/>
        <a:lstStyle/>
        <a:p>
          <a:r>
            <a:rPr lang="en-US" dirty="0"/>
            <a:t>Load is added to ERCOT’s planning models and Network Operations Model</a:t>
          </a:r>
        </a:p>
      </dgm:t>
    </dgm:pt>
    <dgm:pt modelId="{C593C8B5-F09A-41E0-8D83-A7C7425B77C6}" type="parTrans" cxnId="{F8143A67-D761-4531-ADC6-FFED26AECF42}">
      <dgm:prSet/>
      <dgm:spPr/>
      <dgm:t>
        <a:bodyPr/>
        <a:lstStyle/>
        <a:p>
          <a:endParaRPr lang="en-US"/>
        </a:p>
      </dgm:t>
    </dgm:pt>
    <dgm:pt modelId="{8026408A-9C20-48E5-9921-253909650829}" type="sibTrans" cxnId="{F8143A67-D761-4531-ADC6-FFED26AECF42}">
      <dgm:prSet/>
      <dgm:spPr/>
      <dgm:t>
        <a:bodyPr/>
        <a:lstStyle/>
        <a:p>
          <a:endParaRPr lang="en-US"/>
        </a:p>
      </dgm:t>
    </dgm:pt>
    <dgm:pt modelId="{4AA66DCC-B94F-4623-9334-BDE332399BA4}">
      <dgm:prSet phldrT="[Text]"/>
      <dgm:spPr>
        <a:ln>
          <a:solidFill>
            <a:srgbClr val="5B6770"/>
          </a:solidFill>
        </a:ln>
      </dgm:spPr>
      <dgm:t>
        <a:bodyPr/>
        <a:lstStyle/>
        <a:p>
          <a:r>
            <a:rPr lang="en-US" dirty="0"/>
            <a:t>TSP submits ERCOT Polled-Settlement (EPS) Meter design that includes the Load</a:t>
          </a:r>
        </a:p>
      </dgm:t>
    </dgm:pt>
    <dgm:pt modelId="{11EE4443-9323-44A5-BF47-B5D158532B3F}" type="parTrans" cxnId="{D8DF3F35-3D2F-4C42-9730-DB68BF9660E5}">
      <dgm:prSet/>
      <dgm:spPr/>
      <dgm:t>
        <a:bodyPr/>
        <a:lstStyle/>
        <a:p>
          <a:endParaRPr lang="en-US"/>
        </a:p>
      </dgm:t>
    </dgm:pt>
    <dgm:pt modelId="{7B133D7D-D0EC-4445-8658-FB21CB77EFF5}" type="sibTrans" cxnId="{D8DF3F35-3D2F-4C42-9730-DB68BF9660E5}">
      <dgm:prSet/>
      <dgm:spPr/>
      <dgm:t>
        <a:bodyPr/>
        <a:lstStyle/>
        <a:p>
          <a:endParaRPr lang="en-US"/>
        </a:p>
      </dgm:t>
    </dgm:pt>
    <dgm:pt modelId="{032AF0FC-C8F4-46C2-B02A-CD1D12219190}">
      <dgm:prSet phldrT="[Text]"/>
      <dgm:spPr>
        <a:ln>
          <a:solidFill>
            <a:srgbClr val="5B6770"/>
          </a:solidFill>
        </a:ln>
      </dgm:spPr>
      <dgm:t>
        <a:bodyPr/>
        <a:lstStyle/>
        <a:p>
          <a:pPr>
            <a:buNone/>
          </a:pPr>
          <a:r>
            <a:rPr lang="en-US" b="1"/>
            <a:t>Netted Loads Only</a:t>
          </a:r>
        </a:p>
      </dgm:t>
    </dgm:pt>
    <dgm:pt modelId="{8086963B-23F8-4FD7-970C-476030D0E751}" type="parTrans" cxnId="{EF6698FE-3D1F-4176-B049-A5A759767EC4}">
      <dgm:prSet/>
      <dgm:spPr/>
      <dgm:t>
        <a:bodyPr/>
        <a:lstStyle/>
        <a:p>
          <a:endParaRPr lang="en-US"/>
        </a:p>
      </dgm:t>
    </dgm:pt>
    <dgm:pt modelId="{771A49D0-DA18-4A72-A5EA-2334E574398E}" type="sibTrans" cxnId="{EF6698FE-3D1F-4176-B049-A5A759767EC4}">
      <dgm:prSet/>
      <dgm:spPr/>
      <dgm:t>
        <a:bodyPr/>
        <a:lstStyle/>
        <a:p>
          <a:endParaRPr lang="en-US"/>
        </a:p>
      </dgm:t>
    </dgm:pt>
    <dgm:pt modelId="{1D8304A8-DCEA-4E04-AC1A-4BF7830195F4}">
      <dgm:prSet phldrT="[Text]"/>
      <dgm:spPr>
        <a:ln>
          <a:solidFill>
            <a:srgbClr val="5B6770"/>
          </a:solidFill>
        </a:ln>
      </dgm:spPr>
      <dgm:t>
        <a:bodyPr/>
        <a:lstStyle/>
        <a:p>
          <a:endParaRPr lang="en-US" dirty="0"/>
        </a:p>
      </dgm:t>
    </dgm:pt>
    <dgm:pt modelId="{5F7AD59D-6944-4A1C-A07F-0C444AB51856}" type="parTrans" cxnId="{C1FA042A-F8B4-436B-9ECC-82353A5ED7A0}">
      <dgm:prSet/>
      <dgm:spPr/>
      <dgm:t>
        <a:bodyPr/>
        <a:lstStyle/>
        <a:p>
          <a:endParaRPr lang="en-US"/>
        </a:p>
      </dgm:t>
    </dgm:pt>
    <dgm:pt modelId="{9E086858-62D1-4ADF-8ACC-BBD609953525}" type="sibTrans" cxnId="{C1FA042A-F8B4-436B-9ECC-82353A5ED7A0}">
      <dgm:prSet/>
      <dgm:spPr/>
      <dgm:t>
        <a:bodyPr/>
        <a:lstStyle/>
        <a:p>
          <a:endParaRPr lang="en-US"/>
        </a:p>
      </dgm:t>
    </dgm:pt>
    <dgm:pt modelId="{FAE4DF21-3A69-4767-B34B-63C6A56046DE}">
      <dgm:prSet phldrT="[Text]"/>
      <dgm:spPr>
        <a:ln>
          <a:solidFill>
            <a:srgbClr val="5B6770"/>
          </a:solidFill>
        </a:ln>
      </dgm:spPr>
      <dgm:t>
        <a:bodyPr/>
        <a:lstStyle/>
        <a:p>
          <a:r>
            <a:rPr lang="en-US" dirty="0"/>
            <a:t>New or amended Standard Generation Interconnection Agreement (SGIA) that includes the Load is signed</a:t>
          </a:r>
        </a:p>
      </dgm:t>
    </dgm:pt>
    <dgm:pt modelId="{4980820F-E83A-406A-A6C3-E2A4EE849714}" type="parTrans" cxnId="{C7303E8A-BB12-427B-9CB1-B9D8C08257E0}">
      <dgm:prSet/>
      <dgm:spPr/>
      <dgm:t>
        <a:bodyPr/>
        <a:lstStyle/>
        <a:p>
          <a:endParaRPr lang="en-US"/>
        </a:p>
      </dgm:t>
    </dgm:pt>
    <dgm:pt modelId="{7F54C2E9-BBE4-4536-9D46-158C83C166D0}" type="sibTrans" cxnId="{C7303E8A-BB12-427B-9CB1-B9D8C08257E0}">
      <dgm:prSet/>
      <dgm:spPr/>
      <dgm:t>
        <a:bodyPr/>
        <a:lstStyle/>
        <a:p>
          <a:endParaRPr lang="en-US"/>
        </a:p>
      </dgm:t>
    </dgm:pt>
    <dgm:pt modelId="{F0D465A3-7AE6-45EE-957B-B8EC232C8C71}">
      <dgm:prSet phldrT="[Text]"/>
      <dgm:spPr>
        <a:ln>
          <a:solidFill>
            <a:srgbClr val="00AEC7"/>
          </a:solidFill>
        </a:ln>
      </dgm:spPr>
      <dgm:t>
        <a:bodyPr/>
        <a:lstStyle/>
        <a:p>
          <a:r>
            <a:rPr lang="en-US"/>
            <a:t>ERCOT validates Load modeling and telemetry quality</a:t>
          </a:r>
        </a:p>
      </dgm:t>
    </dgm:pt>
    <dgm:pt modelId="{3A275538-7406-44C3-BBA3-25FD34E9D139}" type="parTrans" cxnId="{5597EDB3-3393-47F1-AB34-F308857EE3E1}">
      <dgm:prSet/>
      <dgm:spPr/>
      <dgm:t>
        <a:bodyPr/>
        <a:lstStyle/>
        <a:p>
          <a:endParaRPr lang="en-US"/>
        </a:p>
      </dgm:t>
    </dgm:pt>
    <dgm:pt modelId="{0DDD8C0D-B7D8-423E-89A5-6D0DC247FCBA}" type="sibTrans" cxnId="{5597EDB3-3393-47F1-AB34-F308857EE3E1}">
      <dgm:prSet/>
      <dgm:spPr/>
      <dgm:t>
        <a:bodyPr/>
        <a:lstStyle/>
        <a:p>
          <a:endParaRPr lang="en-US"/>
        </a:p>
      </dgm:t>
    </dgm:pt>
    <dgm:pt modelId="{E154D84C-96F7-45C1-B235-47CE8A959B7A}">
      <dgm:prSet phldrT="[Text]"/>
      <dgm:spPr>
        <a:ln>
          <a:solidFill>
            <a:srgbClr val="00AEC7"/>
          </a:solidFill>
        </a:ln>
      </dgm:spPr>
      <dgm:t>
        <a:bodyPr/>
        <a:lstStyle/>
        <a:p>
          <a:r>
            <a:rPr lang="en-US"/>
            <a:t>Load is approved to consume energy up to established ERCOT limit</a:t>
          </a:r>
        </a:p>
      </dgm:t>
    </dgm:pt>
    <dgm:pt modelId="{947130CA-3A0A-44ED-A792-B1933AED43A7}" type="parTrans" cxnId="{59E4BB7A-E52F-471D-805F-161D2246452E}">
      <dgm:prSet/>
      <dgm:spPr/>
      <dgm:t>
        <a:bodyPr/>
        <a:lstStyle/>
        <a:p>
          <a:endParaRPr lang="en-US"/>
        </a:p>
      </dgm:t>
    </dgm:pt>
    <dgm:pt modelId="{5DC7FDBC-3BA7-4D98-AC14-486AE29B78FE}" type="sibTrans" cxnId="{59E4BB7A-E52F-471D-805F-161D2246452E}">
      <dgm:prSet/>
      <dgm:spPr/>
      <dgm:t>
        <a:bodyPr/>
        <a:lstStyle/>
        <a:p>
          <a:endParaRPr lang="en-US"/>
        </a:p>
      </dgm:t>
    </dgm:pt>
    <dgm:pt modelId="{1CE650ED-8C7F-4D7C-AA18-37CDBD59C308}">
      <dgm:prSet phldrT="[Text]"/>
      <dgm:spPr>
        <a:ln>
          <a:solidFill>
            <a:srgbClr val="00AEC7"/>
          </a:solidFill>
        </a:ln>
      </dgm:spPr>
      <dgm:t>
        <a:bodyPr/>
        <a:lstStyle/>
        <a:p>
          <a:r>
            <a:rPr lang="en-US"/>
            <a:t>After energization, ERCOT monitors Load consumption to ensure limits identified in planning studies are not exceeded</a:t>
          </a:r>
        </a:p>
      </dgm:t>
    </dgm:pt>
    <dgm:pt modelId="{EB5D8E52-55F5-47C1-B771-6EE118BDD277}" type="parTrans" cxnId="{DA139D60-4CA8-4007-89C0-DB1CDC72B66B}">
      <dgm:prSet/>
      <dgm:spPr/>
      <dgm:t>
        <a:bodyPr/>
        <a:lstStyle/>
        <a:p>
          <a:endParaRPr lang="en-US"/>
        </a:p>
      </dgm:t>
    </dgm:pt>
    <dgm:pt modelId="{3D0B75D3-0145-45C2-82A5-69D94913DB74}" type="sibTrans" cxnId="{DA139D60-4CA8-4007-89C0-DB1CDC72B66B}">
      <dgm:prSet/>
      <dgm:spPr/>
      <dgm:t>
        <a:bodyPr/>
        <a:lstStyle/>
        <a:p>
          <a:endParaRPr lang="en-US"/>
        </a:p>
      </dgm:t>
    </dgm:pt>
    <dgm:pt modelId="{E70DA718-673D-4A7D-BD9E-8D29FA530B65}">
      <dgm:prSet phldrT="[Text]"/>
      <dgm:spPr>
        <a:ln>
          <a:solidFill>
            <a:srgbClr val="685BC7"/>
          </a:solidFill>
        </a:ln>
      </dgm:spPr>
      <dgm:t>
        <a:bodyPr/>
        <a:lstStyle/>
        <a:p>
          <a:endParaRPr lang="en-US" dirty="0"/>
        </a:p>
      </dgm:t>
    </dgm:pt>
    <dgm:pt modelId="{720BD094-F5C6-411D-B6FE-83869A0BC130}" type="parTrans" cxnId="{ADB98E09-8F29-4636-AF71-AF9EBFEA044A}">
      <dgm:prSet/>
      <dgm:spPr/>
      <dgm:t>
        <a:bodyPr/>
        <a:lstStyle/>
        <a:p>
          <a:endParaRPr lang="en-US"/>
        </a:p>
      </dgm:t>
    </dgm:pt>
    <dgm:pt modelId="{E9CBDBAE-9060-4C92-B477-367E5FDAF037}" type="sibTrans" cxnId="{ADB98E09-8F29-4636-AF71-AF9EBFEA044A}">
      <dgm:prSet/>
      <dgm:spPr/>
      <dgm:t>
        <a:bodyPr/>
        <a:lstStyle/>
        <a:p>
          <a:endParaRPr lang="en-US"/>
        </a:p>
      </dgm:t>
    </dgm:pt>
    <dgm:pt modelId="{3C0299A2-DB34-424C-B5FB-7C43B013E504}">
      <dgm:prSet phldrT="[Text]"/>
      <dgm:spPr>
        <a:ln>
          <a:solidFill>
            <a:srgbClr val="685BC7"/>
          </a:solidFill>
        </a:ln>
      </dgm:spPr>
      <dgm:t>
        <a:bodyPr/>
        <a:lstStyle/>
        <a:p>
          <a:endParaRPr lang="en-US"/>
        </a:p>
      </dgm:t>
    </dgm:pt>
    <dgm:pt modelId="{2F6B1664-AF21-45C9-A8B7-D087AA9BB784}" type="parTrans" cxnId="{5034DA28-E8CB-4E90-86BC-7846839037AA}">
      <dgm:prSet/>
      <dgm:spPr/>
      <dgm:t>
        <a:bodyPr/>
        <a:lstStyle/>
        <a:p>
          <a:endParaRPr lang="en-US"/>
        </a:p>
      </dgm:t>
    </dgm:pt>
    <dgm:pt modelId="{3190B038-9A04-4604-A56E-5B7E5C989119}" type="sibTrans" cxnId="{5034DA28-E8CB-4E90-86BC-7846839037AA}">
      <dgm:prSet/>
      <dgm:spPr/>
      <dgm:t>
        <a:bodyPr/>
        <a:lstStyle/>
        <a:p>
          <a:endParaRPr lang="en-US"/>
        </a:p>
      </dgm:t>
    </dgm:pt>
    <dgm:pt modelId="{B2ACEF49-34EE-4A1F-8DEB-2508CFA3ED9F}">
      <dgm:prSet phldrT="[Text]"/>
      <dgm:spPr>
        <a:ln>
          <a:solidFill>
            <a:srgbClr val="5B6770"/>
          </a:solidFill>
        </a:ln>
      </dgm:spPr>
      <dgm:t>
        <a:bodyPr/>
        <a:lstStyle/>
        <a:p>
          <a:endParaRPr lang="en-US"/>
        </a:p>
      </dgm:t>
    </dgm:pt>
    <dgm:pt modelId="{3468FDA9-63D2-42A2-AD83-D747AD27DE23}" type="parTrans" cxnId="{79E1D59F-5256-40F5-A33E-6CED3E8039EB}">
      <dgm:prSet/>
      <dgm:spPr/>
      <dgm:t>
        <a:bodyPr/>
        <a:lstStyle/>
        <a:p>
          <a:endParaRPr lang="en-US"/>
        </a:p>
      </dgm:t>
    </dgm:pt>
    <dgm:pt modelId="{878D205D-0D03-4FFF-8968-E7CCF6321D37}" type="sibTrans" cxnId="{79E1D59F-5256-40F5-A33E-6CED3E8039EB}">
      <dgm:prSet/>
      <dgm:spPr/>
      <dgm:t>
        <a:bodyPr/>
        <a:lstStyle/>
        <a:p>
          <a:endParaRPr lang="en-US"/>
        </a:p>
      </dgm:t>
    </dgm:pt>
    <dgm:pt modelId="{F474ED43-96D1-4516-896F-0E019A5EB041}">
      <dgm:prSet phldrT="[Text]"/>
      <dgm:spPr>
        <a:ln>
          <a:solidFill>
            <a:srgbClr val="5B6770"/>
          </a:solidFill>
        </a:ln>
      </dgm:spPr>
      <dgm:t>
        <a:bodyPr/>
        <a:lstStyle/>
        <a:p>
          <a:endParaRPr lang="en-US"/>
        </a:p>
      </dgm:t>
    </dgm:pt>
    <dgm:pt modelId="{3898AC08-AC46-4E0B-97AF-11F32B809536}" type="parTrans" cxnId="{98E24DC3-A39D-44DE-89A4-3636880D6B30}">
      <dgm:prSet/>
      <dgm:spPr/>
      <dgm:t>
        <a:bodyPr/>
        <a:lstStyle/>
        <a:p>
          <a:endParaRPr lang="en-US"/>
        </a:p>
      </dgm:t>
    </dgm:pt>
    <dgm:pt modelId="{AA7A41D2-6000-413D-BF59-63233F7FB918}" type="sibTrans" cxnId="{98E24DC3-A39D-44DE-89A4-3636880D6B30}">
      <dgm:prSet/>
      <dgm:spPr/>
      <dgm:t>
        <a:bodyPr/>
        <a:lstStyle/>
        <a:p>
          <a:endParaRPr lang="en-US"/>
        </a:p>
      </dgm:t>
    </dgm:pt>
    <dgm:pt modelId="{DB77F1C5-AC05-40B9-9F78-7EFD326036C3}">
      <dgm:prSet phldrT="[Text]"/>
      <dgm:spPr>
        <a:ln>
          <a:solidFill>
            <a:srgbClr val="00AEC7"/>
          </a:solidFill>
        </a:ln>
      </dgm:spPr>
      <dgm:t>
        <a:bodyPr/>
        <a:lstStyle/>
        <a:p>
          <a:endParaRPr lang="en-US"/>
        </a:p>
      </dgm:t>
    </dgm:pt>
    <dgm:pt modelId="{95D0125C-3145-4348-9556-E7873A2E44BF}" type="parTrans" cxnId="{16AD2175-9840-4DB2-AF9C-51E385657298}">
      <dgm:prSet/>
      <dgm:spPr/>
      <dgm:t>
        <a:bodyPr/>
        <a:lstStyle/>
        <a:p>
          <a:endParaRPr lang="en-US"/>
        </a:p>
      </dgm:t>
    </dgm:pt>
    <dgm:pt modelId="{C9E79D1A-4FEC-4E89-B362-3028644A9ADB}" type="sibTrans" cxnId="{16AD2175-9840-4DB2-AF9C-51E385657298}">
      <dgm:prSet/>
      <dgm:spPr/>
      <dgm:t>
        <a:bodyPr/>
        <a:lstStyle/>
        <a:p>
          <a:endParaRPr lang="en-US"/>
        </a:p>
      </dgm:t>
    </dgm:pt>
    <dgm:pt modelId="{A4C39F47-F1D0-46A1-886D-0BE05F14772B}">
      <dgm:prSet phldrT="[Text]"/>
      <dgm:spPr>
        <a:ln>
          <a:solidFill>
            <a:srgbClr val="00AEC7"/>
          </a:solidFill>
        </a:ln>
      </dgm:spPr>
      <dgm:t>
        <a:bodyPr/>
        <a:lstStyle/>
        <a:p>
          <a:endParaRPr lang="en-US"/>
        </a:p>
      </dgm:t>
    </dgm:pt>
    <dgm:pt modelId="{3C1FC2B0-7063-433A-AD58-DDBE872FA572}" type="parTrans" cxnId="{C7408C6C-6710-428B-A3DE-21C129702A36}">
      <dgm:prSet/>
      <dgm:spPr/>
      <dgm:t>
        <a:bodyPr/>
        <a:lstStyle/>
        <a:p>
          <a:endParaRPr lang="en-US"/>
        </a:p>
      </dgm:t>
    </dgm:pt>
    <dgm:pt modelId="{0916AAA2-3C14-4B58-8ED6-C6382445B0A7}" type="sibTrans" cxnId="{C7408C6C-6710-428B-A3DE-21C129702A36}">
      <dgm:prSet/>
      <dgm:spPr/>
      <dgm:t>
        <a:bodyPr/>
        <a:lstStyle/>
        <a:p>
          <a:endParaRPr lang="en-US"/>
        </a:p>
      </dgm:t>
    </dgm:pt>
    <dgm:pt modelId="{D433EA29-3E3A-4321-9FFB-FDC564DD51B3}">
      <dgm:prSet phldrT="[Text]"/>
      <dgm:spPr>
        <a:ln>
          <a:solidFill>
            <a:srgbClr val="00AEC7"/>
          </a:solidFill>
        </a:ln>
      </dgm:spPr>
      <dgm:t>
        <a:bodyPr/>
        <a:lstStyle/>
        <a:p>
          <a:endParaRPr lang="en-US"/>
        </a:p>
      </dgm:t>
    </dgm:pt>
    <dgm:pt modelId="{2029D5AD-F500-4196-A3FE-D21059583B2E}" type="parTrans" cxnId="{D0724FEF-F027-4C26-9358-3ACA6384057B}">
      <dgm:prSet/>
      <dgm:spPr/>
      <dgm:t>
        <a:bodyPr/>
        <a:lstStyle/>
        <a:p>
          <a:endParaRPr lang="en-US"/>
        </a:p>
      </dgm:t>
    </dgm:pt>
    <dgm:pt modelId="{AAFE33E7-9BA0-4F83-9DC0-53E8D4AEC5F3}" type="sibTrans" cxnId="{D0724FEF-F027-4C26-9358-3ACA6384057B}">
      <dgm:prSet/>
      <dgm:spPr/>
      <dgm:t>
        <a:bodyPr/>
        <a:lstStyle/>
        <a:p>
          <a:endParaRPr lang="en-US"/>
        </a:p>
      </dgm:t>
    </dgm:pt>
    <dgm:pt modelId="{1365966F-A62A-4EC4-A743-4390BBBAE05C}">
      <dgm:prSet phldrT="[Text]"/>
      <dgm:spPr>
        <a:ln>
          <a:solidFill>
            <a:srgbClr val="685BC7"/>
          </a:solidFill>
        </a:ln>
      </dgm:spPr>
      <dgm:t>
        <a:bodyPr/>
        <a:lstStyle/>
        <a:p>
          <a:r>
            <a:rPr lang="en-US" dirty="0"/>
            <a:t>ERCOT and TSP agree to study scope and assumptions</a:t>
          </a:r>
        </a:p>
      </dgm:t>
    </dgm:pt>
    <dgm:pt modelId="{344487EE-08D3-440B-A429-C259FF11A713}" type="parTrans" cxnId="{C9AA3E62-8925-41E9-9226-0E08459541F0}">
      <dgm:prSet/>
      <dgm:spPr/>
      <dgm:t>
        <a:bodyPr/>
        <a:lstStyle/>
        <a:p>
          <a:endParaRPr lang="en-US"/>
        </a:p>
      </dgm:t>
    </dgm:pt>
    <dgm:pt modelId="{B5857CAC-7261-484C-A08A-D22AF98F8C61}" type="sibTrans" cxnId="{C9AA3E62-8925-41E9-9226-0E08459541F0}">
      <dgm:prSet/>
      <dgm:spPr/>
      <dgm:t>
        <a:bodyPr/>
        <a:lstStyle/>
        <a:p>
          <a:endParaRPr lang="en-US"/>
        </a:p>
      </dgm:t>
    </dgm:pt>
    <dgm:pt modelId="{7BA90481-422B-4666-9641-07AE733E4C60}">
      <dgm:prSet phldrT="[Text]"/>
      <dgm:spPr>
        <a:ln>
          <a:solidFill>
            <a:srgbClr val="685BC7"/>
          </a:solidFill>
        </a:ln>
      </dgm:spPr>
      <dgm:t>
        <a:bodyPr/>
        <a:lstStyle/>
        <a:p>
          <a:endParaRPr lang="en-US" dirty="0"/>
        </a:p>
      </dgm:t>
    </dgm:pt>
    <dgm:pt modelId="{319E4B15-490A-4A44-8A1B-D5809E05E301}" type="parTrans" cxnId="{278AAF21-0ECF-43D3-8B23-A51ACAB80E3F}">
      <dgm:prSet/>
      <dgm:spPr/>
      <dgm:t>
        <a:bodyPr/>
        <a:lstStyle/>
        <a:p>
          <a:endParaRPr lang="en-US"/>
        </a:p>
      </dgm:t>
    </dgm:pt>
    <dgm:pt modelId="{92A8DF7E-8EA2-4826-A47C-C0A5568ACA15}" type="sibTrans" cxnId="{278AAF21-0ECF-43D3-8B23-A51ACAB80E3F}">
      <dgm:prSet/>
      <dgm:spPr/>
      <dgm:t>
        <a:bodyPr/>
        <a:lstStyle/>
        <a:p>
          <a:endParaRPr lang="en-US"/>
        </a:p>
      </dgm:t>
    </dgm:pt>
    <dgm:pt modelId="{CAF2C184-79C9-48DF-A9DA-C200602CB4B8}">
      <dgm:prSet phldrT="[Text]"/>
      <dgm:spPr>
        <a:ln>
          <a:solidFill>
            <a:srgbClr val="00AEC7"/>
          </a:solidFill>
        </a:ln>
      </dgm:spPr>
      <dgm:t>
        <a:bodyPr/>
        <a:lstStyle/>
        <a:p>
          <a:endParaRPr lang="en-US" dirty="0"/>
        </a:p>
      </dgm:t>
    </dgm:pt>
    <dgm:pt modelId="{991F2939-135B-402E-A6BB-B5FE52BF0720}" type="parTrans" cxnId="{C67D1BEB-662E-4767-A1CC-3E649ED11661}">
      <dgm:prSet/>
      <dgm:spPr/>
      <dgm:t>
        <a:bodyPr/>
        <a:lstStyle/>
        <a:p>
          <a:endParaRPr lang="en-US"/>
        </a:p>
      </dgm:t>
    </dgm:pt>
    <dgm:pt modelId="{FC3CCDB8-483E-4A4A-96D8-24244E0E5CF3}" type="sibTrans" cxnId="{C67D1BEB-662E-4767-A1CC-3E649ED11661}">
      <dgm:prSet/>
      <dgm:spPr/>
      <dgm:t>
        <a:bodyPr/>
        <a:lstStyle/>
        <a:p>
          <a:endParaRPr lang="en-US"/>
        </a:p>
      </dgm:t>
    </dgm:pt>
    <dgm:pt modelId="{DDFC607C-EFA2-4983-BCA9-CF3B73CB5299}">
      <dgm:prSet phldrT="[Text]"/>
      <dgm:spPr>
        <a:ln>
          <a:solidFill>
            <a:srgbClr val="00AEC7"/>
          </a:solidFill>
        </a:ln>
      </dgm:spPr>
      <dgm:t>
        <a:bodyPr/>
        <a:lstStyle/>
        <a:p>
          <a:r>
            <a:rPr lang="en-US" b="1" dirty="0"/>
            <a:t>Prior to requesting approval to energize</a:t>
          </a:r>
        </a:p>
      </dgm:t>
    </dgm:pt>
    <dgm:pt modelId="{EAA2F6BA-7CA1-47FB-8845-5232B1FD85CA}" type="parTrans" cxnId="{3ADDF4F1-4721-49C6-B06F-55395FAA2E33}">
      <dgm:prSet/>
      <dgm:spPr/>
      <dgm:t>
        <a:bodyPr/>
        <a:lstStyle/>
        <a:p>
          <a:endParaRPr lang="en-US"/>
        </a:p>
      </dgm:t>
    </dgm:pt>
    <dgm:pt modelId="{2909C0BA-3B81-402C-86B0-315106021F66}" type="sibTrans" cxnId="{3ADDF4F1-4721-49C6-B06F-55395FAA2E33}">
      <dgm:prSet/>
      <dgm:spPr/>
      <dgm:t>
        <a:bodyPr/>
        <a:lstStyle/>
        <a:p>
          <a:endParaRPr lang="en-US"/>
        </a:p>
      </dgm:t>
    </dgm:pt>
    <dgm:pt modelId="{65CE4D4B-D21C-4E09-8262-A9DB7F634D9D}">
      <dgm:prSet phldrT="[Text]"/>
      <dgm:spPr>
        <a:ln>
          <a:solidFill>
            <a:srgbClr val="00AEC7"/>
          </a:solidFill>
        </a:ln>
      </dgm:spPr>
      <dgm:t>
        <a:bodyPr/>
        <a:lstStyle/>
        <a:p>
          <a:r>
            <a:rPr lang="en-US" b="1" dirty="0"/>
            <a:t>(If required) </a:t>
          </a:r>
          <a:r>
            <a:rPr lang="en-US" dirty="0"/>
            <a:t>SSO study must be complete and any required mitigation in place</a:t>
          </a:r>
        </a:p>
      </dgm:t>
    </dgm:pt>
    <dgm:pt modelId="{A5BA06B6-C6B6-44A8-A017-431594B650EE}" type="parTrans" cxnId="{932F817B-32E1-42B3-917B-233F4D2DCDA8}">
      <dgm:prSet/>
      <dgm:spPr/>
      <dgm:t>
        <a:bodyPr/>
        <a:lstStyle/>
        <a:p>
          <a:endParaRPr lang="en-US"/>
        </a:p>
      </dgm:t>
    </dgm:pt>
    <dgm:pt modelId="{7D423E2A-FBCD-4543-A27D-D37824C0766A}" type="sibTrans" cxnId="{932F817B-32E1-42B3-917B-233F4D2DCDA8}">
      <dgm:prSet/>
      <dgm:spPr/>
      <dgm:t>
        <a:bodyPr/>
        <a:lstStyle/>
        <a:p>
          <a:endParaRPr lang="en-US"/>
        </a:p>
      </dgm:t>
    </dgm:pt>
    <dgm:pt modelId="{5934D390-1B49-448A-8F28-4B576F938BC3}">
      <dgm:prSet phldrT="[Text]"/>
      <dgm:spPr>
        <a:ln>
          <a:solidFill>
            <a:srgbClr val="00AEC7"/>
          </a:solidFill>
        </a:ln>
      </dgm:spPr>
      <dgm:t>
        <a:bodyPr/>
        <a:lstStyle/>
        <a:p>
          <a:r>
            <a:rPr lang="en-US" b="0" dirty="0"/>
            <a:t>ERCOT Interim Ride-Through Evaluation</a:t>
          </a:r>
          <a:r>
            <a:rPr lang="en-US" dirty="0"/>
            <a:t> must be complete</a:t>
          </a:r>
        </a:p>
      </dgm:t>
    </dgm:pt>
    <dgm:pt modelId="{6EE15F4F-AF5D-433D-8C87-5EC318CD290F}" type="parTrans" cxnId="{2170CF37-7730-4A4A-9B5C-4010C3D612F8}">
      <dgm:prSet/>
      <dgm:spPr/>
      <dgm:t>
        <a:bodyPr/>
        <a:lstStyle/>
        <a:p>
          <a:endParaRPr lang="en-US"/>
        </a:p>
      </dgm:t>
    </dgm:pt>
    <dgm:pt modelId="{8C849D1F-52B9-4806-A82D-B050580D26AB}" type="sibTrans" cxnId="{2170CF37-7730-4A4A-9B5C-4010C3D612F8}">
      <dgm:prSet/>
      <dgm:spPr/>
      <dgm:t>
        <a:bodyPr/>
        <a:lstStyle/>
        <a:p>
          <a:endParaRPr lang="en-US"/>
        </a:p>
      </dgm:t>
    </dgm:pt>
    <dgm:pt modelId="{8998B768-3EDE-4F31-B3D5-B515BE3D7CAB}">
      <dgm:prSet phldrT="[Text]"/>
      <dgm:spPr>
        <a:ln>
          <a:solidFill>
            <a:srgbClr val="00AEC7"/>
          </a:solidFill>
        </a:ln>
      </dgm:spPr>
      <dgm:t>
        <a:bodyPr/>
        <a:lstStyle/>
        <a:p>
          <a:r>
            <a:rPr lang="en-US" b="1" dirty="0"/>
            <a:t>(If required) </a:t>
          </a:r>
          <a:r>
            <a:rPr lang="en-US" dirty="0"/>
            <a:t>SB6 Net Metering Review is complete</a:t>
          </a:r>
        </a:p>
      </dgm:t>
    </dgm:pt>
    <dgm:pt modelId="{5B5627F2-4120-435C-BFA6-5E647B785DCA}" type="parTrans" cxnId="{DC9A0229-18C1-42A2-A5CF-6B38507C4D95}">
      <dgm:prSet/>
      <dgm:spPr/>
      <dgm:t>
        <a:bodyPr/>
        <a:lstStyle/>
        <a:p>
          <a:endParaRPr lang="en-US"/>
        </a:p>
      </dgm:t>
    </dgm:pt>
    <dgm:pt modelId="{63E9DC11-B682-4ED1-AAD5-2BE1D42AD9BB}" type="sibTrans" cxnId="{DC9A0229-18C1-42A2-A5CF-6B38507C4D95}">
      <dgm:prSet/>
      <dgm:spPr/>
      <dgm:t>
        <a:bodyPr/>
        <a:lstStyle/>
        <a:p>
          <a:endParaRPr lang="en-US"/>
        </a:p>
      </dgm:t>
    </dgm:pt>
    <dgm:pt modelId="{F9C15DE3-18A4-4840-8AF5-D3D757B9BB22}">
      <dgm:prSet phldrT="[Text]"/>
      <dgm:spPr>
        <a:ln>
          <a:solidFill>
            <a:srgbClr val="00AEC7"/>
          </a:solidFill>
        </a:ln>
      </dgm:spPr>
      <dgm:t>
        <a:bodyPr/>
        <a:lstStyle/>
        <a:p>
          <a:r>
            <a:rPr lang="en-US" b="1" dirty="0"/>
            <a:t>(If required) </a:t>
          </a:r>
          <a:r>
            <a:rPr lang="en-US" dirty="0"/>
            <a:t>PG 5.5(6) review is complete and approved</a:t>
          </a:r>
        </a:p>
      </dgm:t>
    </dgm:pt>
    <dgm:pt modelId="{2CD641D6-A259-4942-B272-39FCE62C6586}" type="parTrans" cxnId="{F7559CF7-73CE-4A66-BFD1-B4744E064544}">
      <dgm:prSet/>
      <dgm:spPr/>
      <dgm:t>
        <a:bodyPr/>
        <a:lstStyle/>
        <a:p>
          <a:endParaRPr lang="en-US"/>
        </a:p>
      </dgm:t>
    </dgm:pt>
    <dgm:pt modelId="{8C6A7410-2251-45E0-9553-095A987A17F0}" type="sibTrans" cxnId="{F7559CF7-73CE-4A66-BFD1-B4744E064544}">
      <dgm:prSet/>
      <dgm:spPr/>
      <dgm:t>
        <a:bodyPr/>
        <a:lstStyle/>
        <a:p>
          <a:endParaRPr lang="en-US"/>
        </a:p>
      </dgm:t>
    </dgm:pt>
    <dgm:pt modelId="{8F515E6D-7347-4100-BA4E-56025CB08DD4}" type="pres">
      <dgm:prSet presAssocID="{3324FC24-CCF7-4401-8126-D5AD17C1AC94}" presName="linearFlow" presStyleCnt="0">
        <dgm:presLayoutVars>
          <dgm:dir/>
          <dgm:animLvl val="lvl"/>
          <dgm:resizeHandles val="exact"/>
        </dgm:presLayoutVars>
      </dgm:prSet>
      <dgm:spPr/>
    </dgm:pt>
    <dgm:pt modelId="{E0D31D77-3F51-4206-8C9A-3AC21A5FA6ED}" type="pres">
      <dgm:prSet presAssocID="{19C4F524-30DA-4B8A-A41F-819C033917A0}" presName="composite" presStyleCnt="0"/>
      <dgm:spPr/>
    </dgm:pt>
    <dgm:pt modelId="{7E3FF623-EEA5-4C0D-8AE8-8B3D2179345F}" type="pres">
      <dgm:prSet presAssocID="{19C4F524-30DA-4B8A-A41F-819C033917A0}" presName="parTx" presStyleLbl="node1" presStyleIdx="0" presStyleCnt="3">
        <dgm:presLayoutVars>
          <dgm:chMax val="0"/>
          <dgm:chPref val="0"/>
          <dgm:bulletEnabled val="1"/>
        </dgm:presLayoutVars>
      </dgm:prSet>
      <dgm:spPr/>
    </dgm:pt>
    <dgm:pt modelId="{7F1B9DDF-8103-4022-9707-5EFA82765426}" type="pres">
      <dgm:prSet presAssocID="{19C4F524-30DA-4B8A-A41F-819C033917A0}" presName="parSh" presStyleLbl="node1" presStyleIdx="0" presStyleCnt="3"/>
      <dgm:spPr/>
    </dgm:pt>
    <dgm:pt modelId="{4151E2DE-D670-482E-B0E6-CB1B157E5473}" type="pres">
      <dgm:prSet presAssocID="{19C4F524-30DA-4B8A-A41F-819C033917A0}" presName="desTx" presStyleLbl="fgAcc1" presStyleIdx="0" presStyleCnt="3" custLinFactNeighborY="-664">
        <dgm:presLayoutVars>
          <dgm:bulletEnabled val="1"/>
        </dgm:presLayoutVars>
      </dgm:prSet>
      <dgm:spPr/>
    </dgm:pt>
    <dgm:pt modelId="{BC678139-70B5-4FB6-BBFF-50CD548EC1EE}" type="pres">
      <dgm:prSet presAssocID="{E29A7B73-9FEC-4010-949E-4799D17B08D7}" presName="sibTrans" presStyleLbl="sibTrans2D1" presStyleIdx="0" presStyleCnt="2"/>
      <dgm:spPr/>
    </dgm:pt>
    <dgm:pt modelId="{695A0591-0FF2-42AA-ADE4-8297443A34E4}" type="pres">
      <dgm:prSet presAssocID="{E29A7B73-9FEC-4010-949E-4799D17B08D7}" presName="connTx" presStyleLbl="sibTrans2D1" presStyleIdx="0" presStyleCnt="2"/>
      <dgm:spPr/>
    </dgm:pt>
    <dgm:pt modelId="{277FE9E1-79A2-4258-A375-49F7DCAD233E}" type="pres">
      <dgm:prSet presAssocID="{EA29541E-FE3C-4B54-A96A-216AA9C4CC7F}" presName="composite" presStyleCnt="0"/>
      <dgm:spPr/>
    </dgm:pt>
    <dgm:pt modelId="{91F9C6B1-EB18-4419-A0D7-A13D4FA9C064}" type="pres">
      <dgm:prSet presAssocID="{EA29541E-FE3C-4B54-A96A-216AA9C4CC7F}" presName="parTx" presStyleLbl="node1" presStyleIdx="0" presStyleCnt="3">
        <dgm:presLayoutVars>
          <dgm:chMax val="0"/>
          <dgm:chPref val="0"/>
          <dgm:bulletEnabled val="1"/>
        </dgm:presLayoutVars>
      </dgm:prSet>
      <dgm:spPr/>
    </dgm:pt>
    <dgm:pt modelId="{ED0B1D8A-864A-4C66-B004-BE79B974A627}" type="pres">
      <dgm:prSet presAssocID="{EA29541E-FE3C-4B54-A96A-216AA9C4CC7F}" presName="parSh" presStyleLbl="node1" presStyleIdx="1" presStyleCnt="3"/>
      <dgm:spPr/>
    </dgm:pt>
    <dgm:pt modelId="{CB0FD2D1-5700-43F2-8D57-1918A8CE24C6}" type="pres">
      <dgm:prSet presAssocID="{EA29541E-FE3C-4B54-A96A-216AA9C4CC7F}" presName="desTx" presStyleLbl="fgAcc1" presStyleIdx="1" presStyleCnt="3">
        <dgm:presLayoutVars>
          <dgm:bulletEnabled val="1"/>
        </dgm:presLayoutVars>
      </dgm:prSet>
      <dgm:spPr/>
    </dgm:pt>
    <dgm:pt modelId="{C8A187FB-86AA-4562-960A-6F2184787E2B}" type="pres">
      <dgm:prSet presAssocID="{4447BE7A-6A19-4692-B06C-D9D0CF7CFD98}" presName="sibTrans" presStyleLbl="sibTrans2D1" presStyleIdx="1" presStyleCnt="2"/>
      <dgm:spPr/>
    </dgm:pt>
    <dgm:pt modelId="{E4B46412-7104-4120-8A79-17B12F19488D}" type="pres">
      <dgm:prSet presAssocID="{4447BE7A-6A19-4692-B06C-D9D0CF7CFD98}" presName="connTx" presStyleLbl="sibTrans2D1" presStyleIdx="1" presStyleCnt="2"/>
      <dgm:spPr/>
    </dgm:pt>
    <dgm:pt modelId="{2EF5ECFC-55FF-462A-9D9F-B6B32ABAD1FE}" type="pres">
      <dgm:prSet presAssocID="{744167EF-0384-4A24-ACE0-B429CC61A287}" presName="composite" presStyleCnt="0"/>
      <dgm:spPr/>
    </dgm:pt>
    <dgm:pt modelId="{2FD7DBD9-DCE2-4EF7-A84E-91843854CB5A}" type="pres">
      <dgm:prSet presAssocID="{744167EF-0384-4A24-ACE0-B429CC61A287}" presName="parTx" presStyleLbl="node1" presStyleIdx="1" presStyleCnt="3">
        <dgm:presLayoutVars>
          <dgm:chMax val="0"/>
          <dgm:chPref val="0"/>
          <dgm:bulletEnabled val="1"/>
        </dgm:presLayoutVars>
      </dgm:prSet>
      <dgm:spPr/>
    </dgm:pt>
    <dgm:pt modelId="{984F19D6-B644-4F76-8C3C-7CF9CD683DE7}" type="pres">
      <dgm:prSet presAssocID="{744167EF-0384-4A24-ACE0-B429CC61A287}" presName="parSh" presStyleLbl="node1" presStyleIdx="2" presStyleCnt="3"/>
      <dgm:spPr/>
    </dgm:pt>
    <dgm:pt modelId="{E7205B7B-7CBC-44A9-BFC9-1A86A1234D32}" type="pres">
      <dgm:prSet presAssocID="{744167EF-0384-4A24-ACE0-B429CC61A287}" presName="desTx" presStyleLbl="fgAcc1" presStyleIdx="2" presStyleCnt="3">
        <dgm:presLayoutVars>
          <dgm:bulletEnabled val="1"/>
        </dgm:presLayoutVars>
      </dgm:prSet>
      <dgm:spPr/>
    </dgm:pt>
  </dgm:ptLst>
  <dgm:cxnLst>
    <dgm:cxn modelId="{4D476A06-322C-44C4-8CE9-EDD4C406676E}" type="presOf" srcId="{E70DA718-673D-4A7D-BD9E-8D29FA530B65}" destId="{4151E2DE-D670-482E-B0E6-CB1B157E5473}" srcOrd="0" destOrd="3" presId="urn:microsoft.com/office/officeart/2005/8/layout/process3"/>
    <dgm:cxn modelId="{F99D4908-F274-4E1E-9971-59B4B5835A0C}" srcId="{744167EF-0384-4A24-ACE0-B429CC61A287}" destId="{0E08D82C-EF50-4508-A6D3-5C5FE7A21120}" srcOrd="2" destOrd="0" parTransId="{CBA98DC1-A461-42E5-8E7F-5AC343B90674}" sibTransId="{17C595C3-3C45-43E1-938D-569E509FDF8B}"/>
    <dgm:cxn modelId="{0098BE08-57C7-4826-A369-4B30DFE6B39E}" type="presOf" srcId="{E29A7B73-9FEC-4010-949E-4799D17B08D7}" destId="{695A0591-0FF2-42AA-ADE4-8297443A34E4}" srcOrd="1" destOrd="0" presId="urn:microsoft.com/office/officeart/2005/8/layout/process3"/>
    <dgm:cxn modelId="{ADB98E09-8F29-4636-AF71-AF9EBFEA044A}" srcId="{19C4F524-30DA-4B8A-A41F-819C033917A0}" destId="{E70DA718-673D-4A7D-BD9E-8D29FA530B65}" srcOrd="3" destOrd="0" parTransId="{720BD094-F5C6-411D-B6FE-83869A0BC130}" sibTransId="{E9CBDBAE-9060-4C92-B477-367E5FDAF037}"/>
    <dgm:cxn modelId="{BA418F19-AFA0-413A-AE4D-9C4CC1619AC4}" type="presOf" srcId="{A4C39F47-F1D0-46A1-886D-0BE05F14772B}" destId="{E7205B7B-7CBC-44A9-BFC9-1A86A1234D32}" srcOrd="0" destOrd="9" presId="urn:microsoft.com/office/officeart/2005/8/layout/process3"/>
    <dgm:cxn modelId="{782BC61D-31E1-4BF4-89BB-04269CF2E0B6}" type="presOf" srcId="{CAF2C184-79C9-48DF-A9DA-C200602CB4B8}" destId="{E7205B7B-7CBC-44A9-BFC9-1A86A1234D32}" srcOrd="0" destOrd="5" presId="urn:microsoft.com/office/officeart/2005/8/layout/process3"/>
    <dgm:cxn modelId="{DF64C520-B26A-4393-9766-AEBF375852CE}" type="presOf" srcId="{7BA90481-422B-4666-9641-07AE733E4C60}" destId="{4151E2DE-D670-482E-B0E6-CB1B157E5473}" srcOrd="0" destOrd="1" presId="urn:microsoft.com/office/officeart/2005/8/layout/process3"/>
    <dgm:cxn modelId="{278AAF21-0ECF-43D3-8B23-A51ACAB80E3F}" srcId="{19C4F524-30DA-4B8A-A41F-819C033917A0}" destId="{7BA90481-422B-4666-9641-07AE733E4C60}" srcOrd="1" destOrd="0" parTransId="{319E4B15-490A-4A44-8A1B-D5809E05E301}" sibTransId="{92A8DF7E-8EA2-4826-A47C-C0A5568ACA15}"/>
    <dgm:cxn modelId="{95378422-4DC2-42A4-A610-B75E20F02328}" type="presOf" srcId="{E29A7B73-9FEC-4010-949E-4799D17B08D7}" destId="{BC678139-70B5-4FB6-BBFF-50CD548EC1EE}" srcOrd="0" destOrd="0" presId="urn:microsoft.com/office/officeart/2005/8/layout/process3"/>
    <dgm:cxn modelId="{6E0D2D28-6BAD-4E59-B48C-6178814A1DA0}" type="presOf" srcId="{4C5BF1CF-7C7B-4F20-89BD-EA40DC68F897}" destId="{4151E2DE-D670-482E-B0E6-CB1B157E5473}" srcOrd="0" destOrd="9" presId="urn:microsoft.com/office/officeart/2005/8/layout/process3"/>
    <dgm:cxn modelId="{5034DA28-E8CB-4E90-86BC-7846839037AA}" srcId="{19C4F524-30DA-4B8A-A41F-819C033917A0}" destId="{3C0299A2-DB34-424C-B5FB-7C43B013E504}" srcOrd="5" destOrd="0" parTransId="{2F6B1664-AF21-45C9-A8B7-D087AA9BB784}" sibTransId="{3190B038-9A04-4604-A56E-5B7E5C989119}"/>
    <dgm:cxn modelId="{DC9A0229-18C1-42A2-A5CF-6B38507C4D95}" srcId="{DDFC607C-EFA2-4983-BCA9-CF3B73CB5299}" destId="{8998B768-3EDE-4F31-B3D5-B515BE3D7CAB}" srcOrd="2" destOrd="0" parTransId="{5B5627F2-4120-435C-BFA6-5E647B785DCA}" sibTransId="{63E9DC11-B682-4ED1-AAD5-2BE1D42AD9BB}"/>
    <dgm:cxn modelId="{C1FA042A-F8B4-436B-9ECC-82353A5ED7A0}" srcId="{EA29541E-FE3C-4B54-A96A-216AA9C4CC7F}" destId="{1D8304A8-DCEA-4E04-AC1A-4BF7830195F4}" srcOrd="3" destOrd="0" parTransId="{5F7AD59D-6944-4A1C-A07F-0C444AB51856}" sibTransId="{9E086858-62D1-4ADF-8ACC-BBD609953525}"/>
    <dgm:cxn modelId="{A555082B-57D1-4461-8206-F7033DB8DB48}" srcId="{EA29541E-FE3C-4B54-A96A-216AA9C4CC7F}" destId="{63CAFDF9-242D-4313-A25F-221678C5243C}" srcOrd="0" destOrd="0" parTransId="{49D226D1-E42D-45FD-AB26-2AABAB6AFE3A}" sibTransId="{0C5A6E4D-2B3D-48D3-8708-D626B260A811}"/>
    <dgm:cxn modelId="{D8DF3F35-3D2F-4C42-9730-DB68BF9660E5}" srcId="{EA29541E-FE3C-4B54-A96A-216AA9C4CC7F}" destId="{4AA66DCC-B94F-4623-9334-BDE332399BA4}" srcOrd="5" destOrd="0" parTransId="{11EE4443-9323-44A5-BF47-B5D158532B3F}" sibTransId="{7B133D7D-D0EC-4445-8658-FB21CB77EFF5}"/>
    <dgm:cxn modelId="{2170CF37-7730-4A4A-9B5C-4010C3D612F8}" srcId="{DDFC607C-EFA2-4983-BCA9-CF3B73CB5299}" destId="{5934D390-1B49-448A-8F28-4B576F938BC3}" srcOrd="0" destOrd="0" parTransId="{6EE15F4F-AF5D-433D-8C87-5EC318CD290F}" sibTransId="{8C849D1F-52B9-4806-A82D-B050580D26AB}"/>
    <dgm:cxn modelId="{D9F94B39-8469-4E6D-B5AB-4361A370E766}" type="presOf" srcId="{744167EF-0384-4A24-ACE0-B429CC61A287}" destId="{984F19D6-B644-4F76-8C3C-7CF9CD683DE7}" srcOrd="1" destOrd="0" presId="urn:microsoft.com/office/officeart/2005/8/layout/process3"/>
    <dgm:cxn modelId="{ACAE9639-2D06-4A99-B710-37D956F598FA}" srcId="{3324FC24-CCF7-4401-8126-D5AD17C1AC94}" destId="{EA29541E-FE3C-4B54-A96A-216AA9C4CC7F}" srcOrd="1" destOrd="0" parTransId="{9E5457EF-2A16-4798-A0E0-0471B24A9903}" sibTransId="{4447BE7A-6A19-4692-B06C-D9D0CF7CFD98}"/>
    <dgm:cxn modelId="{DF0BBB39-59A1-4BC2-B336-D9692CF9A672}" srcId="{19C4F524-30DA-4B8A-A41F-819C033917A0}" destId="{B697675C-C189-417F-BFA5-076F4BBC8C9B}" srcOrd="6" destOrd="0" parTransId="{5C5DDF0D-8A16-4406-80AD-302A85DB5A8F}" sibTransId="{EC8A458B-FA34-46CC-8072-71BADC69AB16}"/>
    <dgm:cxn modelId="{D5049E5E-78C3-45B4-A715-2FDA5BF1AE0C}" type="presOf" srcId="{398A076B-35A2-4380-B44D-141BEB2AC125}" destId="{4151E2DE-D670-482E-B0E6-CB1B157E5473}" srcOrd="0" destOrd="4" presId="urn:microsoft.com/office/officeart/2005/8/layout/process3"/>
    <dgm:cxn modelId="{5F7F1A60-5935-460E-8B51-7D0C1EE069AC}" type="presOf" srcId="{B697675C-C189-417F-BFA5-076F4BBC8C9B}" destId="{4151E2DE-D670-482E-B0E6-CB1B157E5473}" srcOrd="0" destOrd="6" presId="urn:microsoft.com/office/officeart/2005/8/layout/process3"/>
    <dgm:cxn modelId="{719B7160-B0B0-414E-AFE1-A2B7A961B0E3}" type="presOf" srcId="{744167EF-0384-4A24-ACE0-B429CC61A287}" destId="{2FD7DBD9-DCE2-4EF7-A84E-91843854CB5A}" srcOrd="0" destOrd="0" presId="urn:microsoft.com/office/officeart/2005/8/layout/process3"/>
    <dgm:cxn modelId="{DA139D60-4CA8-4007-89C0-DB1CDC72B66B}" srcId="{744167EF-0384-4A24-ACE0-B429CC61A287}" destId="{1CE650ED-8C7F-4D7C-AA18-37CDBD59C308}" srcOrd="8" destOrd="0" parTransId="{EB5D8E52-55F5-47C1-B771-6EE118BDD277}" sibTransId="{3D0B75D3-0145-45C2-82A5-69D94913DB74}"/>
    <dgm:cxn modelId="{C9AA3E62-8925-41E9-9226-0E08459541F0}" srcId="{19C4F524-30DA-4B8A-A41F-819C033917A0}" destId="{1365966F-A62A-4EC4-A743-4390BBBAE05C}" srcOrd="2" destOrd="0" parTransId="{344487EE-08D3-440B-A429-C259FF11A713}" sibTransId="{B5857CAC-7261-484C-A08A-D22AF98F8C61}"/>
    <dgm:cxn modelId="{373ED844-44C0-4863-9956-9B13144A53B8}" type="presOf" srcId="{F9C15DE3-18A4-4840-8AF5-D3D757B9BB22}" destId="{E7205B7B-7CBC-44A9-BFC9-1A86A1234D32}" srcOrd="0" destOrd="4" presId="urn:microsoft.com/office/officeart/2005/8/layout/process3"/>
    <dgm:cxn modelId="{F8143A67-D761-4531-ADC6-FFED26AECF42}" srcId="{EA29541E-FE3C-4B54-A96A-216AA9C4CC7F}" destId="{5DDC6790-E772-4F65-A0BD-BF2C92513401}" srcOrd="2" destOrd="0" parTransId="{C593C8B5-F09A-41E0-8D83-A7C7425B77C6}" sibTransId="{8026408A-9C20-48E5-9921-253909650829}"/>
    <dgm:cxn modelId="{68D3F567-A5E3-4ADA-A280-ECEB22F7FB86}" type="presOf" srcId="{7F328A5B-0626-40EF-B8A1-7BB955DB3E38}" destId="{4151E2DE-D670-482E-B0E6-CB1B157E5473}" srcOrd="0" destOrd="7" presId="urn:microsoft.com/office/officeart/2005/8/layout/process3"/>
    <dgm:cxn modelId="{98177E49-02D6-478F-9C9A-EDF7F50B3CB1}" type="presOf" srcId="{1CE650ED-8C7F-4D7C-AA18-37CDBD59C308}" destId="{E7205B7B-7CBC-44A9-BFC9-1A86A1234D32}" srcOrd="0" destOrd="12" presId="urn:microsoft.com/office/officeart/2005/8/layout/process3"/>
    <dgm:cxn modelId="{C7408C6C-6710-428B-A3DE-21C129702A36}" srcId="{744167EF-0384-4A24-ACE0-B429CC61A287}" destId="{A4C39F47-F1D0-46A1-886D-0BE05F14772B}" srcOrd="5" destOrd="0" parTransId="{3C1FC2B0-7063-433A-AD58-DDBE872FA572}" sibTransId="{0916AAA2-3C14-4B58-8ED6-C6382445B0A7}"/>
    <dgm:cxn modelId="{5B1C4D52-AA13-4941-8968-9480432EB576}" srcId="{3324FC24-CCF7-4401-8126-D5AD17C1AC94}" destId="{744167EF-0384-4A24-ACE0-B429CC61A287}" srcOrd="2" destOrd="0" parTransId="{D221980F-4B4F-45BC-A384-04863825363E}" sibTransId="{B726C489-6815-4FEB-9D74-37F1F9E38B57}"/>
    <dgm:cxn modelId="{8B910374-201F-4C20-8257-26980CE59A88}" srcId="{19C4F524-30DA-4B8A-A41F-819C033917A0}" destId="{398A076B-35A2-4380-B44D-141BEB2AC125}" srcOrd="4" destOrd="0" parTransId="{AA16D9AF-9D6F-4286-B109-ADC9F7FD74DC}" sibTransId="{8CA77356-99B0-491F-987E-7F3AF1F950B3}"/>
    <dgm:cxn modelId="{16AD2175-9840-4DB2-AF9C-51E385657298}" srcId="{744167EF-0384-4A24-ACE0-B429CC61A287}" destId="{DB77F1C5-AC05-40B9-9F78-7EFD326036C3}" srcOrd="3" destOrd="0" parTransId="{95D0125C-3145-4348-9556-E7873A2E44BF}" sibTransId="{C9E79D1A-4FEC-4E89-B362-3028644A9ADB}"/>
    <dgm:cxn modelId="{B98A9A76-D47A-4D11-8FF1-FFF9BE20D00A}" type="presOf" srcId="{51FFC4F3-2470-4D1F-A149-A09FCF94188E}" destId="{4151E2DE-D670-482E-B0E6-CB1B157E5473}" srcOrd="0" destOrd="0" presId="urn:microsoft.com/office/officeart/2005/8/layout/process3"/>
    <dgm:cxn modelId="{E728B977-C658-426C-B6E8-4603AEE6D745}" type="presOf" srcId="{1D8304A8-DCEA-4E04-AC1A-4BF7830195F4}" destId="{CB0FD2D1-5700-43F2-8D57-1918A8CE24C6}" srcOrd="0" destOrd="3" presId="urn:microsoft.com/office/officeart/2005/8/layout/process3"/>
    <dgm:cxn modelId="{98B7FE58-AE7D-484B-BF8D-07D029F51A05}" type="presOf" srcId="{19C4F524-30DA-4B8A-A41F-819C033917A0}" destId="{7F1B9DDF-8103-4022-9707-5EFA82765426}" srcOrd="1" destOrd="0" presId="urn:microsoft.com/office/officeart/2005/8/layout/process3"/>
    <dgm:cxn modelId="{EE171179-AD55-41B9-81AE-B8D4E2A8BAEC}" type="presOf" srcId="{EA29541E-FE3C-4B54-A96A-216AA9C4CC7F}" destId="{ED0B1D8A-864A-4C66-B004-BE79B974A627}" srcOrd="1" destOrd="0" presId="urn:microsoft.com/office/officeart/2005/8/layout/process3"/>
    <dgm:cxn modelId="{ED621579-D551-438A-B4C0-CA85C3908EE0}" srcId="{19C4F524-30DA-4B8A-A41F-819C033917A0}" destId="{4C5BF1CF-7C7B-4F20-89BD-EA40DC68F897}" srcOrd="9" destOrd="0" parTransId="{568E1340-9C86-41E2-8A09-089D9E8507CC}" sibTransId="{C6D95097-37DA-4845-9677-D35DE88F1898}"/>
    <dgm:cxn modelId="{8C3B2B59-1543-47E6-A3F0-AC7E62E1A85F}" type="presOf" srcId="{3C0299A2-DB34-424C-B5FB-7C43B013E504}" destId="{4151E2DE-D670-482E-B0E6-CB1B157E5473}" srcOrd="0" destOrd="5" presId="urn:microsoft.com/office/officeart/2005/8/layout/process3"/>
    <dgm:cxn modelId="{59E4BB7A-E52F-471D-805F-161D2246452E}" srcId="{744167EF-0384-4A24-ACE0-B429CC61A287}" destId="{E154D84C-96F7-45C1-B235-47CE8A959B7A}" srcOrd="6" destOrd="0" parTransId="{947130CA-3A0A-44ED-A792-B1933AED43A7}" sibTransId="{5DC7FDBC-3BA7-4D98-AC14-486AE29B78FE}"/>
    <dgm:cxn modelId="{932F817B-32E1-42B3-917B-233F4D2DCDA8}" srcId="{DDFC607C-EFA2-4983-BCA9-CF3B73CB5299}" destId="{65CE4D4B-D21C-4E09-8262-A9DB7F634D9D}" srcOrd="1" destOrd="0" parTransId="{A5BA06B6-C6B6-44A8-A017-431594B650EE}" sibTransId="{7D423E2A-FBCD-4543-A27D-D37824C0766A}"/>
    <dgm:cxn modelId="{D558B57C-89E2-448A-B067-DBB0EBD81CD5}" srcId="{3324FC24-CCF7-4401-8126-D5AD17C1AC94}" destId="{19C4F524-30DA-4B8A-A41F-819C033917A0}" srcOrd="0" destOrd="0" parTransId="{8D44B36B-0BE6-4884-AD47-8974698D742B}" sibTransId="{E29A7B73-9FEC-4010-949E-4799D17B08D7}"/>
    <dgm:cxn modelId="{85FC8A81-5433-4DC4-B637-6C51BBF0CB25}" type="presOf" srcId="{B2ACEF49-34EE-4A1F-8DEB-2508CFA3ED9F}" destId="{CB0FD2D1-5700-43F2-8D57-1918A8CE24C6}" srcOrd="0" destOrd="1" presId="urn:microsoft.com/office/officeart/2005/8/layout/process3"/>
    <dgm:cxn modelId="{002B3D87-40B9-44C1-9E78-83E9267C545B}" type="presOf" srcId="{19C4F524-30DA-4B8A-A41F-819C033917A0}" destId="{7E3FF623-EEA5-4C0D-8AE8-8B3D2179345F}" srcOrd="0" destOrd="0" presId="urn:microsoft.com/office/officeart/2005/8/layout/process3"/>
    <dgm:cxn modelId="{8265EA88-F3CB-4790-80A9-2819578E4621}" type="presOf" srcId="{1365966F-A62A-4EC4-A743-4390BBBAE05C}" destId="{4151E2DE-D670-482E-B0E6-CB1B157E5473}" srcOrd="0" destOrd="2" presId="urn:microsoft.com/office/officeart/2005/8/layout/process3"/>
    <dgm:cxn modelId="{D60D9089-2E90-490F-BF67-1E1EA8983092}" type="presOf" srcId="{4447BE7A-6A19-4692-B06C-D9D0CF7CFD98}" destId="{E4B46412-7104-4120-8A79-17B12F19488D}" srcOrd="1" destOrd="0" presId="urn:microsoft.com/office/officeart/2005/8/layout/process3"/>
    <dgm:cxn modelId="{C7303E8A-BB12-427B-9CB1-B9D8C08257E0}" srcId="{EA29541E-FE3C-4B54-A96A-216AA9C4CC7F}" destId="{FAE4DF21-3A69-4767-B34B-63C6A56046DE}" srcOrd="7" destOrd="0" parTransId="{4980820F-E83A-406A-A6C3-E2A4EE849714}" sibTransId="{7F54C2E9-BBE4-4536-9D46-158C83C166D0}"/>
    <dgm:cxn modelId="{5278D28C-7490-413F-BCF7-D9799EAD7899}" type="presOf" srcId="{5934D390-1B49-448A-8F28-4B576F938BC3}" destId="{E7205B7B-7CBC-44A9-BFC9-1A86A1234D32}" srcOrd="0" destOrd="1" presId="urn:microsoft.com/office/officeart/2005/8/layout/process3"/>
    <dgm:cxn modelId="{C85C9C8D-DCC4-4AAF-8ED9-61D8F28A8E79}" type="presOf" srcId="{4447BE7A-6A19-4692-B06C-D9D0CF7CFD98}" destId="{C8A187FB-86AA-4562-960A-6F2184787E2B}" srcOrd="0" destOrd="0" presId="urn:microsoft.com/office/officeart/2005/8/layout/process3"/>
    <dgm:cxn modelId="{974B9C8F-2888-4389-B4E8-19EAC009FD61}" type="presOf" srcId="{8998B768-3EDE-4F31-B3D5-B515BE3D7CAB}" destId="{E7205B7B-7CBC-44A9-BFC9-1A86A1234D32}" srcOrd="0" destOrd="3" presId="urn:microsoft.com/office/officeart/2005/8/layout/process3"/>
    <dgm:cxn modelId="{85047897-6109-424F-B957-8D7AEFB0CB75}" type="presOf" srcId="{63CAFDF9-242D-4313-A25F-221678C5243C}" destId="{CB0FD2D1-5700-43F2-8D57-1918A8CE24C6}" srcOrd="0" destOrd="0" presId="urn:microsoft.com/office/officeart/2005/8/layout/process3"/>
    <dgm:cxn modelId="{79E1D59F-5256-40F5-A33E-6CED3E8039EB}" srcId="{EA29541E-FE3C-4B54-A96A-216AA9C4CC7F}" destId="{B2ACEF49-34EE-4A1F-8DEB-2508CFA3ED9F}" srcOrd="1" destOrd="0" parTransId="{3468FDA9-63D2-42A2-AD83-D747AD27DE23}" sibTransId="{878D205D-0D03-4FFF-8968-E7CCF6321D37}"/>
    <dgm:cxn modelId="{B7D514A2-03AC-45D3-9F79-882B10C441BC}" type="presOf" srcId="{4AA66DCC-B94F-4623-9334-BDE332399BA4}" destId="{CB0FD2D1-5700-43F2-8D57-1918A8CE24C6}" srcOrd="0" destOrd="5" presId="urn:microsoft.com/office/officeart/2005/8/layout/process3"/>
    <dgm:cxn modelId="{48D137A4-E407-4C73-ADBE-3B1C8EDF9CF3}" type="presOf" srcId="{E154D84C-96F7-45C1-B235-47CE8A959B7A}" destId="{E7205B7B-7CBC-44A9-BFC9-1A86A1234D32}" srcOrd="0" destOrd="10" presId="urn:microsoft.com/office/officeart/2005/8/layout/process3"/>
    <dgm:cxn modelId="{5E9B56AB-DB9F-4D64-A925-F5F7AE432E87}" type="presOf" srcId="{5DDC6790-E772-4F65-A0BD-BF2C92513401}" destId="{CB0FD2D1-5700-43F2-8D57-1918A8CE24C6}" srcOrd="0" destOrd="2" presId="urn:microsoft.com/office/officeart/2005/8/layout/process3"/>
    <dgm:cxn modelId="{1948E1AB-D32F-4C17-97A7-771755366C9D}" type="presOf" srcId="{032AF0FC-C8F4-46C2-B02A-CD1D12219190}" destId="{CB0FD2D1-5700-43F2-8D57-1918A8CE24C6}" srcOrd="0" destOrd="4" presId="urn:microsoft.com/office/officeart/2005/8/layout/process3"/>
    <dgm:cxn modelId="{E1923DB2-3B86-41C7-8F54-D69F010685CD}" type="presOf" srcId="{0E08D82C-EF50-4508-A6D3-5C5FE7A21120}" destId="{E7205B7B-7CBC-44A9-BFC9-1A86A1234D32}" srcOrd="0" destOrd="6" presId="urn:microsoft.com/office/officeart/2005/8/layout/process3"/>
    <dgm:cxn modelId="{5597EDB3-3393-47F1-AB34-F308857EE3E1}" srcId="{744167EF-0384-4A24-ACE0-B429CC61A287}" destId="{F0D465A3-7AE6-45EE-957B-B8EC232C8C71}" srcOrd="4" destOrd="0" parTransId="{3A275538-7406-44C3-BBA3-25FD34E9D139}" sibTransId="{0DDD8C0D-B7D8-423E-89A5-6D0DC247FCBA}"/>
    <dgm:cxn modelId="{A32FF6B4-A92D-4162-9F96-B40B759C5DE3}" srcId="{19C4F524-30DA-4B8A-A41F-819C033917A0}" destId="{51FFC4F3-2470-4D1F-A149-A09FCF94188E}" srcOrd="0" destOrd="0" parTransId="{3AF4C975-959D-4810-B1F5-62575E169790}" sibTransId="{F99BAA6D-55EB-43DC-A83F-E0696F0A3CAE}"/>
    <dgm:cxn modelId="{9248ABBA-D4E3-45DA-AB76-A65058D04D3C}" type="presOf" srcId="{DDFC607C-EFA2-4983-BCA9-CF3B73CB5299}" destId="{E7205B7B-7CBC-44A9-BFC9-1A86A1234D32}" srcOrd="0" destOrd="0" presId="urn:microsoft.com/office/officeart/2005/8/layout/process3"/>
    <dgm:cxn modelId="{98E24DC3-A39D-44DE-89A4-3636880D6B30}" srcId="{EA29541E-FE3C-4B54-A96A-216AA9C4CC7F}" destId="{F474ED43-96D1-4516-896F-0E019A5EB041}" srcOrd="6" destOrd="0" parTransId="{3898AC08-AC46-4E0B-97AF-11F32B809536}" sibTransId="{AA7A41D2-6000-413D-BF59-63233F7FB918}"/>
    <dgm:cxn modelId="{94C84FCE-290B-4A8A-B652-60403FC75A9B}" type="presOf" srcId="{F474ED43-96D1-4516-896F-0E019A5EB041}" destId="{CB0FD2D1-5700-43F2-8D57-1918A8CE24C6}" srcOrd="0" destOrd="6" presId="urn:microsoft.com/office/officeart/2005/8/layout/process3"/>
    <dgm:cxn modelId="{9B0F9DCE-9058-4556-9AB3-E71E9AF8F18D}" type="presOf" srcId="{F0D465A3-7AE6-45EE-957B-B8EC232C8C71}" destId="{E7205B7B-7CBC-44A9-BFC9-1A86A1234D32}" srcOrd="0" destOrd="8" presId="urn:microsoft.com/office/officeart/2005/8/layout/process3"/>
    <dgm:cxn modelId="{96DC02CF-7026-4054-9BED-7BB08A874150}" type="presOf" srcId="{BE95FCD4-2A46-4C4A-9A27-EF63D2D0E583}" destId="{4151E2DE-D670-482E-B0E6-CB1B157E5473}" srcOrd="0" destOrd="8" presId="urn:microsoft.com/office/officeart/2005/8/layout/process3"/>
    <dgm:cxn modelId="{A1ECEACF-D5A6-472B-B18E-5E4CCA4399CD}" type="presOf" srcId="{FAE4DF21-3A69-4767-B34B-63C6A56046DE}" destId="{CB0FD2D1-5700-43F2-8D57-1918A8CE24C6}" srcOrd="0" destOrd="7" presId="urn:microsoft.com/office/officeart/2005/8/layout/process3"/>
    <dgm:cxn modelId="{65F4E0D6-5513-4FA4-B15F-A403322DDD32}" type="presOf" srcId="{3324FC24-CCF7-4401-8126-D5AD17C1AC94}" destId="{8F515E6D-7347-4100-BA4E-56025CB08DD4}" srcOrd="0" destOrd="0" presId="urn:microsoft.com/office/officeart/2005/8/layout/process3"/>
    <dgm:cxn modelId="{B25C49E6-3BE1-4942-81B3-22681C4DB3C5}" type="presOf" srcId="{DB77F1C5-AC05-40B9-9F78-7EFD326036C3}" destId="{E7205B7B-7CBC-44A9-BFC9-1A86A1234D32}" srcOrd="0" destOrd="7" presId="urn:microsoft.com/office/officeart/2005/8/layout/process3"/>
    <dgm:cxn modelId="{C106C7E8-01E6-4281-A0AB-646EBE995D9D}" type="presOf" srcId="{D433EA29-3E3A-4321-9FFB-FDC564DD51B3}" destId="{E7205B7B-7CBC-44A9-BFC9-1A86A1234D32}" srcOrd="0" destOrd="11" presId="urn:microsoft.com/office/officeart/2005/8/layout/process3"/>
    <dgm:cxn modelId="{5AB321E9-FC78-4139-A8D2-7566256988EE}" type="presOf" srcId="{EA29541E-FE3C-4B54-A96A-216AA9C4CC7F}" destId="{91F9C6B1-EB18-4419-A0D7-A13D4FA9C064}" srcOrd="0" destOrd="0" presId="urn:microsoft.com/office/officeart/2005/8/layout/process3"/>
    <dgm:cxn modelId="{B85A5DEA-046B-4D9F-9F2E-84F25D76AB75}" srcId="{19C4F524-30DA-4B8A-A41F-819C033917A0}" destId="{BE95FCD4-2A46-4C4A-9A27-EF63D2D0E583}" srcOrd="8" destOrd="0" parTransId="{CACE368D-8A39-4EC1-A0FC-FB13B76EF663}" sibTransId="{B66A6592-B042-4789-9EB5-E344AA4343F3}"/>
    <dgm:cxn modelId="{C67D1BEB-662E-4767-A1CC-3E649ED11661}" srcId="{744167EF-0384-4A24-ACE0-B429CC61A287}" destId="{CAF2C184-79C9-48DF-A9DA-C200602CB4B8}" srcOrd="1" destOrd="0" parTransId="{991F2939-135B-402E-A6BB-B5FE52BF0720}" sibTransId="{FC3CCDB8-483E-4A4A-96D8-24244E0E5CF3}"/>
    <dgm:cxn modelId="{D0724FEF-F027-4C26-9358-3ACA6384057B}" srcId="{744167EF-0384-4A24-ACE0-B429CC61A287}" destId="{D433EA29-3E3A-4321-9FFB-FDC564DD51B3}" srcOrd="7" destOrd="0" parTransId="{2029D5AD-F500-4196-A3FE-D21059583B2E}" sibTransId="{AAFE33E7-9BA0-4F83-9DC0-53E8D4AEC5F3}"/>
    <dgm:cxn modelId="{3ADDF4F1-4721-49C6-B06F-55395FAA2E33}" srcId="{744167EF-0384-4A24-ACE0-B429CC61A287}" destId="{DDFC607C-EFA2-4983-BCA9-CF3B73CB5299}" srcOrd="0" destOrd="0" parTransId="{EAA2F6BA-7CA1-47FB-8845-5232B1FD85CA}" sibTransId="{2909C0BA-3B81-402C-86B0-315106021F66}"/>
    <dgm:cxn modelId="{20E424F2-7751-4F4C-B351-DCF045D4EFD6}" type="presOf" srcId="{65CE4D4B-D21C-4E09-8262-A9DB7F634D9D}" destId="{E7205B7B-7CBC-44A9-BFC9-1A86A1234D32}" srcOrd="0" destOrd="2" presId="urn:microsoft.com/office/officeart/2005/8/layout/process3"/>
    <dgm:cxn modelId="{F7559CF7-73CE-4A66-BFD1-B4744E064544}" srcId="{DDFC607C-EFA2-4983-BCA9-CF3B73CB5299}" destId="{F9C15DE3-18A4-4840-8AF5-D3D757B9BB22}" srcOrd="3" destOrd="0" parTransId="{2CD641D6-A259-4942-B272-39FCE62C6586}" sibTransId="{8C6A7410-2251-45E0-9553-095A987A17F0}"/>
    <dgm:cxn modelId="{49C482FD-AD32-422C-8123-0F2FD0684DB7}" srcId="{19C4F524-30DA-4B8A-A41F-819C033917A0}" destId="{7F328A5B-0626-40EF-B8A1-7BB955DB3E38}" srcOrd="7" destOrd="0" parTransId="{7C1187F6-993F-42F2-9672-6EEE9B4C5D83}" sibTransId="{4780F129-52DA-4046-B7AC-73C918B7ED58}"/>
    <dgm:cxn modelId="{EF6698FE-3D1F-4176-B049-A5A759767EC4}" srcId="{EA29541E-FE3C-4B54-A96A-216AA9C4CC7F}" destId="{032AF0FC-C8F4-46C2-B02A-CD1D12219190}" srcOrd="4" destOrd="0" parTransId="{8086963B-23F8-4FD7-970C-476030D0E751}" sibTransId="{771A49D0-DA18-4A72-A5EA-2334E574398E}"/>
    <dgm:cxn modelId="{B2A0928E-AD22-4AE4-82A2-7BF8E1E3805B}" type="presParOf" srcId="{8F515E6D-7347-4100-BA4E-56025CB08DD4}" destId="{E0D31D77-3F51-4206-8C9A-3AC21A5FA6ED}" srcOrd="0" destOrd="0" presId="urn:microsoft.com/office/officeart/2005/8/layout/process3"/>
    <dgm:cxn modelId="{1D5EBAB7-25E2-4425-A438-C5A388FBAF05}" type="presParOf" srcId="{E0D31D77-3F51-4206-8C9A-3AC21A5FA6ED}" destId="{7E3FF623-EEA5-4C0D-8AE8-8B3D2179345F}" srcOrd="0" destOrd="0" presId="urn:microsoft.com/office/officeart/2005/8/layout/process3"/>
    <dgm:cxn modelId="{02B7A5BC-F9A6-4131-B589-463011B6152D}" type="presParOf" srcId="{E0D31D77-3F51-4206-8C9A-3AC21A5FA6ED}" destId="{7F1B9DDF-8103-4022-9707-5EFA82765426}" srcOrd="1" destOrd="0" presId="urn:microsoft.com/office/officeart/2005/8/layout/process3"/>
    <dgm:cxn modelId="{76496444-0F4C-4F06-8E30-772532929B5E}" type="presParOf" srcId="{E0D31D77-3F51-4206-8C9A-3AC21A5FA6ED}" destId="{4151E2DE-D670-482E-B0E6-CB1B157E5473}" srcOrd="2" destOrd="0" presId="urn:microsoft.com/office/officeart/2005/8/layout/process3"/>
    <dgm:cxn modelId="{D2AE5701-378F-41E0-8799-7A7790EBB0A6}" type="presParOf" srcId="{8F515E6D-7347-4100-BA4E-56025CB08DD4}" destId="{BC678139-70B5-4FB6-BBFF-50CD548EC1EE}" srcOrd="1" destOrd="0" presId="urn:microsoft.com/office/officeart/2005/8/layout/process3"/>
    <dgm:cxn modelId="{81907C3F-76E8-451F-B38B-CA541F134E4B}" type="presParOf" srcId="{BC678139-70B5-4FB6-BBFF-50CD548EC1EE}" destId="{695A0591-0FF2-42AA-ADE4-8297443A34E4}" srcOrd="0" destOrd="0" presId="urn:microsoft.com/office/officeart/2005/8/layout/process3"/>
    <dgm:cxn modelId="{48683312-0215-48FE-A68D-EA261CC97328}" type="presParOf" srcId="{8F515E6D-7347-4100-BA4E-56025CB08DD4}" destId="{277FE9E1-79A2-4258-A375-49F7DCAD233E}" srcOrd="2" destOrd="0" presId="urn:microsoft.com/office/officeart/2005/8/layout/process3"/>
    <dgm:cxn modelId="{F0234AD1-E81A-46B8-8691-607864D6FB92}" type="presParOf" srcId="{277FE9E1-79A2-4258-A375-49F7DCAD233E}" destId="{91F9C6B1-EB18-4419-A0D7-A13D4FA9C064}" srcOrd="0" destOrd="0" presId="urn:microsoft.com/office/officeart/2005/8/layout/process3"/>
    <dgm:cxn modelId="{BF3B325B-5F9E-4D24-8870-214D2E2CAA76}" type="presParOf" srcId="{277FE9E1-79A2-4258-A375-49F7DCAD233E}" destId="{ED0B1D8A-864A-4C66-B004-BE79B974A627}" srcOrd="1" destOrd="0" presId="urn:microsoft.com/office/officeart/2005/8/layout/process3"/>
    <dgm:cxn modelId="{D6D272A7-C92F-4ACB-913B-9282A194BF31}" type="presParOf" srcId="{277FE9E1-79A2-4258-A375-49F7DCAD233E}" destId="{CB0FD2D1-5700-43F2-8D57-1918A8CE24C6}" srcOrd="2" destOrd="0" presId="urn:microsoft.com/office/officeart/2005/8/layout/process3"/>
    <dgm:cxn modelId="{7FF2390B-985C-47D3-8E34-48D6C4CD3BF0}" type="presParOf" srcId="{8F515E6D-7347-4100-BA4E-56025CB08DD4}" destId="{C8A187FB-86AA-4562-960A-6F2184787E2B}" srcOrd="3" destOrd="0" presId="urn:microsoft.com/office/officeart/2005/8/layout/process3"/>
    <dgm:cxn modelId="{1630CDCF-32BC-4D22-AA1F-66AFE5FD1F35}" type="presParOf" srcId="{C8A187FB-86AA-4562-960A-6F2184787E2B}" destId="{E4B46412-7104-4120-8A79-17B12F19488D}" srcOrd="0" destOrd="0" presId="urn:microsoft.com/office/officeart/2005/8/layout/process3"/>
    <dgm:cxn modelId="{B394377A-B039-4225-B984-83387CEDE901}" type="presParOf" srcId="{8F515E6D-7347-4100-BA4E-56025CB08DD4}" destId="{2EF5ECFC-55FF-462A-9D9F-B6B32ABAD1FE}" srcOrd="4" destOrd="0" presId="urn:microsoft.com/office/officeart/2005/8/layout/process3"/>
    <dgm:cxn modelId="{2F660D4B-7C92-4AF4-A06A-7E16B3181E3F}" type="presParOf" srcId="{2EF5ECFC-55FF-462A-9D9F-B6B32ABAD1FE}" destId="{2FD7DBD9-DCE2-4EF7-A84E-91843854CB5A}" srcOrd="0" destOrd="0" presId="urn:microsoft.com/office/officeart/2005/8/layout/process3"/>
    <dgm:cxn modelId="{43A36945-B638-49FF-8793-59EC83FD4A2E}" type="presParOf" srcId="{2EF5ECFC-55FF-462A-9D9F-B6B32ABAD1FE}" destId="{984F19D6-B644-4F76-8C3C-7CF9CD683DE7}" srcOrd="1" destOrd="0" presId="urn:microsoft.com/office/officeart/2005/8/layout/process3"/>
    <dgm:cxn modelId="{2C4D802A-0BED-4A25-82D5-C4F60808E557}" type="presParOf" srcId="{2EF5ECFC-55FF-462A-9D9F-B6B32ABAD1FE}" destId="{E7205B7B-7CBC-44A9-BFC9-1A86A1234D32}"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9C1B0A6-EF6A-4C59-BE30-9631040D038A}" type="doc">
      <dgm:prSet loTypeId="urn:microsoft.com/office/officeart/2005/8/layout/cycle1" loCatId="cycle" qsTypeId="urn:microsoft.com/office/officeart/2005/8/quickstyle/simple1" qsCatId="simple" csTypeId="urn:microsoft.com/office/officeart/2005/8/colors/accent1_2" csCatId="accent1" phldr="1"/>
      <dgm:spPr/>
      <dgm:t>
        <a:bodyPr/>
        <a:lstStyle/>
        <a:p>
          <a:endParaRPr lang="en-US"/>
        </a:p>
      </dgm:t>
    </dgm:pt>
    <dgm:pt modelId="{FAECD16A-284F-443F-99E1-A303F9F3E3A0}">
      <dgm:prSet phldrT="[Text]"/>
      <dgm:spPr/>
      <dgm:t>
        <a:bodyPr/>
        <a:lstStyle/>
        <a:p>
          <a:r>
            <a:rPr lang="en-US" dirty="0"/>
            <a:t>Large Load developers need certainty about available grid capacity to make business decisions that determine composition of load</a:t>
          </a:r>
        </a:p>
      </dgm:t>
    </dgm:pt>
    <dgm:pt modelId="{C43F8F7E-46AD-42B9-99B4-12F20BA6ED6E}" type="parTrans" cxnId="{9841DBE0-BDD3-4206-9F4A-0678353DF57F}">
      <dgm:prSet/>
      <dgm:spPr/>
      <dgm:t>
        <a:bodyPr/>
        <a:lstStyle/>
        <a:p>
          <a:endParaRPr lang="en-US"/>
        </a:p>
      </dgm:t>
    </dgm:pt>
    <dgm:pt modelId="{36041513-D17A-4B53-B96D-B4FA8FB4934F}" type="sibTrans" cxnId="{9841DBE0-BDD3-4206-9F4A-0678353DF57F}">
      <dgm:prSet/>
      <dgm:spPr/>
      <dgm:t>
        <a:bodyPr/>
        <a:lstStyle/>
        <a:p>
          <a:endParaRPr lang="en-US"/>
        </a:p>
      </dgm:t>
    </dgm:pt>
    <dgm:pt modelId="{F039809E-5BE1-4D7C-B320-E48FEEF923D9}">
      <dgm:prSet phldrT="[Text]"/>
      <dgm:spPr/>
      <dgm:t>
        <a:bodyPr/>
        <a:lstStyle/>
        <a:p>
          <a:r>
            <a:rPr lang="en-US" dirty="0"/>
            <a:t>Grid planners need certainty about load size &amp; composition to assess available grid capacity and reliability impacts</a:t>
          </a:r>
        </a:p>
      </dgm:t>
    </dgm:pt>
    <dgm:pt modelId="{3C2F7929-DAD1-4FAC-A776-8D98659F2E2A}" type="parTrans" cxnId="{F39C9111-ACEE-4393-9B00-59B4F736C62D}">
      <dgm:prSet/>
      <dgm:spPr/>
      <dgm:t>
        <a:bodyPr/>
        <a:lstStyle/>
        <a:p>
          <a:endParaRPr lang="en-US"/>
        </a:p>
      </dgm:t>
    </dgm:pt>
    <dgm:pt modelId="{0AB620F1-D926-4CF9-A201-C9A5391252EB}" type="sibTrans" cxnId="{F39C9111-ACEE-4393-9B00-59B4F736C62D}">
      <dgm:prSet/>
      <dgm:spPr/>
      <dgm:t>
        <a:bodyPr/>
        <a:lstStyle/>
        <a:p>
          <a:endParaRPr lang="en-US"/>
        </a:p>
      </dgm:t>
    </dgm:pt>
    <dgm:pt modelId="{06BA0981-297E-4937-85BE-5A862728E5B1}" type="pres">
      <dgm:prSet presAssocID="{D9C1B0A6-EF6A-4C59-BE30-9631040D038A}" presName="cycle" presStyleCnt="0">
        <dgm:presLayoutVars>
          <dgm:dir/>
          <dgm:resizeHandles val="exact"/>
        </dgm:presLayoutVars>
      </dgm:prSet>
      <dgm:spPr/>
    </dgm:pt>
    <dgm:pt modelId="{7209AE84-773A-443F-A7AC-47AB0CBCA865}" type="pres">
      <dgm:prSet presAssocID="{FAECD16A-284F-443F-99E1-A303F9F3E3A0}" presName="dummy" presStyleCnt="0"/>
      <dgm:spPr/>
    </dgm:pt>
    <dgm:pt modelId="{401D8AA3-4AE2-42B4-8F48-24CEE8DCF09C}" type="pres">
      <dgm:prSet presAssocID="{FAECD16A-284F-443F-99E1-A303F9F3E3A0}" presName="node" presStyleLbl="revTx" presStyleIdx="0" presStyleCnt="2" custScaleX="119325" custScaleY="84186">
        <dgm:presLayoutVars>
          <dgm:bulletEnabled val="1"/>
        </dgm:presLayoutVars>
      </dgm:prSet>
      <dgm:spPr/>
    </dgm:pt>
    <dgm:pt modelId="{39B652CB-F18F-4B77-9904-E85AD8435016}" type="pres">
      <dgm:prSet presAssocID="{36041513-D17A-4B53-B96D-B4FA8FB4934F}" presName="sibTrans" presStyleLbl="node1" presStyleIdx="0" presStyleCnt="2"/>
      <dgm:spPr/>
    </dgm:pt>
    <dgm:pt modelId="{A2E113C6-B6F1-41A6-9AFF-250E1936E6BE}" type="pres">
      <dgm:prSet presAssocID="{F039809E-5BE1-4D7C-B320-E48FEEF923D9}" presName="dummy" presStyleCnt="0"/>
      <dgm:spPr/>
    </dgm:pt>
    <dgm:pt modelId="{910BB6E8-CDB6-49A6-BDE4-9084231CF6BE}" type="pres">
      <dgm:prSet presAssocID="{F039809E-5BE1-4D7C-B320-E48FEEF923D9}" presName="node" presStyleLbl="revTx" presStyleIdx="1" presStyleCnt="2">
        <dgm:presLayoutVars>
          <dgm:bulletEnabled val="1"/>
        </dgm:presLayoutVars>
      </dgm:prSet>
      <dgm:spPr/>
    </dgm:pt>
    <dgm:pt modelId="{463AB369-4472-463B-B4BB-C292586EF7BF}" type="pres">
      <dgm:prSet presAssocID="{0AB620F1-D926-4CF9-A201-C9A5391252EB}" presName="sibTrans" presStyleLbl="node1" presStyleIdx="1" presStyleCnt="2"/>
      <dgm:spPr/>
    </dgm:pt>
  </dgm:ptLst>
  <dgm:cxnLst>
    <dgm:cxn modelId="{F39C9111-ACEE-4393-9B00-59B4F736C62D}" srcId="{D9C1B0A6-EF6A-4C59-BE30-9631040D038A}" destId="{F039809E-5BE1-4D7C-B320-E48FEEF923D9}" srcOrd="1" destOrd="0" parTransId="{3C2F7929-DAD1-4FAC-A776-8D98659F2E2A}" sibTransId="{0AB620F1-D926-4CF9-A201-C9A5391252EB}"/>
    <dgm:cxn modelId="{C2D9DC1D-7580-45C0-98A6-83647785C1BB}" type="presOf" srcId="{36041513-D17A-4B53-B96D-B4FA8FB4934F}" destId="{39B652CB-F18F-4B77-9904-E85AD8435016}" srcOrd="0" destOrd="0" presId="urn:microsoft.com/office/officeart/2005/8/layout/cycle1"/>
    <dgm:cxn modelId="{CE66FA1F-78DE-4846-862B-295F0FA6428F}" type="presOf" srcId="{FAECD16A-284F-443F-99E1-A303F9F3E3A0}" destId="{401D8AA3-4AE2-42B4-8F48-24CEE8DCF09C}" srcOrd="0" destOrd="0" presId="urn:microsoft.com/office/officeart/2005/8/layout/cycle1"/>
    <dgm:cxn modelId="{34CC2028-FD69-4DA6-9363-013FC223AB6C}" type="presOf" srcId="{F039809E-5BE1-4D7C-B320-E48FEEF923D9}" destId="{910BB6E8-CDB6-49A6-BDE4-9084231CF6BE}" srcOrd="0" destOrd="0" presId="urn:microsoft.com/office/officeart/2005/8/layout/cycle1"/>
    <dgm:cxn modelId="{5209FE73-E671-4E5B-95FB-E3B54DC7E77B}" type="presOf" srcId="{0AB620F1-D926-4CF9-A201-C9A5391252EB}" destId="{463AB369-4472-463B-B4BB-C292586EF7BF}" srcOrd="0" destOrd="0" presId="urn:microsoft.com/office/officeart/2005/8/layout/cycle1"/>
    <dgm:cxn modelId="{9841DBE0-BDD3-4206-9F4A-0678353DF57F}" srcId="{D9C1B0A6-EF6A-4C59-BE30-9631040D038A}" destId="{FAECD16A-284F-443F-99E1-A303F9F3E3A0}" srcOrd="0" destOrd="0" parTransId="{C43F8F7E-46AD-42B9-99B4-12F20BA6ED6E}" sibTransId="{36041513-D17A-4B53-B96D-B4FA8FB4934F}"/>
    <dgm:cxn modelId="{895DE7F8-853A-4AB0-ADB7-D244FE0E26C2}" type="presOf" srcId="{D9C1B0A6-EF6A-4C59-BE30-9631040D038A}" destId="{06BA0981-297E-4937-85BE-5A862728E5B1}" srcOrd="0" destOrd="0" presId="urn:microsoft.com/office/officeart/2005/8/layout/cycle1"/>
    <dgm:cxn modelId="{BC38D0BC-C8B3-486D-AD9B-9E785F946FA5}" type="presParOf" srcId="{06BA0981-297E-4937-85BE-5A862728E5B1}" destId="{7209AE84-773A-443F-A7AC-47AB0CBCA865}" srcOrd="0" destOrd="0" presId="urn:microsoft.com/office/officeart/2005/8/layout/cycle1"/>
    <dgm:cxn modelId="{4FA6B39D-D436-416A-9AB2-FBABFA4E8F17}" type="presParOf" srcId="{06BA0981-297E-4937-85BE-5A862728E5B1}" destId="{401D8AA3-4AE2-42B4-8F48-24CEE8DCF09C}" srcOrd="1" destOrd="0" presId="urn:microsoft.com/office/officeart/2005/8/layout/cycle1"/>
    <dgm:cxn modelId="{CBC65C37-6CC6-49D3-9431-792E9DBD9931}" type="presParOf" srcId="{06BA0981-297E-4937-85BE-5A862728E5B1}" destId="{39B652CB-F18F-4B77-9904-E85AD8435016}" srcOrd="2" destOrd="0" presId="urn:microsoft.com/office/officeart/2005/8/layout/cycle1"/>
    <dgm:cxn modelId="{4A368B26-42EC-4986-90B4-734C13FB60AA}" type="presParOf" srcId="{06BA0981-297E-4937-85BE-5A862728E5B1}" destId="{A2E113C6-B6F1-41A6-9AFF-250E1936E6BE}" srcOrd="3" destOrd="0" presId="urn:microsoft.com/office/officeart/2005/8/layout/cycle1"/>
    <dgm:cxn modelId="{E2EC1666-4C62-40FA-9893-F015CC27F0FB}" type="presParOf" srcId="{06BA0981-297E-4937-85BE-5A862728E5B1}" destId="{910BB6E8-CDB6-49A6-BDE4-9084231CF6BE}" srcOrd="4" destOrd="0" presId="urn:microsoft.com/office/officeart/2005/8/layout/cycle1"/>
    <dgm:cxn modelId="{7A7BB7D6-8C8E-4C59-87CB-A7282A9878E3}" type="presParOf" srcId="{06BA0981-297E-4937-85BE-5A862728E5B1}" destId="{463AB369-4472-463B-B4BB-C292586EF7BF}" srcOrd="5" destOrd="0" presId="urn:microsoft.com/office/officeart/2005/8/layout/cycle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24FC24-CCF7-4401-8126-D5AD17C1AC94}" type="doc">
      <dgm:prSet loTypeId="urn:microsoft.com/office/officeart/2005/8/layout/process3" loCatId="process" qsTypeId="urn:microsoft.com/office/officeart/2005/8/quickstyle/simple1" qsCatId="simple" csTypeId="urn:microsoft.com/office/officeart/2005/8/colors/accent1_2" csCatId="accent1" phldr="1"/>
      <dgm:spPr/>
      <dgm:t>
        <a:bodyPr/>
        <a:lstStyle/>
        <a:p>
          <a:endParaRPr lang="en-US"/>
        </a:p>
      </dgm:t>
    </dgm:pt>
    <dgm:pt modelId="{19C4F524-30DA-4B8A-A41F-819C033917A0}">
      <dgm:prSet phldrT="[Text]" custT="1"/>
      <dgm:spPr>
        <a:solidFill>
          <a:srgbClr val="685BC7"/>
        </a:solidFill>
        <a:ln>
          <a:solidFill>
            <a:srgbClr val="685BC7"/>
          </a:solidFill>
        </a:ln>
      </dgm:spPr>
      <dgm:t>
        <a:bodyPr/>
        <a:lstStyle/>
        <a:p>
          <a:r>
            <a:rPr lang="en-US" sz="1300" b="1" dirty="0"/>
            <a:t>Phase 1</a:t>
          </a:r>
          <a:endParaRPr lang="en-US" sz="1300" b="1" dirty="0">
            <a:solidFill>
              <a:srgbClr val="FFFF00"/>
            </a:solidFill>
          </a:endParaRPr>
        </a:p>
        <a:p>
          <a:r>
            <a:rPr lang="en-US" sz="1300" dirty="0"/>
            <a:t>Interconnection Request and Planning Studies</a:t>
          </a:r>
        </a:p>
      </dgm:t>
    </dgm:pt>
    <dgm:pt modelId="{8D44B36B-0BE6-4884-AD47-8974698D742B}" type="parTrans" cxnId="{D558B57C-89E2-448A-B067-DBB0EBD81CD5}">
      <dgm:prSet/>
      <dgm:spPr/>
      <dgm:t>
        <a:bodyPr/>
        <a:lstStyle/>
        <a:p>
          <a:endParaRPr lang="en-US"/>
        </a:p>
      </dgm:t>
    </dgm:pt>
    <dgm:pt modelId="{E29A7B73-9FEC-4010-949E-4799D17B08D7}" type="sibTrans" cxnId="{D558B57C-89E2-448A-B067-DBB0EBD81CD5}">
      <dgm:prSet/>
      <dgm:spPr>
        <a:solidFill>
          <a:srgbClr val="890C58"/>
        </a:solidFill>
        <a:ln>
          <a:solidFill>
            <a:srgbClr val="890C58"/>
          </a:solidFill>
        </a:ln>
      </dgm:spPr>
      <dgm:t>
        <a:bodyPr/>
        <a:lstStyle/>
        <a:p>
          <a:endParaRPr lang="en-US"/>
        </a:p>
      </dgm:t>
    </dgm:pt>
    <dgm:pt modelId="{51FFC4F3-2470-4D1F-A149-A09FCF94188E}">
      <dgm:prSet phldrT="[Text]"/>
      <dgm:spPr>
        <a:ln>
          <a:solidFill>
            <a:srgbClr val="685BC7"/>
          </a:solidFill>
        </a:ln>
      </dgm:spPr>
      <dgm:t>
        <a:bodyPr/>
        <a:lstStyle/>
        <a:p>
          <a:r>
            <a:rPr lang="en-US" dirty="0"/>
            <a:t>Many customers are seeking connection in specific areas (WTX, DFW, etc.). So, study assumptions may quickly become outdated as additional customers arrive in an area.</a:t>
          </a:r>
        </a:p>
      </dgm:t>
    </dgm:pt>
    <dgm:pt modelId="{3AF4C975-959D-4810-B1F5-62575E169790}" type="parTrans" cxnId="{A32FF6B4-A92D-4162-9F96-B40B759C5DE3}">
      <dgm:prSet/>
      <dgm:spPr/>
      <dgm:t>
        <a:bodyPr/>
        <a:lstStyle/>
        <a:p>
          <a:endParaRPr lang="en-US"/>
        </a:p>
      </dgm:t>
    </dgm:pt>
    <dgm:pt modelId="{F99BAA6D-55EB-43DC-A83F-E0696F0A3CAE}" type="sibTrans" cxnId="{A32FF6B4-A92D-4162-9F96-B40B759C5DE3}">
      <dgm:prSet/>
      <dgm:spPr/>
      <dgm:t>
        <a:bodyPr/>
        <a:lstStyle/>
        <a:p>
          <a:endParaRPr lang="en-US"/>
        </a:p>
      </dgm:t>
    </dgm:pt>
    <dgm:pt modelId="{EA29541E-FE3C-4B54-A96A-216AA9C4CC7F}">
      <dgm:prSet phldrT="[Text]"/>
      <dgm:spPr>
        <a:solidFill>
          <a:srgbClr val="5B6770"/>
        </a:solidFill>
        <a:ln>
          <a:solidFill>
            <a:srgbClr val="5B6770"/>
          </a:solidFill>
        </a:ln>
      </dgm:spPr>
      <dgm:t>
        <a:bodyPr/>
        <a:lstStyle/>
        <a:p>
          <a:r>
            <a:rPr lang="en-US" b="1" dirty="0"/>
            <a:t>Phase 2</a:t>
          </a:r>
          <a:endParaRPr lang="en-US" b="1" dirty="0">
            <a:solidFill>
              <a:srgbClr val="FFFF00"/>
            </a:solidFill>
          </a:endParaRPr>
        </a:p>
        <a:p>
          <a:r>
            <a:rPr lang="en-US" dirty="0"/>
            <a:t>Agreements and Modeling</a:t>
          </a:r>
        </a:p>
      </dgm:t>
    </dgm:pt>
    <dgm:pt modelId="{9E5457EF-2A16-4798-A0E0-0471B24A9903}" type="parTrans" cxnId="{ACAE9639-2D06-4A99-B710-37D956F598FA}">
      <dgm:prSet/>
      <dgm:spPr/>
      <dgm:t>
        <a:bodyPr/>
        <a:lstStyle/>
        <a:p>
          <a:endParaRPr lang="en-US"/>
        </a:p>
      </dgm:t>
    </dgm:pt>
    <dgm:pt modelId="{4447BE7A-6A19-4692-B06C-D9D0CF7CFD98}" type="sibTrans" cxnId="{ACAE9639-2D06-4A99-B710-37D956F598FA}">
      <dgm:prSet/>
      <dgm:spPr>
        <a:solidFill>
          <a:srgbClr val="890C58"/>
        </a:solidFill>
        <a:ln>
          <a:solidFill>
            <a:srgbClr val="890C58"/>
          </a:solidFill>
        </a:ln>
      </dgm:spPr>
      <dgm:t>
        <a:bodyPr/>
        <a:lstStyle/>
        <a:p>
          <a:endParaRPr lang="en-US"/>
        </a:p>
      </dgm:t>
    </dgm:pt>
    <dgm:pt modelId="{63CAFDF9-242D-4313-A25F-221678C5243C}">
      <dgm:prSet phldrT="[Text]"/>
      <dgm:spPr>
        <a:ln>
          <a:solidFill>
            <a:srgbClr val="5B6770"/>
          </a:solidFill>
        </a:ln>
      </dgm:spPr>
      <dgm:t>
        <a:bodyPr/>
        <a:lstStyle/>
        <a:p>
          <a:r>
            <a:rPr lang="en-US" dirty="0"/>
            <a:t>TSPs can sign agreements with customers before studies are completed. This creates an expectation from the customer that the signed load can be served.</a:t>
          </a:r>
        </a:p>
      </dgm:t>
    </dgm:pt>
    <dgm:pt modelId="{49D226D1-E42D-45FD-AB26-2AABAB6AFE3A}" type="parTrans" cxnId="{A555082B-57D1-4461-8206-F7033DB8DB48}">
      <dgm:prSet/>
      <dgm:spPr/>
      <dgm:t>
        <a:bodyPr/>
        <a:lstStyle/>
        <a:p>
          <a:endParaRPr lang="en-US"/>
        </a:p>
      </dgm:t>
    </dgm:pt>
    <dgm:pt modelId="{0C5A6E4D-2B3D-48D3-8708-D626B260A811}" type="sibTrans" cxnId="{A555082B-57D1-4461-8206-F7033DB8DB48}">
      <dgm:prSet/>
      <dgm:spPr/>
      <dgm:t>
        <a:bodyPr/>
        <a:lstStyle/>
        <a:p>
          <a:endParaRPr lang="en-US"/>
        </a:p>
      </dgm:t>
    </dgm:pt>
    <dgm:pt modelId="{744167EF-0384-4A24-ACE0-B429CC61A287}">
      <dgm:prSet phldrT="[Text]"/>
      <dgm:spPr>
        <a:solidFill>
          <a:srgbClr val="00AEC7"/>
        </a:solidFill>
        <a:ln>
          <a:solidFill>
            <a:srgbClr val="00AEC7"/>
          </a:solidFill>
        </a:ln>
      </dgm:spPr>
      <dgm:t>
        <a:bodyPr/>
        <a:lstStyle/>
        <a:p>
          <a:r>
            <a:rPr lang="en-US" b="1" dirty="0"/>
            <a:t>Phase 3</a:t>
          </a:r>
          <a:endParaRPr lang="en-US" b="1" dirty="0">
            <a:solidFill>
              <a:srgbClr val="FFFF00"/>
            </a:solidFill>
          </a:endParaRPr>
        </a:p>
        <a:p>
          <a:r>
            <a:rPr lang="en-US" dirty="0"/>
            <a:t>Approval to Energize</a:t>
          </a:r>
        </a:p>
      </dgm:t>
    </dgm:pt>
    <dgm:pt modelId="{D221980F-4B4F-45BC-A384-04863825363E}" type="parTrans" cxnId="{5B1C4D52-AA13-4941-8968-9480432EB576}">
      <dgm:prSet/>
      <dgm:spPr/>
      <dgm:t>
        <a:bodyPr/>
        <a:lstStyle/>
        <a:p>
          <a:endParaRPr lang="en-US"/>
        </a:p>
      </dgm:t>
    </dgm:pt>
    <dgm:pt modelId="{B726C489-6815-4FEB-9D74-37F1F9E38B57}" type="sibTrans" cxnId="{5B1C4D52-AA13-4941-8968-9480432EB576}">
      <dgm:prSet/>
      <dgm:spPr/>
      <dgm:t>
        <a:bodyPr/>
        <a:lstStyle/>
        <a:p>
          <a:endParaRPr lang="en-US"/>
        </a:p>
      </dgm:t>
    </dgm:pt>
    <dgm:pt modelId="{0E08D82C-EF50-4508-A6D3-5C5FE7A21120}">
      <dgm:prSet phldrT="[Text]"/>
      <dgm:spPr>
        <a:ln>
          <a:solidFill>
            <a:srgbClr val="00AEC7"/>
          </a:solidFill>
        </a:ln>
      </dgm:spPr>
      <dgm:t>
        <a:bodyPr/>
        <a:lstStyle/>
        <a:p>
          <a:r>
            <a:rPr lang="en-US" dirty="0"/>
            <a:t>Communication gap - approval of planning studies is not an approval to energize </a:t>
          </a:r>
        </a:p>
      </dgm:t>
    </dgm:pt>
    <dgm:pt modelId="{CBA98DC1-A461-42E5-8E7F-5AC343B90674}" type="parTrans" cxnId="{F99D4908-F274-4E1E-9971-59B4B5835A0C}">
      <dgm:prSet/>
      <dgm:spPr/>
      <dgm:t>
        <a:bodyPr/>
        <a:lstStyle/>
        <a:p>
          <a:endParaRPr lang="en-US"/>
        </a:p>
      </dgm:t>
    </dgm:pt>
    <dgm:pt modelId="{17C595C3-3C45-43E1-938D-569E509FDF8B}" type="sibTrans" cxnId="{F99D4908-F274-4E1E-9971-59B4B5835A0C}">
      <dgm:prSet/>
      <dgm:spPr/>
      <dgm:t>
        <a:bodyPr/>
        <a:lstStyle/>
        <a:p>
          <a:endParaRPr lang="en-US"/>
        </a:p>
      </dgm:t>
    </dgm:pt>
    <dgm:pt modelId="{786462C7-7317-4553-830A-B6F83810675D}">
      <dgm:prSet phldrT="[Text]"/>
      <dgm:spPr>
        <a:ln>
          <a:solidFill>
            <a:srgbClr val="685BC7"/>
          </a:solidFill>
        </a:ln>
      </dgm:spPr>
      <dgm:t>
        <a:bodyPr/>
        <a:lstStyle/>
        <a:p>
          <a:pPr>
            <a:buNone/>
          </a:pPr>
          <a:r>
            <a:rPr lang="en-US" b="1" dirty="0"/>
            <a:t>Challenges</a:t>
          </a:r>
        </a:p>
      </dgm:t>
    </dgm:pt>
    <dgm:pt modelId="{7A881363-CD3D-4248-B615-A0D67001F193}" type="parTrans" cxnId="{58B56004-7A8B-473A-AC78-5885A70708A0}">
      <dgm:prSet/>
      <dgm:spPr/>
      <dgm:t>
        <a:bodyPr/>
        <a:lstStyle/>
        <a:p>
          <a:endParaRPr lang="en-US"/>
        </a:p>
      </dgm:t>
    </dgm:pt>
    <dgm:pt modelId="{B5B1879F-3493-4BBC-A63F-5517CC32CD01}" type="sibTrans" cxnId="{58B56004-7A8B-473A-AC78-5885A70708A0}">
      <dgm:prSet/>
      <dgm:spPr/>
      <dgm:t>
        <a:bodyPr/>
        <a:lstStyle/>
        <a:p>
          <a:endParaRPr lang="en-US"/>
        </a:p>
      </dgm:t>
    </dgm:pt>
    <dgm:pt modelId="{D2685873-24CC-4667-AD8A-5CE0C8AB81D4}">
      <dgm:prSet phldrT="[Text]"/>
      <dgm:spPr>
        <a:ln>
          <a:solidFill>
            <a:srgbClr val="685BC7"/>
          </a:solidFill>
        </a:ln>
      </dgm:spPr>
      <dgm:t>
        <a:bodyPr/>
        <a:lstStyle/>
        <a:p>
          <a:r>
            <a:rPr lang="en-US" dirty="0"/>
            <a:t>There are many unsigned “officer letter” loads in the planning cases. This makes studies difficult because it is not known which of these loads will actually connect (issues identified in studies may or may not be real).</a:t>
          </a:r>
        </a:p>
      </dgm:t>
    </dgm:pt>
    <dgm:pt modelId="{8F4222C9-A9B2-4881-84C1-B045328B592D}" type="parTrans" cxnId="{39D66DE5-87CE-49EF-AD0E-B2347909AA3E}">
      <dgm:prSet/>
      <dgm:spPr/>
      <dgm:t>
        <a:bodyPr/>
        <a:lstStyle/>
        <a:p>
          <a:endParaRPr lang="en-US"/>
        </a:p>
      </dgm:t>
    </dgm:pt>
    <dgm:pt modelId="{093A23B6-8DB3-4AF9-B7CC-FF3D8E0A1D90}" type="sibTrans" cxnId="{39D66DE5-87CE-49EF-AD0E-B2347909AA3E}">
      <dgm:prSet/>
      <dgm:spPr/>
      <dgm:t>
        <a:bodyPr/>
        <a:lstStyle/>
        <a:p>
          <a:endParaRPr lang="en-US"/>
        </a:p>
      </dgm:t>
    </dgm:pt>
    <dgm:pt modelId="{EFF08786-ABD5-485F-ACA0-9CAFC9F80D27}">
      <dgm:prSet phldrT="[Text]"/>
      <dgm:spPr>
        <a:ln>
          <a:solidFill>
            <a:srgbClr val="685BC7"/>
          </a:solidFill>
        </a:ln>
      </dgm:spPr>
      <dgm:t>
        <a:bodyPr/>
        <a:lstStyle/>
        <a:p>
          <a:endParaRPr lang="en-US" dirty="0"/>
        </a:p>
      </dgm:t>
    </dgm:pt>
    <dgm:pt modelId="{B6783D5E-C489-4054-9DC3-50FBA771867C}" type="parTrans" cxnId="{2B332047-BD0D-421F-BDA2-D915650C35CF}">
      <dgm:prSet/>
      <dgm:spPr/>
      <dgm:t>
        <a:bodyPr/>
        <a:lstStyle/>
        <a:p>
          <a:endParaRPr lang="en-US"/>
        </a:p>
      </dgm:t>
    </dgm:pt>
    <dgm:pt modelId="{8766CB2F-C7E9-4E54-8493-4EF28CF6AAA6}" type="sibTrans" cxnId="{2B332047-BD0D-421F-BDA2-D915650C35CF}">
      <dgm:prSet/>
      <dgm:spPr/>
      <dgm:t>
        <a:bodyPr/>
        <a:lstStyle/>
        <a:p>
          <a:endParaRPr lang="en-US"/>
        </a:p>
      </dgm:t>
    </dgm:pt>
    <dgm:pt modelId="{51039AA8-6633-4E8D-A2A9-E2C3C020AE41}">
      <dgm:prSet phldrT="[Text]"/>
      <dgm:spPr>
        <a:ln>
          <a:solidFill>
            <a:srgbClr val="5B6770"/>
          </a:solidFill>
        </a:ln>
      </dgm:spPr>
      <dgm:t>
        <a:bodyPr/>
        <a:lstStyle/>
        <a:p>
          <a:endParaRPr lang="en-US" dirty="0"/>
        </a:p>
      </dgm:t>
    </dgm:pt>
    <dgm:pt modelId="{19600040-7E47-4194-B884-60F7A5ACC6B3}" type="parTrans" cxnId="{04B4C6EE-4879-4B23-AECD-666772EE0C7C}">
      <dgm:prSet/>
      <dgm:spPr/>
      <dgm:t>
        <a:bodyPr/>
        <a:lstStyle/>
        <a:p>
          <a:endParaRPr lang="en-US"/>
        </a:p>
      </dgm:t>
    </dgm:pt>
    <dgm:pt modelId="{787E3EE8-C4C6-47A5-81E7-6897B06BFA4F}" type="sibTrans" cxnId="{04B4C6EE-4879-4B23-AECD-666772EE0C7C}">
      <dgm:prSet/>
      <dgm:spPr/>
      <dgm:t>
        <a:bodyPr/>
        <a:lstStyle/>
        <a:p>
          <a:endParaRPr lang="en-US"/>
        </a:p>
      </dgm:t>
    </dgm:pt>
    <dgm:pt modelId="{264FBC28-EB23-4042-B291-1302C75B41BC}">
      <dgm:prSet phldrT="[Text]"/>
      <dgm:spPr>
        <a:ln>
          <a:solidFill>
            <a:srgbClr val="5B6770"/>
          </a:solidFill>
        </a:ln>
      </dgm:spPr>
      <dgm:t>
        <a:bodyPr/>
        <a:lstStyle/>
        <a:p>
          <a:endParaRPr lang="en-US" dirty="0"/>
        </a:p>
      </dgm:t>
    </dgm:pt>
    <dgm:pt modelId="{04681DE4-165B-41BC-B768-A57C717DFD8A}" type="parTrans" cxnId="{047EF924-4705-4305-8EE9-193701D1797B}">
      <dgm:prSet/>
      <dgm:spPr/>
      <dgm:t>
        <a:bodyPr/>
        <a:lstStyle/>
        <a:p>
          <a:endParaRPr lang="en-US"/>
        </a:p>
      </dgm:t>
    </dgm:pt>
    <dgm:pt modelId="{0DAE2F7D-B231-44DE-83D0-2738C2292FB6}" type="sibTrans" cxnId="{047EF924-4705-4305-8EE9-193701D1797B}">
      <dgm:prSet/>
      <dgm:spPr/>
      <dgm:t>
        <a:bodyPr/>
        <a:lstStyle/>
        <a:p>
          <a:endParaRPr lang="en-US"/>
        </a:p>
      </dgm:t>
    </dgm:pt>
    <dgm:pt modelId="{1C7D7A01-4163-4F4B-A87E-1BE707AE0F23}">
      <dgm:prSet phldrT="[Text]"/>
      <dgm:spPr>
        <a:ln>
          <a:solidFill>
            <a:srgbClr val="5B6770"/>
          </a:solidFill>
        </a:ln>
      </dgm:spPr>
      <dgm:t>
        <a:bodyPr/>
        <a:lstStyle/>
        <a:p>
          <a:pPr>
            <a:buNone/>
          </a:pPr>
          <a:r>
            <a:rPr lang="en-US" b="1" dirty="0"/>
            <a:t>Challenges</a:t>
          </a:r>
        </a:p>
      </dgm:t>
    </dgm:pt>
    <dgm:pt modelId="{6086CBF6-A83E-4D49-B425-D363868AADFA}" type="parTrans" cxnId="{4BE48C76-8BA1-4913-8BF9-7D9B175F7B22}">
      <dgm:prSet/>
      <dgm:spPr/>
      <dgm:t>
        <a:bodyPr/>
        <a:lstStyle/>
        <a:p>
          <a:endParaRPr lang="en-US"/>
        </a:p>
      </dgm:t>
    </dgm:pt>
    <dgm:pt modelId="{E08192A0-60F2-45D0-AD68-EF0076AAB599}" type="sibTrans" cxnId="{4BE48C76-8BA1-4913-8BF9-7D9B175F7B22}">
      <dgm:prSet/>
      <dgm:spPr/>
      <dgm:t>
        <a:bodyPr/>
        <a:lstStyle/>
        <a:p>
          <a:endParaRPr lang="en-US"/>
        </a:p>
      </dgm:t>
    </dgm:pt>
    <dgm:pt modelId="{F1A83A55-CE62-45E8-ACB6-D3BDDE5FDC28}">
      <dgm:prSet phldrT="[Text]"/>
      <dgm:spPr>
        <a:ln>
          <a:solidFill>
            <a:srgbClr val="5B6770"/>
          </a:solidFill>
        </a:ln>
      </dgm:spPr>
      <dgm:t>
        <a:bodyPr/>
        <a:lstStyle/>
        <a:p>
          <a:endParaRPr lang="en-US" dirty="0"/>
        </a:p>
      </dgm:t>
    </dgm:pt>
    <dgm:pt modelId="{8E7606FD-3836-45B2-BE9A-EF3AB1C62E30}" type="parTrans" cxnId="{4F3EA968-FC51-40D6-ADBB-12933E9CD597}">
      <dgm:prSet/>
      <dgm:spPr/>
      <dgm:t>
        <a:bodyPr/>
        <a:lstStyle/>
        <a:p>
          <a:endParaRPr lang="en-US"/>
        </a:p>
      </dgm:t>
    </dgm:pt>
    <dgm:pt modelId="{17245127-3019-4147-817F-4ED71184F6A8}" type="sibTrans" cxnId="{4F3EA968-FC51-40D6-ADBB-12933E9CD597}">
      <dgm:prSet/>
      <dgm:spPr/>
      <dgm:t>
        <a:bodyPr/>
        <a:lstStyle/>
        <a:p>
          <a:endParaRPr lang="en-US"/>
        </a:p>
      </dgm:t>
    </dgm:pt>
    <dgm:pt modelId="{19057304-EE8B-428D-AE5D-70280B9C69D2}">
      <dgm:prSet phldrT="[Text]"/>
      <dgm:spPr>
        <a:ln>
          <a:solidFill>
            <a:srgbClr val="00AEC7"/>
          </a:solidFill>
        </a:ln>
      </dgm:spPr>
      <dgm:t>
        <a:bodyPr/>
        <a:lstStyle/>
        <a:p>
          <a:r>
            <a:rPr lang="en-US" dirty="0"/>
            <a:t>Requirements are evolving as ERCOT better understands the risks posed by these Large Loads. This can lead to new requirements that are identified after customer has already started construction.</a:t>
          </a:r>
        </a:p>
      </dgm:t>
    </dgm:pt>
    <dgm:pt modelId="{69CC987D-CEB4-48AF-9C75-F9794F499B7F}" type="parTrans" cxnId="{727597F3-DF9D-473C-97D3-0267624535E5}">
      <dgm:prSet/>
      <dgm:spPr/>
      <dgm:t>
        <a:bodyPr/>
        <a:lstStyle/>
        <a:p>
          <a:endParaRPr lang="en-US"/>
        </a:p>
      </dgm:t>
    </dgm:pt>
    <dgm:pt modelId="{F5848CE4-BAB1-4B41-95BF-736FEEAC9A5E}" type="sibTrans" cxnId="{727597F3-DF9D-473C-97D3-0267624535E5}">
      <dgm:prSet/>
      <dgm:spPr/>
      <dgm:t>
        <a:bodyPr/>
        <a:lstStyle/>
        <a:p>
          <a:endParaRPr lang="en-US"/>
        </a:p>
      </dgm:t>
    </dgm:pt>
    <dgm:pt modelId="{18BEF693-6AC5-4830-94DF-EC715F7A8E74}">
      <dgm:prSet phldrT="[Text]"/>
      <dgm:spPr>
        <a:ln>
          <a:solidFill>
            <a:srgbClr val="00AEC7"/>
          </a:solidFill>
        </a:ln>
      </dgm:spPr>
      <dgm:t>
        <a:bodyPr/>
        <a:lstStyle/>
        <a:p>
          <a:endParaRPr lang="en-US" dirty="0"/>
        </a:p>
      </dgm:t>
    </dgm:pt>
    <dgm:pt modelId="{E83E248B-4958-4D5B-B8D1-082AE2003C9F}" type="parTrans" cxnId="{7A8C4E60-2FF4-4965-A435-C0326643F8F7}">
      <dgm:prSet/>
      <dgm:spPr/>
      <dgm:t>
        <a:bodyPr/>
        <a:lstStyle/>
        <a:p>
          <a:endParaRPr lang="en-US"/>
        </a:p>
      </dgm:t>
    </dgm:pt>
    <dgm:pt modelId="{4763A8A0-9E13-4717-AEBD-C05C48ADB70C}" type="sibTrans" cxnId="{7A8C4E60-2FF4-4965-A435-C0326643F8F7}">
      <dgm:prSet/>
      <dgm:spPr/>
      <dgm:t>
        <a:bodyPr/>
        <a:lstStyle/>
        <a:p>
          <a:endParaRPr lang="en-US"/>
        </a:p>
      </dgm:t>
    </dgm:pt>
    <dgm:pt modelId="{2D6CDC10-5F7D-4B0F-BCE2-5728201DE446}">
      <dgm:prSet phldrT="[Text]"/>
      <dgm:spPr>
        <a:ln>
          <a:solidFill>
            <a:srgbClr val="00AEC7"/>
          </a:solidFill>
        </a:ln>
      </dgm:spPr>
      <dgm:t>
        <a:bodyPr/>
        <a:lstStyle/>
        <a:p>
          <a:pPr>
            <a:buNone/>
          </a:pPr>
          <a:r>
            <a:rPr lang="en-US" b="1" dirty="0"/>
            <a:t>Challenges</a:t>
          </a:r>
        </a:p>
      </dgm:t>
    </dgm:pt>
    <dgm:pt modelId="{7FA3AC1C-B740-42BE-BD7C-1AD1E6D8F514}" type="parTrans" cxnId="{36AD1581-ACF8-42B0-B8C8-19CE80BB54F7}">
      <dgm:prSet/>
      <dgm:spPr/>
      <dgm:t>
        <a:bodyPr/>
        <a:lstStyle/>
        <a:p>
          <a:endParaRPr lang="en-US"/>
        </a:p>
      </dgm:t>
    </dgm:pt>
    <dgm:pt modelId="{327159BF-2226-4222-8F1F-B78957E7B12F}" type="sibTrans" cxnId="{36AD1581-ACF8-42B0-B8C8-19CE80BB54F7}">
      <dgm:prSet/>
      <dgm:spPr/>
      <dgm:t>
        <a:bodyPr/>
        <a:lstStyle/>
        <a:p>
          <a:endParaRPr lang="en-US"/>
        </a:p>
      </dgm:t>
    </dgm:pt>
    <dgm:pt modelId="{1BCB0D00-9DEB-4007-8C2C-3CE073D9FA12}">
      <dgm:prSet phldrT="[Text]"/>
      <dgm:spPr>
        <a:ln>
          <a:solidFill>
            <a:srgbClr val="685BC7"/>
          </a:solidFill>
        </a:ln>
      </dgm:spPr>
      <dgm:t>
        <a:bodyPr/>
        <a:lstStyle/>
        <a:p>
          <a:r>
            <a:rPr lang="en-US" dirty="0"/>
            <a:t>Mismatch between assumptions in LLIS and other ERCOT planning studies – can be difficult to get transmission upgrades approved.</a:t>
          </a:r>
        </a:p>
      </dgm:t>
    </dgm:pt>
    <dgm:pt modelId="{335AFAEA-5BE2-4E66-89EC-F6BB86077140}" type="parTrans" cxnId="{C80CD464-2295-4DFF-8460-4D65563C4317}">
      <dgm:prSet/>
      <dgm:spPr/>
      <dgm:t>
        <a:bodyPr/>
        <a:lstStyle/>
        <a:p>
          <a:endParaRPr lang="en-US"/>
        </a:p>
      </dgm:t>
    </dgm:pt>
    <dgm:pt modelId="{A96E1582-57B1-4A12-A922-2C68E7E75DCB}" type="sibTrans" cxnId="{C80CD464-2295-4DFF-8460-4D65563C4317}">
      <dgm:prSet/>
      <dgm:spPr/>
      <dgm:t>
        <a:bodyPr/>
        <a:lstStyle/>
        <a:p>
          <a:endParaRPr lang="en-US"/>
        </a:p>
      </dgm:t>
    </dgm:pt>
    <dgm:pt modelId="{125D28E7-75D5-407B-8CE4-405A50F03E3E}">
      <dgm:prSet phldrT="[Text]"/>
      <dgm:spPr>
        <a:ln>
          <a:solidFill>
            <a:srgbClr val="685BC7"/>
          </a:solidFill>
        </a:ln>
      </dgm:spPr>
      <dgm:t>
        <a:bodyPr/>
        <a:lstStyle/>
        <a:p>
          <a:endParaRPr lang="en-US" dirty="0"/>
        </a:p>
      </dgm:t>
    </dgm:pt>
    <dgm:pt modelId="{5145B599-A454-40E4-B975-81C3F5182F06}" type="parTrans" cxnId="{D75A73C2-970D-4121-9B56-2CF5B002217A}">
      <dgm:prSet/>
      <dgm:spPr/>
      <dgm:t>
        <a:bodyPr/>
        <a:lstStyle/>
        <a:p>
          <a:endParaRPr lang="en-US"/>
        </a:p>
      </dgm:t>
    </dgm:pt>
    <dgm:pt modelId="{997C2E3A-9C85-4157-8B53-6E706045528C}" type="sibTrans" cxnId="{D75A73C2-970D-4121-9B56-2CF5B002217A}">
      <dgm:prSet/>
      <dgm:spPr/>
      <dgm:t>
        <a:bodyPr/>
        <a:lstStyle/>
        <a:p>
          <a:endParaRPr lang="en-US"/>
        </a:p>
      </dgm:t>
    </dgm:pt>
    <dgm:pt modelId="{8F515E6D-7347-4100-BA4E-56025CB08DD4}" type="pres">
      <dgm:prSet presAssocID="{3324FC24-CCF7-4401-8126-D5AD17C1AC94}" presName="linearFlow" presStyleCnt="0">
        <dgm:presLayoutVars>
          <dgm:dir/>
          <dgm:animLvl val="lvl"/>
          <dgm:resizeHandles val="exact"/>
        </dgm:presLayoutVars>
      </dgm:prSet>
      <dgm:spPr/>
    </dgm:pt>
    <dgm:pt modelId="{E0D31D77-3F51-4206-8C9A-3AC21A5FA6ED}" type="pres">
      <dgm:prSet presAssocID="{19C4F524-30DA-4B8A-A41F-819C033917A0}" presName="composite" presStyleCnt="0"/>
      <dgm:spPr/>
    </dgm:pt>
    <dgm:pt modelId="{7E3FF623-EEA5-4C0D-8AE8-8B3D2179345F}" type="pres">
      <dgm:prSet presAssocID="{19C4F524-30DA-4B8A-A41F-819C033917A0}" presName="parTx" presStyleLbl="node1" presStyleIdx="0" presStyleCnt="3">
        <dgm:presLayoutVars>
          <dgm:chMax val="0"/>
          <dgm:chPref val="0"/>
          <dgm:bulletEnabled val="1"/>
        </dgm:presLayoutVars>
      </dgm:prSet>
      <dgm:spPr/>
    </dgm:pt>
    <dgm:pt modelId="{7F1B9DDF-8103-4022-9707-5EFA82765426}" type="pres">
      <dgm:prSet presAssocID="{19C4F524-30DA-4B8A-A41F-819C033917A0}" presName="parSh" presStyleLbl="node1" presStyleIdx="0" presStyleCnt="3"/>
      <dgm:spPr/>
    </dgm:pt>
    <dgm:pt modelId="{4151E2DE-D670-482E-B0E6-CB1B157E5473}" type="pres">
      <dgm:prSet presAssocID="{19C4F524-30DA-4B8A-A41F-819C033917A0}" presName="desTx" presStyleLbl="fgAcc1" presStyleIdx="0" presStyleCnt="3" custLinFactNeighborY="-664">
        <dgm:presLayoutVars>
          <dgm:bulletEnabled val="1"/>
        </dgm:presLayoutVars>
      </dgm:prSet>
      <dgm:spPr/>
    </dgm:pt>
    <dgm:pt modelId="{BC678139-70B5-4FB6-BBFF-50CD548EC1EE}" type="pres">
      <dgm:prSet presAssocID="{E29A7B73-9FEC-4010-949E-4799D17B08D7}" presName="sibTrans" presStyleLbl="sibTrans2D1" presStyleIdx="0" presStyleCnt="2"/>
      <dgm:spPr/>
    </dgm:pt>
    <dgm:pt modelId="{695A0591-0FF2-42AA-ADE4-8297443A34E4}" type="pres">
      <dgm:prSet presAssocID="{E29A7B73-9FEC-4010-949E-4799D17B08D7}" presName="connTx" presStyleLbl="sibTrans2D1" presStyleIdx="0" presStyleCnt="2"/>
      <dgm:spPr/>
    </dgm:pt>
    <dgm:pt modelId="{277FE9E1-79A2-4258-A375-49F7DCAD233E}" type="pres">
      <dgm:prSet presAssocID="{EA29541E-FE3C-4B54-A96A-216AA9C4CC7F}" presName="composite" presStyleCnt="0"/>
      <dgm:spPr/>
    </dgm:pt>
    <dgm:pt modelId="{91F9C6B1-EB18-4419-A0D7-A13D4FA9C064}" type="pres">
      <dgm:prSet presAssocID="{EA29541E-FE3C-4B54-A96A-216AA9C4CC7F}" presName="parTx" presStyleLbl="node1" presStyleIdx="0" presStyleCnt="3">
        <dgm:presLayoutVars>
          <dgm:chMax val="0"/>
          <dgm:chPref val="0"/>
          <dgm:bulletEnabled val="1"/>
        </dgm:presLayoutVars>
      </dgm:prSet>
      <dgm:spPr/>
    </dgm:pt>
    <dgm:pt modelId="{ED0B1D8A-864A-4C66-B004-BE79B974A627}" type="pres">
      <dgm:prSet presAssocID="{EA29541E-FE3C-4B54-A96A-216AA9C4CC7F}" presName="parSh" presStyleLbl="node1" presStyleIdx="1" presStyleCnt="3"/>
      <dgm:spPr/>
    </dgm:pt>
    <dgm:pt modelId="{CB0FD2D1-5700-43F2-8D57-1918A8CE24C6}" type="pres">
      <dgm:prSet presAssocID="{EA29541E-FE3C-4B54-A96A-216AA9C4CC7F}" presName="desTx" presStyleLbl="fgAcc1" presStyleIdx="1" presStyleCnt="3">
        <dgm:presLayoutVars>
          <dgm:bulletEnabled val="1"/>
        </dgm:presLayoutVars>
      </dgm:prSet>
      <dgm:spPr/>
    </dgm:pt>
    <dgm:pt modelId="{C8A187FB-86AA-4562-960A-6F2184787E2B}" type="pres">
      <dgm:prSet presAssocID="{4447BE7A-6A19-4692-B06C-D9D0CF7CFD98}" presName="sibTrans" presStyleLbl="sibTrans2D1" presStyleIdx="1" presStyleCnt="2"/>
      <dgm:spPr/>
    </dgm:pt>
    <dgm:pt modelId="{E4B46412-7104-4120-8A79-17B12F19488D}" type="pres">
      <dgm:prSet presAssocID="{4447BE7A-6A19-4692-B06C-D9D0CF7CFD98}" presName="connTx" presStyleLbl="sibTrans2D1" presStyleIdx="1" presStyleCnt="2"/>
      <dgm:spPr/>
    </dgm:pt>
    <dgm:pt modelId="{2EF5ECFC-55FF-462A-9D9F-B6B32ABAD1FE}" type="pres">
      <dgm:prSet presAssocID="{744167EF-0384-4A24-ACE0-B429CC61A287}" presName="composite" presStyleCnt="0"/>
      <dgm:spPr/>
    </dgm:pt>
    <dgm:pt modelId="{2FD7DBD9-DCE2-4EF7-A84E-91843854CB5A}" type="pres">
      <dgm:prSet presAssocID="{744167EF-0384-4A24-ACE0-B429CC61A287}" presName="parTx" presStyleLbl="node1" presStyleIdx="1" presStyleCnt="3">
        <dgm:presLayoutVars>
          <dgm:chMax val="0"/>
          <dgm:chPref val="0"/>
          <dgm:bulletEnabled val="1"/>
        </dgm:presLayoutVars>
      </dgm:prSet>
      <dgm:spPr/>
    </dgm:pt>
    <dgm:pt modelId="{984F19D6-B644-4F76-8C3C-7CF9CD683DE7}" type="pres">
      <dgm:prSet presAssocID="{744167EF-0384-4A24-ACE0-B429CC61A287}" presName="parSh" presStyleLbl="node1" presStyleIdx="2" presStyleCnt="3"/>
      <dgm:spPr/>
    </dgm:pt>
    <dgm:pt modelId="{E7205B7B-7CBC-44A9-BFC9-1A86A1234D32}" type="pres">
      <dgm:prSet presAssocID="{744167EF-0384-4A24-ACE0-B429CC61A287}" presName="desTx" presStyleLbl="fgAcc1" presStyleIdx="2" presStyleCnt="3">
        <dgm:presLayoutVars>
          <dgm:bulletEnabled val="1"/>
        </dgm:presLayoutVars>
      </dgm:prSet>
      <dgm:spPr/>
    </dgm:pt>
  </dgm:ptLst>
  <dgm:cxnLst>
    <dgm:cxn modelId="{58B56004-7A8B-473A-AC78-5885A70708A0}" srcId="{19C4F524-30DA-4B8A-A41F-819C033917A0}" destId="{786462C7-7317-4553-830A-B6F83810675D}" srcOrd="0" destOrd="0" parTransId="{7A881363-CD3D-4248-B615-A0D67001F193}" sibTransId="{B5B1879F-3493-4BBC-A63F-5517CC32CD01}"/>
    <dgm:cxn modelId="{95203307-0C59-4CF3-94E1-C01FCE332614}" type="presOf" srcId="{786462C7-7317-4553-830A-B6F83810675D}" destId="{4151E2DE-D670-482E-B0E6-CB1B157E5473}" srcOrd="0" destOrd="0" presId="urn:microsoft.com/office/officeart/2005/8/layout/process3"/>
    <dgm:cxn modelId="{F99D4908-F274-4E1E-9971-59B4B5835A0C}" srcId="{744167EF-0384-4A24-ACE0-B429CC61A287}" destId="{0E08D82C-EF50-4508-A6D3-5C5FE7A21120}" srcOrd="3" destOrd="0" parTransId="{CBA98DC1-A461-42E5-8E7F-5AC343B90674}" sibTransId="{17C595C3-3C45-43E1-938D-569E509FDF8B}"/>
    <dgm:cxn modelId="{0098BE08-57C7-4826-A369-4B30DFE6B39E}" type="presOf" srcId="{E29A7B73-9FEC-4010-949E-4799D17B08D7}" destId="{695A0591-0FF2-42AA-ADE4-8297443A34E4}" srcOrd="1" destOrd="0" presId="urn:microsoft.com/office/officeart/2005/8/layout/process3"/>
    <dgm:cxn modelId="{8713551B-6842-48BA-8E65-37AED4068A31}" type="presOf" srcId="{264FBC28-EB23-4042-B291-1302C75B41BC}" destId="{CB0FD2D1-5700-43F2-8D57-1918A8CE24C6}" srcOrd="0" destOrd="3" presId="urn:microsoft.com/office/officeart/2005/8/layout/process3"/>
    <dgm:cxn modelId="{95378422-4DC2-42A4-A610-B75E20F02328}" type="presOf" srcId="{E29A7B73-9FEC-4010-949E-4799D17B08D7}" destId="{BC678139-70B5-4FB6-BBFF-50CD548EC1EE}" srcOrd="0" destOrd="0" presId="urn:microsoft.com/office/officeart/2005/8/layout/process3"/>
    <dgm:cxn modelId="{047EF924-4705-4305-8EE9-193701D1797B}" srcId="{EA29541E-FE3C-4B54-A96A-216AA9C4CC7F}" destId="{264FBC28-EB23-4042-B291-1302C75B41BC}" srcOrd="3" destOrd="0" parTransId="{04681DE4-165B-41BC-B768-A57C717DFD8A}" sibTransId="{0DAE2F7D-B231-44DE-83D0-2738C2292FB6}"/>
    <dgm:cxn modelId="{CC922B26-14C1-43BF-A813-36A2ADF053CB}" type="presOf" srcId="{1BCB0D00-9DEB-4007-8C2C-3CE073D9FA12}" destId="{4151E2DE-D670-482E-B0E6-CB1B157E5473}" srcOrd="0" destOrd="5" presId="urn:microsoft.com/office/officeart/2005/8/layout/process3"/>
    <dgm:cxn modelId="{A555082B-57D1-4461-8206-F7033DB8DB48}" srcId="{EA29541E-FE3C-4B54-A96A-216AA9C4CC7F}" destId="{63CAFDF9-242D-4313-A25F-221678C5243C}" srcOrd="1" destOrd="0" parTransId="{49D226D1-E42D-45FD-AB26-2AABAB6AFE3A}" sibTransId="{0C5A6E4D-2B3D-48D3-8708-D626B260A811}"/>
    <dgm:cxn modelId="{5087B42F-403A-4327-A82A-E09977F303C8}" type="presOf" srcId="{EFF08786-ABD5-485F-ACA0-9CAFC9F80D27}" destId="{4151E2DE-D670-482E-B0E6-CB1B157E5473}" srcOrd="0" destOrd="2" presId="urn:microsoft.com/office/officeart/2005/8/layout/process3"/>
    <dgm:cxn modelId="{2CDDC835-CAE9-4534-9E35-9C604B7DBB20}" type="presOf" srcId="{18BEF693-6AC5-4830-94DF-EC715F7A8E74}" destId="{E7205B7B-7CBC-44A9-BFC9-1A86A1234D32}" srcOrd="0" destOrd="2" presId="urn:microsoft.com/office/officeart/2005/8/layout/process3"/>
    <dgm:cxn modelId="{19660137-C0F8-410F-BAA2-A720658B0BE6}" type="presOf" srcId="{51039AA8-6633-4E8D-A2A9-E2C3C020AE41}" destId="{CB0FD2D1-5700-43F2-8D57-1918A8CE24C6}" srcOrd="0" destOrd="4" presId="urn:microsoft.com/office/officeart/2005/8/layout/process3"/>
    <dgm:cxn modelId="{D9F94B39-8469-4E6D-B5AB-4361A370E766}" type="presOf" srcId="{744167EF-0384-4A24-ACE0-B429CC61A287}" destId="{984F19D6-B644-4F76-8C3C-7CF9CD683DE7}" srcOrd="1" destOrd="0" presId="urn:microsoft.com/office/officeart/2005/8/layout/process3"/>
    <dgm:cxn modelId="{ACAE9639-2D06-4A99-B710-37D956F598FA}" srcId="{3324FC24-CCF7-4401-8126-D5AD17C1AC94}" destId="{EA29541E-FE3C-4B54-A96A-216AA9C4CC7F}" srcOrd="1" destOrd="0" parTransId="{9E5457EF-2A16-4798-A0E0-0471B24A9903}" sibTransId="{4447BE7A-6A19-4692-B06C-D9D0CF7CFD98}"/>
    <dgm:cxn modelId="{7A8C4E60-2FF4-4965-A435-C0326643F8F7}" srcId="{744167EF-0384-4A24-ACE0-B429CC61A287}" destId="{18BEF693-6AC5-4830-94DF-EC715F7A8E74}" srcOrd="2" destOrd="0" parTransId="{E83E248B-4958-4D5B-B8D1-082AE2003C9F}" sibTransId="{4763A8A0-9E13-4717-AEBD-C05C48ADB70C}"/>
    <dgm:cxn modelId="{719B7160-B0B0-414E-AFE1-A2B7A961B0E3}" type="presOf" srcId="{744167EF-0384-4A24-ACE0-B429CC61A287}" destId="{2FD7DBD9-DCE2-4EF7-A84E-91843854CB5A}" srcOrd="0" destOrd="0" presId="urn:microsoft.com/office/officeart/2005/8/layout/process3"/>
    <dgm:cxn modelId="{19F78763-3601-4479-B404-ACF9227D8FD8}" type="presOf" srcId="{D2685873-24CC-4667-AD8A-5CE0C8AB81D4}" destId="{4151E2DE-D670-482E-B0E6-CB1B157E5473}" srcOrd="0" destOrd="3" presId="urn:microsoft.com/office/officeart/2005/8/layout/process3"/>
    <dgm:cxn modelId="{C80CD464-2295-4DFF-8460-4D65563C4317}" srcId="{19C4F524-30DA-4B8A-A41F-819C033917A0}" destId="{1BCB0D00-9DEB-4007-8C2C-3CE073D9FA12}" srcOrd="5" destOrd="0" parTransId="{335AFAEA-5BE2-4E66-89EC-F6BB86077140}" sibTransId="{A96E1582-57B1-4A12-A922-2C68E7E75DCB}"/>
    <dgm:cxn modelId="{2B332047-BD0D-421F-BDA2-D915650C35CF}" srcId="{19C4F524-30DA-4B8A-A41F-819C033917A0}" destId="{EFF08786-ABD5-485F-ACA0-9CAFC9F80D27}" srcOrd="2" destOrd="0" parTransId="{B6783D5E-C489-4054-9DC3-50FBA771867C}" sibTransId="{8766CB2F-C7E9-4E54-8493-4EF28CF6AAA6}"/>
    <dgm:cxn modelId="{4F3EA968-FC51-40D6-ADBB-12933E9CD597}" srcId="{EA29541E-FE3C-4B54-A96A-216AA9C4CC7F}" destId="{F1A83A55-CE62-45E8-ACB6-D3BDDE5FDC28}" srcOrd="2" destOrd="0" parTransId="{8E7606FD-3836-45B2-BE9A-EF3AB1C62E30}" sibTransId="{17245127-3019-4147-817F-4ED71184F6A8}"/>
    <dgm:cxn modelId="{D230446B-AF36-4317-9457-1EAF2AE44542}" type="presOf" srcId="{F1A83A55-CE62-45E8-ACB6-D3BDDE5FDC28}" destId="{CB0FD2D1-5700-43F2-8D57-1918A8CE24C6}" srcOrd="0" destOrd="2" presId="urn:microsoft.com/office/officeart/2005/8/layout/process3"/>
    <dgm:cxn modelId="{5B1C4D52-AA13-4941-8968-9480432EB576}" srcId="{3324FC24-CCF7-4401-8126-D5AD17C1AC94}" destId="{744167EF-0384-4A24-ACE0-B429CC61A287}" srcOrd="2" destOrd="0" parTransId="{D221980F-4B4F-45BC-A384-04863825363E}" sibTransId="{B726C489-6815-4FEB-9D74-37F1F9E38B57}"/>
    <dgm:cxn modelId="{D133E252-03D3-4F87-97A8-169968007619}" type="presOf" srcId="{1C7D7A01-4163-4F4B-A87E-1BE707AE0F23}" destId="{CB0FD2D1-5700-43F2-8D57-1918A8CE24C6}" srcOrd="0" destOrd="0" presId="urn:microsoft.com/office/officeart/2005/8/layout/process3"/>
    <dgm:cxn modelId="{4BE48C76-8BA1-4913-8BF9-7D9B175F7B22}" srcId="{EA29541E-FE3C-4B54-A96A-216AA9C4CC7F}" destId="{1C7D7A01-4163-4F4B-A87E-1BE707AE0F23}" srcOrd="0" destOrd="0" parTransId="{6086CBF6-A83E-4D49-B425-D363868AADFA}" sibTransId="{E08192A0-60F2-45D0-AD68-EF0076AAB599}"/>
    <dgm:cxn modelId="{B98A9A76-D47A-4D11-8FF1-FFF9BE20D00A}" type="presOf" srcId="{51FFC4F3-2470-4D1F-A149-A09FCF94188E}" destId="{4151E2DE-D670-482E-B0E6-CB1B157E5473}" srcOrd="0" destOrd="1" presId="urn:microsoft.com/office/officeart/2005/8/layout/process3"/>
    <dgm:cxn modelId="{98B7FE58-AE7D-484B-BF8D-07D029F51A05}" type="presOf" srcId="{19C4F524-30DA-4B8A-A41F-819C033917A0}" destId="{7F1B9DDF-8103-4022-9707-5EFA82765426}" srcOrd="1" destOrd="0" presId="urn:microsoft.com/office/officeart/2005/8/layout/process3"/>
    <dgm:cxn modelId="{EE171179-AD55-41B9-81AE-B8D4E2A8BAEC}" type="presOf" srcId="{EA29541E-FE3C-4B54-A96A-216AA9C4CC7F}" destId="{ED0B1D8A-864A-4C66-B004-BE79B974A627}" srcOrd="1" destOrd="0" presId="urn:microsoft.com/office/officeart/2005/8/layout/process3"/>
    <dgm:cxn modelId="{D558B57C-89E2-448A-B067-DBB0EBD81CD5}" srcId="{3324FC24-CCF7-4401-8126-D5AD17C1AC94}" destId="{19C4F524-30DA-4B8A-A41F-819C033917A0}" srcOrd="0" destOrd="0" parTransId="{8D44B36B-0BE6-4884-AD47-8974698D742B}" sibTransId="{E29A7B73-9FEC-4010-949E-4799D17B08D7}"/>
    <dgm:cxn modelId="{932C0680-403F-4211-A6D2-D248AC1CF422}" type="presOf" srcId="{125D28E7-75D5-407B-8CE4-405A50F03E3E}" destId="{4151E2DE-D670-482E-B0E6-CB1B157E5473}" srcOrd="0" destOrd="4" presId="urn:microsoft.com/office/officeart/2005/8/layout/process3"/>
    <dgm:cxn modelId="{36AD1581-ACF8-42B0-B8C8-19CE80BB54F7}" srcId="{744167EF-0384-4A24-ACE0-B429CC61A287}" destId="{2D6CDC10-5F7D-4B0F-BCE2-5728201DE446}" srcOrd="0" destOrd="0" parTransId="{7FA3AC1C-B740-42BE-BD7C-1AD1E6D8F514}" sibTransId="{327159BF-2226-4222-8F1F-B78957E7B12F}"/>
    <dgm:cxn modelId="{002B3D87-40B9-44C1-9E78-83E9267C545B}" type="presOf" srcId="{19C4F524-30DA-4B8A-A41F-819C033917A0}" destId="{7E3FF623-EEA5-4C0D-8AE8-8B3D2179345F}" srcOrd="0" destOrd="0" presId="urn:microsoft.com/office/officeart/2005/8/layout/process3"/>
    <dgm:cxn modelId="{D60D9089-2E90-490F-BF67-1E1EA8983092}" type="presOf" srcId="{4447BE7A-6A19-4692-B06C-D9D0CF7CFD98}" destId="{E4B46412-7104-4120-8A79-17B12F19488D}" srcOrd="1" destOrd="0" presId="urn:microsoft.com/office/officeart/2005/8/layout/process3"/>
    <dgm:cxn modelId="{1191FC8B-4799-4633-9FE3-5F2E4297FD3C}" type="presOf" srcId="{19057304-EE8B-428D-AE5D-70280B9C69D2}" destId="{E7205B7B-7CBC-44A9-BFC9-1A86A1234D32}" srcOrd="0" destOrd="1" presId="urn:microsoft.com/office/officeart/2005/8/layout/process3"/>
    <dgm:cxn modelId="{C85C9C8D-DCC4-4AAF-8ED9-61D8F28A8E79}" type="presOf" srcId="{4447BE7A-6A19-4692-B06C-D9D0CF7CFD98}" destId="{C8A187FB-86AA-4562-960A-6F2184787E2B}" srcOrd="0" destOrd="0" presId="urn:microsoft.com/office/officeart/2005/8/layout/process3"/>
    <dgm:cxn modelId="{85047897-6109-424F-B957-8D7AEFB0CB75}" type="presOf" srcId="{63CAFDF9-242D-4313-A25F-221678C5243C}" destId="{CB0FD2D1-5700-43F2-8D57-1918A8CE24C6}" srcOrd="0" destOrd="1" presId="urn:microsoft.com/office/officeart/2005/8/layout/process3"/>
    <dgm:cxn modelId="{DB86C5A5-49F0-43F9-9E88-9F81918FB3E4}" type="presOf" srcId="{2D6CDC10-5F7D-4B0F-BCE2-5728201DE446}" destId="{E7205B7B-7CBC-44A9-BFC9-1A86A1234D32}" srcOrd="0" destOrd="0" presId="urn:microsoft.com/office/officeart/2005/8/layout/process3"/>
    <dgm:cxn modelId="{E1923DB2-3B86-41C7-8F54-D69F010685CD}" type="presOf" srcId="{0E08D82C-EF50-4508-A6D3-5C5FE7A21120}" destId="{E7205B7B-7CBC-44A9-BFC9-1A86A1234D32}" srcOrd="0" destOrd="3" presId="urn:microsoft.com/office/officeart/2005/8/layout/process3"/>
    <dgm:cxn modelId="{A32FF6B4-A92D-4162-9F96-B40B759C5DE3}" srcId="{19C4F524-30DA-4B8A-A41F-819C033917A0}" destId="{51FFC4F3-2470-4D1F-A149-A09FCF94188E}" srcOrd="1" destOrd="0" parTransId="{3AF4C975-959D-4810-B1F5-62575E169790}" sibTransId="{F99BAA6D-55EB-43DC-A83F-E0696F0A3CAE}"/>
    <dgm:cxn modelId="{D75A73C2-970D-4121-9B56-2CF5B002217A}" srcId="{19C4F524-30DA-4B8A-A41F-819C033917A0}" destId="{125D28E7-75D5-407B-8CE4-405A50F03E3E}" srcOrd="4" destOrd="0" parTransId="{5145B599-A454-40E4-B975-81C3F5182F06}" sibTransId="{997C2E3A-9C85-4157-8B53-6E706045528C}"/>
    <dgm:cxn modelId="{65F4E0D6-5513-4FA4-B15F-A403322DDD32}" type="presOf" srcId="{3324FC24-CCF7-4401-8126-D5AD17C1AC94}" destId="{8F515E6D-7347-4100-BA4E-56025CB08DD4}" srcOrd="0" destOrd="0" presId="urn:microsoft.com/office/officeart/2005/8/layout/process3"/>
    <dgm:cxn modelId="{39D66DE5-87CE-49EF-AD0E-B2347909AA3E}" srcId="{19C4F524-30DA-4B8A-A41F-819C033917A0}" destId="{D2685873-24CC-4667-AD8A-5CE0C8AB81D4}" srcOrd="3" destOrd="0" parTransId="{8F4222C9-A9B2-4881-84C1-B045328B592D}" sibTransId="{093A23B6-8DB3-4AF9-B7CC-FF3D8E0A1D90}"/>
    <dgm:cxn modelId="{5AB321E9-FC78-4139-A8D2-7566256988EE}" type="presOf" srcId="{EA29541E-FE3C-4B54-A96A-216AA9C4CC7F}" destId="{91F9C6B1-EB18-4419-A0D7-A13D4FA9C064}" srcOrd="0" destOrd="0" presId="urn:microsoft.com/office/officeart/2005/8/layout/process3"/>
    <dgm:cxn modelId="{04B4C6EE-4879-4B23-AECD-666772EE0C7C}" srcId="{EA29541E-FE3C-4B54-A96A-216AA9C4CC7F}" destId="{51039AA8-6633-4E8D-A2A9-E2C3C020AE41}" srcOrd="4" destOrd="0" parTransId="{19600040-7E47-4194-B884-60F7A5ACC6B3}" sibTransId="{787E3EE8-C4C6-47A5-81E7-6897B06BFA4F}"/>
    <dgm:cxn modelId="{727597F3-DF9D-473C-97D3-0267624535E5}" srcId="{744167EF-0384-4A24-ACE0-B429CC61A287}" destId="{19057304-EE8B-428D-AE5D-70280B9C69D2}" srcOrd="1" destOrd="0" parTransId="{69CC987D-CEB4-48AF-9C75-F9794F499B7F}" sibTransId="{F5848CE4-BAB1-4B41-95BF-736FEEAC9A5E}"/>
    <dgm:cxn modelId="{B2A0928E-AD22-4AE4-82A2-7BF8E1E3805B}" type="presParOf" srcId="{8F515E6D-7347-4100-BA4E-56025CB08DD4}" destId="{E0D31D77-3F51-4206-8C9A-3AC21A5FA6ED}" srcOrd="0" destOrd="0" presId="urn:microsoft.com/office/officeart/2005/8/layout/process3"/>
    <dgm:cxn modelId="{1D5EBAB7-25E2-4425-A438-C5A388FBAF05}" type="presParOf" srcId="{E0D31D77-3F51-4206-8C9A-3AC21A5FA6ED}" destId="{7E3FF623-EEA5-4C0D-8AE8-8B3D2179345F}" srcOrd="0" destOrd="0" presId="urn:microsoft.com/office/officeart/2005/8/layout/process3"/>
    <dgm:cxn modelId="{02B7A5BC-F9A6-4131-B589-463011B6152D}" type="presParOf" srcId="{E0D31D77-3F51-4206-8C9A-3AC21A5FA6ED}" destId="{7F1B9DDF-8103-4022-9707-5EFA82765426}" srcOrd="1" destOrd="0" presId="urn:microsoft.com/office/officeart/2005/8/layout/process3"/>
    <dgm:cxn modelId="{76496444-0F4C-4F06-8E30-772532929B5E}" type="presParOf" srcId="{E0D31D77-3F51-4206-8C9A-3AC21A5FA6ED}" destId="{4151E2DE-D670-482E-B0E6-CB1B157E5473}" srcOrd="2" destOrd="0" presId="urn:microsoft.com/office/officeart/2005/8/layout/process3"/>
    <dgm:cxn modelId="{D2AE5701-378F-41E0-8799-7A7790EBB0A6}" type="presParOf" srcId="{8F515E6D-7347-4100-BA4E-56025CB08DD4}" destId="{BC678139-70B5-4FB6-BBFF-50CD548EC1EE}" srcOrd="1" destOrd="0" presId="urn:microsoft.com/office/officeart/2005/8/layout/process3"/>
    <dgm:cxn modelId="{81907C3F-76E8-451F-B38B-CA541F134E4B}" type="presParOf" srcId="{BC678139-70B5-4FB6-BBFF-50CD548EC1EE}" destId="{695A0591-0FF2-42AA-ADE4-8297443A34E4}" srcOrd="0" destOrd="0" presId="urn:microsoft.com/office/officeart/2005/8/layout/process3"/>
    <dgm:cxn modelId="{48683312-0215-48FE-A68D-EA261CC97328}" type="presParOf" srcId="{8F515E6D-7347-4100-BA4E-56025CB08DD4}" destId="{277FE9E1-79A2-4258-A375-49F7DCAD233E}" srcOrd="2" destOrd="0" presId="urn:microsoft.com/office/officeart/2005/8/layout/process3"/>
    <dgm:cxn modelId="{F0234AD1-E81A-46B8-8691-607864D6FB92}" type="presParOf" srcId="{277FE9E1-79A2-4258-A375-49F7DCAD233E}" destId="{91F9C6B1-EB18-4419-A0D7-A13D4FA9C064}" srcOrd="0" destOrd="0" presId="urn:microsoft.com/office/officeart/2005/8/layout/process3"/>
    <dgm:cxn modelId="{BF3B325B-5F9E-4D24-8870-214D2E2CAA76}" type="presParOf" srcId="{277FE9E1-79A2-4258-A375-49F7DCAD233E}" destId="{ED0B1D8A-864A-4C66-B004-BE79B974A627}" srcOrd="1" destOrd="0" presId="urn:microsoft.com/office/officeart/2005/8/layout/process3"/>
    <dgm:cxn modelId="{D6D272A7-C92F-4ACB-913B-9282A194BF31}" type="presParOf" srcId="{277FE9E1-79A2-4258-A375-49F7DCAD233E}" destId="{CB0FD2D1-5700-43F2-8D57-1918A8CE24C6}" srcOrd="2" destOrd="0" presId="urn:microsoft.com/office/officeart/2005/8/layout/process3"/>
    <dgm:cxn modelId="{7FF2390B-985C-47D3-8E34-48D6C4CD3BF0}" type="presParOf" srcId="{8F515E6D-7347-4100-BA4E-56025CB08DD4}" destId="{C8A187FB-86AA-4562-960A-6F2184787E2B}" srcOrd="3" destOrd="0" presId="urn:microsoft.com/office/officeart/2005/8/layout/process3"/>
    <dgm:cxn modelId="{1630CDCF-32BC-4D22-AA1F-66AFE5FD1F35}" type="presParOf" srcId="{C8A187FB-86AA-4562-960A-6F2184787E2B}" destId="{E4B46412-7104-4120-8A79-17B12F19488D}" srcOrd="0" destOrd="0" presId="urn:microsoft.com/office/officeart/2005/8/layout/process3"/>
    <dgm:cxn modelId="{B394377A-B039-4225-B984-83387CEDE901}" type="presParOf" srcId="{8F515E6D-7347-4100-BA4E-56025CB08DD4}" destId="{2EF5ECFC-55FF-462A-9D9F-B6B32ABAD1FE}" srcOrd="4" destOrd="0" presId="urn:microsoft.com/office/officeart/2005/8/layout/process3"/>
    <dgm:cxn modelId="{2F660D4B-7C92-4AF4-A06A-7E16B3181E3F}" type="presParOf" srcId="{2EF5ECFC-55FF-462A-9D9F-B6B32ABAD1FE}" destId="{2FD7DBD9-DCE2-4EF7-A84E-91843854CB5A}" srcOrd="0" destOrd="0" presId="urn:microsoft.com/office/officeart/2005/8/layout/process3"/>
    <dgm:cxn modelId="{43A36945-B638-49FF-8793-59EC83FD4A2E}" type="presParOf" srcId="{2EF5ECFC-55FF-462A-9D9F-B6B32ABAD1FE}" destId="{984F19D6-B644-4F76-8C3C-7CF9CD683DE7}" srcOrd="1" destOrd="0" presId="urn:microsoft.com/office/officeart/2005/8/layout/process3"/>
    <dgm:cxn modelId="{2C4D802A-0BED-4A25-82D5-C4F60808E557}" type="presParOf" srcId="{2EF5ECFC-55FF-462A-9D9F-B6B32ABAD1FE}" destId="{E7205B7B-7CBC-44A9-BFC9-1A86A1234D32}" srcOrd="2" destOrd="0" presId="urn:microsoft.com/office/officeart/2005/8/layout/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04DB4F-C21D-43CE-BC19-7FC9FE4143EB}">
      <dsp:nvSpPr>
        <dsp:cNvPr id="0" name=""/>
        <dsp:cNvSpPr/>
      </dsp:nvSpPr>
      <dsp:spPr>
        <a:xfrm>
          <a:off x="-6201673" y="-949060"/>
          <a:ext cx="7384521" cy="7384521"/>
        </a:xfrm>
        <a:prstGeom prst="blockArc">
          <a:avLst>
            <a:gd name="adj1" fmla="val 18900000"/>
            <a:gd name="adj2" fmla="val 2700000"/>
            <a:gd name="adj3" fmla="val 293"/>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9592E09-CC88-4904-BF5E-1629C8C5E634}">
      <dsp:nvSpPr>
        <dsp:cNvPr id="0" name=""/>
        <dsp:cNvSpPr/>
      </dsp:nvSpPr>
      <dsp:spPr>
        <a:xfrm>
          <a:off x="761512" y="548640"/>
          <a:ext cx="10541975" cy="1097280"/>
        </a:xfrm>
        <a:prstGeom prst="rect">
          <a:avLst/>
        </a:prstGeom>
        <a:solidFill>
          <a:srgbClr val="5B677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548640"/>
        <a:ext cx="10541975" cy="1097280"/>
      </dsp:txXfrm>
    </dsp:sp>
    <dsp:sp modelId="{36E4D279-9DCF-4996-B9DB-80023277EC34}">
      <dsp:nvSpPr>
        <dsp:cNvPr id="0" name=""/>
        <dsp:cNvSpPr/>
      </dsp:nvSpPr>
      <dsp:spPr>
        <a:xfrm>
          <a:off x="75712" y="411480"/>
          <a:ext cx="1371600" cy="1371600"/>
        </a:xfrm>
        <a:prstGeom prst="ellipse">
          <a:avLst/>
        </a:prstGeom>
        <a:solidFill>
          <a:schemeClr val="lt1">
            <a:hueOff val="0"/>
            <a:satOff val="0"/>
            <a:lumOff val="0"/>
            <a:alphaOff val="0"/>
          </a:schemeClr>
        </a:solidFill>
        <a:ln w="50800" cap="flat" cmpd="sng" algn="ctr">
          <a:solidFill>
            <a:srgbClr val="5B6770"/>
          </a:solidFill>
          <a:prstDash val="solid"/>
        </a:ln>
        <a:effectLst/>
      </dsp:spPr>
      <dsp:style>
        <a:lnRef idx="2">
          <a:scrgbClr r="0" g="0" b="0"/>
        </a:lnRef>
        <a:fillRef idx="1">
          <a:scrgbClr r="0" g="0" b="0"/>
        </a:fillRef>
        <a:effectRef idx="0">
          <a:scrgbClr r="0" g="0" b="0"/>
        </a:effectRef>
        <a:fontRef idx="minor"/>
      </dsp:style>
    </dsp:sp>
    <dsp:sp modelId="{FA8E3AD4-7354-43A8-B93D-74F840B6AEF6}">
      <dsp:nvSpPr>
        <dsp:cNvPr id="0" name=""/>
        <dsp:cNvSpPr/>
      </dsp:nvSpPr>
      <dsp:spPr>
        <a:xfrm>
          <a:off x="1160373" y="2194560"/>
          <a:ext cx="10143114" cy="1097280"/>
        </a:xfrm>
        <a:prstGeom prst="rect">
          <a:avLst/>
        </a:prstGeom>
        <a:solidFill>
          <a:srgbClr val="00AEC7"/>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1160373" y="2194560"/>
        <a:ext cx="10143114" cy="1097280"/>
      </dsp:txXfrm>
    </dsp:sp>
    <dsp:sp modelId="{CE0FEE12-C9DD-48AF-B095-635EAD24EB23}">
      <dsp:nvSpPr>
        <dsp:cNvPr id="0" name=""/>
        <dsp:cNvSpPr/>
      </dsp:nvSpPr>
      <dsp:spPr>
        <a:xfrm>
          <a:off x="474573" y="2057400"/>
          <a:ext cx="1371600" cy="1371600"/>
        </a:xfrm>
        <a:prstGeom prst="ellipse">
          <a:avLst/>
        </a:prstGeom>
        <a:solidFill>
          <a:schemeClr val="lt1">
            <a:hueOff val="0"/>
            <a:satOff val="0"/>
            <a:lumOff val="0"/>
            <a:alphaOff val="0"/>
          </a:schemeClr>
        </a:solidFill>
        <a:ln w="50800" cap="flat" cmpd="sng" algn="ctr">
          <a:solidFill>
            <a:srgbClr val="00AEC7"/>
          </a:solidFill>
          <a:prstDash val="solid"/>
        </a:ln>
        <a:effectLst/>
      </dsp:spPr>
      <dsp:style>
        <a:lnRef idx="2">
          <a:scrgbClr r="0" g="0" b="0"/>
        </a:lnRef>
        <a:fillRef idx="1">
          <a:scrgbClr r="0" g="0" b="0"/>
        </a:fillRef>
        <a:effectRef idx="0">
          <a:scrgbClr r="0" g="0" b="0"/>
        </a:effectRef>
        <a:fontRef idx="minor"/>
      </dsp:style>
    </dsp:sp>
    <dsp:sp modelId="{30EB52CC-4F02-4C80-AAF8-62BFF5A038EA}">
      <dsp:nvSpPr>
        <dsp:cNvPr id="0" name=""/>
        <dsp:cNvSpPr/>
      </dsp:nvSpPr>
      <dsp:spPr>
        <a:xfrm>
          <a:off x="761512" y="3840480"/>
          <a:ext cx="10541975" cy="1097280"/>
        </a:xfrm>
        <a:prstGeom prst="rect">
          <a:avLst/>
        </a:prstGeom>
        <a:solidFill>
          <a:srgbClr val="093C6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0966" tIns="127000" rIns="127000" bIns="127000" numCol="1" spcCol="1270" anchor="ctr" anchorCtr="0">
          <a:noAutofit/>
        </a:bodyPr>
        <a:lstStyle/>
        <a:p>
          <a:pPr marL="0" lvl="0" indent="0" algn="l" defTabSz="2222500">
            <a:lnSpc>
              <a:spcPct val="90000"/>
            </a:lnSpc>
            <a:spcBef>
              <a:spcPct val="0"/>
            </a:spcBef>
            <a:spcAft>
              <a:spcPct val="35000"/>
            </a:spcAft>
            <a:buNone/>
          </a:pPr>
          <a:r>
            <a:rPr lang="en-US" sz="5000" kern="1200"/>
            <a:t>Click to edit Master subtitle style</a:t>
          </a:r>
        </a:p>
      </dsp:txBody>
      <dsp:txXfrm>
        <a:off x="761512" y="3840480"/>
        <a:ext cx="10541975" cy="1097280"/>
      </dsp:txXfrm>
    </dsp:sp>
    <dsp:sp modelId="{E96C1AF3-5332-4D40-8E92-7C851D843D9E}">
      <dsp:nvSpPr>
        <dsp:cNvPr id="0" name=""/>
        <dsp:cNvSpPr/>
      </dsp:nvSpPr>
      <dsp:spPr>
        <a:xfrm>
          <a:off x="75712" y="3703320"/>
          <a:ext cx="1371600" cy="1371600"/>
        </a:xfrm>
        <a:prstGeom prst="ellipse">
          <a:avLst/>
        </a:prstGeom>
        <a:solidFill>
          <a:schemeClr val="lt1">
            <a:hueOff val="0"/>
            <a:satOff val="0"/>
            <a:lumOff val="0"/>
            <a:alphaOff val="0"/>
          </a:schemeClr>
        </a:solidFill>
        <a:ln w="50800" cap="flat" cmpd="sng" algn="ctr">
          <a:solidFill>
            <a:srgbClr val="093C61"/>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1B9DDF-8103-4022-9707-5EFA82765426}">
      <dsp:nvSpPr>
        <dsp:cNvPr id="0" name=""/>
        <dsp:cNvSpPr/>
      </dsp:nvSpPr>
      <dsp:spPr>
        <a:xfrm>
          <a:off x="5954" y="43436"/>
          <a:ext cx="2707192" cy="1002238"/>
        </a:xfrm>
        <a:prstGeom prst="roundRect">
          <a:avLst>
            <a:gd name="adj" fmla="val 10000"/>
          </a:avLst>
        </a:prstGeom>
        <a:solidFill>
          <a:srgbClr val="685BC7"/>
        </a:solidFill>
        <a:ln w="25400" cap="flat" cmpd="sng" algn="ctr">
          <a:solidFill>
            <a:srgbClr val="685BC7"/>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b="1" kern="1200" dirty="0"/>
            <a:t>Phase 1</a:t>
          </a:r>
          <a:endParaRPr lang="en-US" sz="1200" b="1" kern="1200" dirty="0">
            <a:solidFill>
              <a:srgbClr val="FFFF00"/>
            </a:solidFill>
          </a:endParaRPr>
        </a:p>
        <a:p>
          <a:pPr marL="0" lvl="0" indent="0" algn="l" defTabSz="533400">
            <a:lnSpc>
              <a:spcPct val="90000"/>
            </a:lnSpc>
            <a:spcBef>
              <a:spcPct val="0"/>
            </a:spcBef>
            <a:spcAft>
              <a:spcPct val="35000"/>
            </a:spcAft>
            <a:buNone/>
          </a:pPr>
          <a:r>
            <a:rPr lang="en-US" sz="1200" kern="1200" dirty="0"/>
            <a:t>Interconnection Request and Planning Studies</a:t>
          </a:r>
        </a:p>
      </dsp:txBody>
      <dsp:txXfrm>
        <a:off x="5954" y="43436"/>
        <a:ext cx="2707192" cy="668158"/>
      </dsp:txXfrm>
    </dsp:sp>
    <dsp:sp modelId="{4151E2DE-D670-482E-B0E6-CB1B157E5473}">
      <dsp:nvSpPr>
        <dsp:cNvPr id="0" name=""/>
        <dsp:cNvSpPr/>
      </dsp:nvSpPr>
      <dsp:spPr>
        <a:xfrm>
          <a:off x="560439" y="677890"/>
          <a:ext cx="2707192" cy="5076000"/>
        </a:xfrm>
        <a:prstGeom prst="roundRect">
          <a:avLst>
            <a:gd name="adj" fmla="val 10000"/>
          </a:avLst>
        </a:prstGeom>
        <a:solidFill>
          <a:schemeClr val="lt1">
            <a:alpha val="90000"/>
            <a:hueOff val="0"/>
            <a:satOff val="0"/>
            <a:lumOff val="0"/>
            <a:alphaOff val="0"/>
          </a:schemeClr>
        </a:solidFill>
        <a:ln w="25400" cap="flat" cmpd="sng" algn="ctr">
          <a:solidFill>
            <a:srgbClr val="685BC7"/>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dirty="0"/>
            <a:t>Interconnection request made to TSP</a:t>
          </a: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a:t>ERCOT and TSP agree to study scope and assumptions</a:t>
          </a: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a:t>TSP performs reliability studies and identifies upgrades needed to serve the Load</a:t>
          </a:r>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kern="1200" dirty="0"/>
            <a:t>ERCOT reviews studies and confirms the amount of Load that can be served reliably by the customer’s desired energization date, the timeline that load can ramp, and the upgrades needed to serve the full requested amount.</a:t>
          </a:r>
        </a:p>
        <a:p>
          <a:pPr marL="114300" lvl="1" indent="-114300" algn="l" defTabSz="533400">
            <a:lnSpc>
              <a:spcPct val="90000"/>
            </a:lnSpc>
            <a:spcBef>
              <a:spcPct val="0"/>
            </a:spcBef>
            <a:spcAft>
              <a:spcPct val="15000"/>
            </a:spcAft>
            <a:buNone/>
          </a:pPr>
          <a:endParaRPr lang="en-US" sz="1200" kern="1200"/>
        </a:p>
        <a:p>
          <a:pPr marL="114300" lvl="1" indent="-114300" algn="l" defTabSz="533400">
            <a:lnSpc>
              <a:spcPct val="90000"/>
            </a:lnSpc>
            <a:spcBef>
              <a:spcPct val="0"/>
            </a:spcBef>
            <a:spcAft>
              <a:spcPct val="15000"/>
            </a:spcAft>
            <a:buNone/>
          </a:pPr>
          <a:r>
            <a:rPr lang="en-US" sz="1200" b="1" kern="1200" dirty="0"/>
            <a:t>Netted Loads Only</a:t>
          </a:r>
        </a:p>
        <a:p>
          <a:pPr marL="114300" lvl="1" indent="-114300" algn="l" defTabSz="533400">
            <a:lnSpc>
              <a:spcPct val="90000"/>
            </a:lnSpc>
            <a:spcBef>
              <a:spcPct val="0"/>
            </a:spcBef>
            <a:spcAft>
              <a:spcPct val="15000"/>
            </a:spcAft>
            <a:buChar char="•"/>
          </a:pPr>
          <a:r>
            <a:rPr lang="en-US" sz="1200" kern="1200" dirty="0"/>
            <a:t>RE submits updated Reactive Study that includes the Load</a:t>
          </a:r>
        </a:p>
      </dsp:txBody>
      <dsp:txXfrm>
        <a:off x="639730" y="757181"/>
        <a:ext cx="2548610" cy="4917418"/>
      </dsp:txXfrm>
    </dsp:sp>
    <dsp:sp modelId="{BC678139-70B5-4FB6-BBFF-50CD548EC1EE}">
      <dsp:nvSpPr>
        <dsp:cNvPr id="0" name=""/>
        <dsp:cNvSpPr/>
      </dsp:nvSpPr>
      <dsp:spPr>
        <a:xfrm>
          <a:off x="3123547" y="40509"/>
          <a:ext cx="870049" cy="674012"/>
        </a:xfrm>
        <a:prstGeom prst="rightArrow">
          <a:avLst>
            <a:gd name="adj1" fmla="val 60000"/>
            <a:gd name="adj2" fmla="val 50000"/>
          </a:avLst>
        </a:prstGeom>
        <a:solidFill>
          <a:srgbClr val="890C58"/>
        </a:solidFill>
        <a:ln>
          <a:solidFill>
            <a:srgbClr val="890C58"/>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123547" y="175311"/>
        <a:ext cx="667845" cy="404408"/>
      </dsp:txXfrm>
    </dsp:sp>
    <dsp:sp modelId="{ED0B1D8A-864A-4C66-B004-BE79B974A627}">
      <dsp:nvSpPr>
        <dsp:cNvPr id="0" name=""/>
        <dsp:cNvSpPr/>
      </dsp:nvSpPr>
      <dsp:spPr>
        <a:xfrm>
          <a:off x="4354749" y="43436"/>
          <a:ext cx="2707192" cy="1002238"/>
        </a:xfrm>
        <a:prstGeom prst="roundRect">
          <a:avLst>
            <a:gd name="adj" fmla="val 10000"/>
          </a:avLst>
        </a:prstGeom>
        <a:solidFill>
          <a:srgbClr val="5B6770"/>
        </a:solidFill>
        <a:ln w="25400" cap="flat" cmpd="sng" algn="ctr">
          <a:solidFill>
            <a:srgbClr val="5B677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b="1" kern="1200" dirty="0"/>
            <a:t>Phase 2</a:t>
          </a:r>
          <a:endParaRPr lang="en-US" sz="1200" b="1" kern="1200" dirty="0">
            <a:solidFill>
              <a:srgbClr val="FFFF00"/>
            </a:solidFill>
          </a:endParaRPr>
        </a:p>
        <a:p>
          <a:pPr marL="0" lvl="0" indent="0" algn="l" defTabSz="533400">
            <a:lnSpc>
              <a:spcPct val="90000"/>
            </a:lnSpc>
            <a:spcBef>
              <a:spcPct val="0"/>
            </a:spcBef>
            <a:spcAft>
              <a:spcPct val="35000"/>
            </a:spcAft>
            <a:buNone/>
          </a:pPr>
          <a:r>
            <a:rPr lang="en-US" sz="1200" kern="1200" dirty="0"/>
            <a:t>Agreements and Modeling</a:t>
          </a:r>
        </a:p>
      </dsp:txBody>
      <dsp:txXfrm>
        <a:off x="4354749" y="43436"/>
        <a:ext cx="2707192" cy="668158"/>
      </dsp:txXfrm>
    </dsp:sp>
    <dsp:sp modelId="{CB0FD2D1-5700-43F2-8D57-1918A8CE24C6}">
      <dsp:nvSpPr>
        <dsp:cNvPr id="0" name=""/>
        <dsp:cNvSpPr/>
      </dsp:nvSpPr>
      <dsp:spPr>
        <a:xfrm>
          <a:off x="4909234" y="711595"/>
          <a:ext cx="2707192" cy="5076000"/>
        </a:xfrm>
        <a:prstGeom prst="roundRect">
          <a:avLst>
            <a:gd name="adj" fmla="val 10000"/>
          </a:avLst>
        </a:prstGeom>
        <a:solidFill>
          <a:schemeClr val="lt1">
            <a:alpha val="90000"/>
            <a:hueOff val="0"/>
            <a:satOff val="0"/>
            <a:lumOff val="0"/>
            <a:alphaOff val="0"/>
          </a:schemeClr>
        </a:solidFill>
        <a:ln w="25400" cap="flat" cmpd="sng" algn="ctr">
          <a:solidFill>
            <a:srgbClr val="5B6770"/>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kern="1200"/>
            <a:t>Customer signs a binding agreement with TSP</a:t>
          </a:r>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kern="1200" dirty="0"/>
            <a:t>Load is added to ERCOT’s planning models and Network Operations Model</a:t>
          </a: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None/>
          </a:pPr>
          <a:r>
            <a:rPr lang="en-US" sz="1200" b="1" kern="1200"/>
            <a:t>Netted Loads Only</a:t>
          </a:r>
        </a:p>
        <a:p>
          <a:pPr marL="114300" lvl="1" indent="-114300" algn="l" defTabSz="533400">
            <a:lnSpc>
              <a:spcPct val="90000"/>
            </a:lnSpc>
            <a:spcBef>
              <a:spcPct val="0"/>
            </a:spcBef>
            <a:spcAft>
              <a:spcPct val="15000"/>
            </a:spcAft>
            <a:buChar char="•"/>
          </a:pPr>
          <a:r>
            <a:rPr lang="en-US" sz="1200" kern="1200" dirty="0"/>
            <a:t>TSP submits ERCOT Polled-Settlement (EPS) Meter design that includes the Load</a:t>
          </a:r>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kern="1200" dirty="0"/>
            <a:t>New or amended Standard Generation Interconnection Agreement (SGIA) that includes the Load is signed</a:t>
          </a:r>
        </a:p>
      </dsp:txBody>
      <dsp:txXfrm>
        <a:off x="4988525" y="790886"/>
        <a:ext cx="2548610" cy="4917418"/>
      </dsp:txXfrm>
    </dsp:sp>
    <dsp:sp modelId="{C8A187FB-86AA-4562-960A-6F2184787E2B}">
      <dsp:nvSpPr>
        <dsp:cNvPr id="0" name=""/>
        <dsp:cNvSpPr/>
      </dsp:nvSpPr>
      <dsp:spPr>
        <a:xfrm>
          <a:off x="7472342" y="40509"/>
          <a:ext cx="870049" cy="674012"/>
        </a:xfrm>
        <a:prstGeom prst="rightArrow">
          <a:avLst>
            <a:gd name="adj1" fmla="val 60000"/>
            <a:gd name="adj2" fmla="val 50000"/>
          </a:avLst>
        </a:prstGeom>
        <a:solidFill>
          <a:srgbClr val="890C58"/>
        </a:solidFill>
        <a:ln>
          <a:solidFill>
            <a:srgbClr val="890C58"/>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7472342" y="175311"/>
        <a:ext cx="667845" cy="404408"/>
      </dsp:txXfrm>
    </dsp:sp>
    <dsp:sp modelId="{984F19D6-B644-4F76-8C3C-7CF9CD683DE7}">
      <dsp:nvSpPr>
        <dsp:cNvPr id="0" name=""/>
        <dsp:cNvSpPr/>
      </dsp:nvSpPr>
      <dsp:spPr>
        <a:xfrm>
          <a:off x="8703544" y="43436"/>
          <a:ext cx="2707192" cy="1002238"/>
        </a:xfrm>
        <a:prstGeom prst="roundRect">
          <a:avLst>
            <a:gd name="adj" fmla="val 10000"/>
          </a:avLst>
        </a:prstGeom>
        <a:solidFill>
          <a:srgbClr val="00AEC7"/>
        </a:solidFill>
        <a:ln w="25400" cap="flat" cmpd="sng" algn="ctr">
          <a:solidFill>
            <a:srgbClr val="00AEC7"/>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45720" numCol="1" spcCol="1270" anchor="t" anchorCtr="0">
          <a:noAutofit/>
        </a:bodyPr>
        <a:lstStyle/>
        <a:p>
          <a:pPr marL="0" lvl="0" indent="0" algn="l" defTabSz="533400">
            <a:lnSpc>
              <a:spcPct val="90000"/>
            </a:lnSpc>
            <a:spcBef>
              <a:spcPct val="0"/>
            </a:spcBef>
            <a:spcAft>
              <a:spcPct val="35000"/>
            </a:spcAft>
            <a:buNone/>
          </a:pPr>
          <a:r>
            <a:rPr lang="en-US" sz="1200" b="1" kern="1200" dirty="0"/>
            <a:t>Phase 3</a:t>
          </a:r>
          <a:endParaRPr lang="en-US" sz="1200" b="1" kern="1200" dirty="0">
            <a:solidFill>
              <a:srgbClr val="FFFF00"/>
            </a:solidFill>
          </a:endParaRPr>
        </a:p>
        <a:p>
          <a:pPr marL="0" lvl="0" indent="0" algn="l" defTabSz="533400">
            <a:lnSpc>
              <a:spcPct val="90000"/>
            </a:lnSpc>
            <a:spcBef>
              <a:spcPct val="0"/>
            </a:spcBef>
            <a:spcAft>
              <a:spcPct val="35000"/>
            </a:spcAft>
            <a:buNone/>
          </a:pPr>
          <a:r>
            <a:rPr lang="en-US" sz="1200" kern="1200" dirty="0"/>
            <a:t>Approval to Energize</a:t>
          </a:r>
        </a:p>
      </dsp:txBody>
      <dsp:txXfrm>
        <a:off x="8703544" y="43436"/>
        <a:ext cx="2707192" cy="668158"/>
      </dsp:txXfrm>
    </dsp:sp>
    <dsp:sp modelId="{E7205B7B-7CBC-44A9-BFC9-1A86A1234D32}">
      <dsp:nvSpPr>
        <dsp:cNvPr id="0" name=""/>
        <dsp:cNvSpPr/>
      </dsp:nvSpPr>
      <dsp:spPr>
        <a:xfrm>
          <a:off x="9258029" y="711595"/>
          <a:ext cx="2707192" cy="5076000"/>
        </a:xfrm>
        <a:prstGeom prst="roundRect">
          <a:avLst>
            <a:gd name="adj" fmla="val 10000"/>
          </a:avLst>
        </a:prstGeom>
        <a:solidFill>
          <a:schemeClr val="lt1">
            <a:alpha val="90000"/>
            <a:hueOff val="0"/>
            <a:satOff val="0"/>
            <a:lumOff val="0"/>
            <a:alphaOff val="0"/>
          </a:schemeClr>
        </a:solidFill>
        <a:ln w="25400" cap="flat" cmpd="sng" algn="ctr">
          <a:solidFill>
            <a:srgbClr val="00AEC7"/>
          </a:solidFill>
          <a:prstDash val="solid"/>
        </a:ln>
        <a:effectLst/>
      </dsp:spPr>
      <dsp:style>
        <a:lnRef idx="2">
          <a:scrgbClr r="0" g="0" b="0"/>
        </a:lnRef>
        <a:fillRef idx="1">
          <a:scrgbClr r="0" g="0" b="0"/>
        </a:fillRef>
        <a:effectRef idx="0">
          <a:scrgbClr r="0" g="0" b="0"/>
        </a:effectRef>
        <a:fontRef idx="minor"/>
      </dsp:style>
      <dsp:txBody>
        <a:bodyPr spcFirstLastPara="0" vert="horz" wrap="square" lIns="85344" tIns="85344" rIns="85344" bIns="85344" numCol="1" spcCol="1270" anchor="t" anchorCtr="0">
          <a:noAutofit/>
        </a:bodyPr>
        <a:lstStyle/>
        <a:p>
          <a:pPr marL="114300" lvl="1" indent="-114300" algn="l" defTabSz="533400">
            <a:lnSpc>
              <a:spcPct val="90000"/>
            </a:lnSpc>
            <a:spcBef>
              <a:spcPct val="0"/>
            </a:spcBef>
            <a:spcAft>
              <a:spcPct val="15000"/>
            </a:spcAft>
            <a:buChar char="•"/>
          </a:pPr>
          <a:r>
            <a:rPr lang="en-US" sz="1200" b="1" kern="1200" dirty="0"/>
            <a:t>Prior to requesting approval to energize</a:t>
          </a:r>
        </a:p>
        <a:p>
          <a:pPr marL="228600" lvl="2" indent="-114300" algn="l" defTabSz="533400">
            <a:lnSpc>
              <a:spcPct val="90000"/>
            </a:lnSpc>
            <a:spcBef>
              <a:spcPct val="0"/>
            </a:spcBef>
            <a:spcAft>
              <a:spcPct val="15000"/>
            </a:spcAft>
            <a:buChar char="•"/>
          </a:pPr>
          <a:r>
            <a:rPr lang="en-US" sz="1200" b="0" kern="1200" dirty="0"/>
            <a:t>ERCOT Interim Ride-Through Evaluation</a:t>
          </a:r>
          <a:r>
            <a:rPr lang="en-US" sz="1200" kern="1200" dirty="0"/>
            <a:t> must be complete</a:t>
          </a:r>
        </a:p>
        <a:p>
          <a:pPr marL="228600" lvl="2" indent="-114300" algn="l" defTabSz="533400">
            <a:lnSpc>
              <a:spcPct val="90000"/>
            </a:lnSpc>
            <a:spcBef>
              <a:spcPct val="0"/>
            </a:spcBef>
            <a:spcAft>
              <a:spcPct val="15000"/>
            </a:spcAft>
            <a:buChar char="•"/>
          </a:pPr>
          <a:r>
            <a:rPr lang="en-US" sz="1200" b="1" kern="1200" dirty="0"/>
            <a:t>(If required) </a:t>
          </a:r>
          <a:r>
            <a:rPr lang="en-US" sz="1200" kern="1200" dirty="0"/>
            <a:t>SSO study must be complete and any required mitigation in place</a:t>
          </a:r>
        </a:p>
        <a:p>
          <a:pPr marL="228600" lvl="2" indent="-114300" algn="l" defTabSz="533400">
            <a:lnSpc>
              <a:spcPct val="90000"/>
            </a:lnSpc>
            <a:spcBef>
              <a:spcPct val="0"/>
            </a:spcBef>
            <a:spcAft>
              <a:spcPct val="15000"/>
            </a:spcAft>
            <a:buChar char="•"/>
          </a:pPr>
          <a:r>
            <a:rPr lang="en-US" sz="1200" b="1" kern="1200" dirty="0"/>
            <a:t>(If required) </a:t>
          </a:r>
          <a:r>
            <a:rPr lang="en-US" sz="1200" kern="1200" dirty="0"/>
            <a:t>SB6 Net Metering Review is complete</a:t>
          </a:r>
        </a:p>
        <a:p>
          <a:pPr marL="228600" lvl="2" indent="-114300" algn="l" defTabSz="533400">
            <a:lnSpc>
              <a:spcPct val="90000"/>
            </a:lnSpc>
            <a:spcBef>
              <a:spcPct val="0"/>
            </a:spcBef>
            <a:spcAft>
              <a:spcPct val="15000"/>
            </a:spcAft>
            <a:buChar char="•"/>
          </a:pPr>
          <a:r>
            <a:rPr lang="en-US" sz="1200" b="1" kern="1200" dirty="0"/>
            <a:t>(If required) </a:t>
          </a:r>
          <a:r>
            <a:rPr lang="en-US" sz="1200" kern="1200" dirty="0"/>
            <a:t>PG 5.5(6) review is complete and approved</a:t>
          </a:r>
        </a:p>
        <a:p>
          <a:pPr marL="114300" lvl="1" indent="-114300" algn="l" defTabSz="533400">
            <a:lnSpc>
              <a:spcPct val="90000"/>
            </a:lnSpc>
            <a:spcBef>
              <a:spcPct val="0"/>
            </a:spcBef>
            <a:spcAft>
              <a:spcPct val="15000"/>
            </a:spcAft>
            <a:buChar char="•"/>
          </a:pPr>
          <a:endParaRPr lang="en-US" sz="1200" kern="1200" dirty="0"/>
        </a:p>
        <a:p>
          <a:pPr marL="114300" lvl="1" indent="-114300" algn="l" defTabSz="533400">
            <a:lnSpc>
              <a:spcPct val="90000"/>
            </a:lnSpc>
            <a:spcBef>
              <a:spcPct val="0"/>
            </a:spcBef>
            <a:spcAft>
              <a:spcPct val="15000"/>
            </a:spcAft>
            <a:buChar char="•"/>
          </a:pPr>
          <a:r>
            <a:rPr lang="en-US" sz="1200" kern="1200" dirty="0"/>
            <a:t>TSP (or RE for netted loads) requests ERCOT approval to energize the Load</a:t>
          </a:r>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kern="1200"/>
            <a:t>ERCOT validates Load modeling and telemetry quality</a:t>
          </a:r>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kern="1200"/>
            <a:t>Load is approved to consume energy up to established ERCOT limit</a:t>
          </a:r>
        </a:p>
        <a:p>
          <a:pPr marL="114300" lvl="1" indent="-114300" algn="l" defTabSz="533400">
            <a:lnSpc>
              <a:spcPct val="90000"/>
            </a:lnSpc>
            <a:spcBef>
              <a:spcPct val="0"/>
            </a:spcBef>
            <a:spcAft>
              <a:spcPct val="15000"/>
            </a:spcAft>
            <a:buChar char="•"/>
          </a:pPr>
          <a:endParaRPr lang="en-US" sz="1200" kern="1200"/>
        </a:p>
        <a:p>
          <a:pPr marL="114300" lvl="1" indent="-114300" algn="l" defTabSz="533400">
            <a:lnSpc>
              <a:spcPct val="90000"/>
            </a:lnSpc>
            <a:spcBef>
              <a:spcPct val="0"/>
            </a:spcBef>
            <a:spcAft>
              <a:spcPct val="15000"/>
            </a:spcAft>
            <a:buChar char="•"/>
          </a:pPr>
          <a:r>
            <a:rPr lang="en-US" sz="1200" kern="1200"/>
            <a:t>After energization, ERCOT monitors Load consumption to ensure limits identified in planning studies are not exceeded</a:t>
          </a:r>
        </a:p>
      </dsp:txBody>
      <dsp:txXfrm>
        <a:off x="9337320" y="790886"/>
        <a:ext cx="2548610" cy="49174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1D8AA3-4AE2-42B4-8F48-24CEE8DCF09C}">
      <dsp:nvSpPr>
        <dsp:cNvPr id="0" name=""/>
        <dsp:cNvSpPr/>
      </dsp:nvSpPr>
      <dsp:spPr>
        <a:xfrm>
          <a:off x="3626655" y="1284456"/>
          <a:ext cx="2523125" cy="17801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Large Load developers need certainty about available grid capacity to make business decisions that determine composition of load</a:t>
          </a:r>
        </a:p>
      </dsp:txBody>
      <dsp:txXfrm>
        <a:off x="3626655" y="1284456"/>
        <a:ext cx="2523125" cy="1780112"/>
      </dsp:txXfrm>
    </dsp:sp>
    <dsp:sp modelId="{39B652CB-F18F-4B77-9904-E85AD8435016}">
      <dsp:nvSpPr>
        <dsp:cNvPr id="0" name=""/>
        <dsp:cNvSpPr/>
      </dsp:nvSpPr>
      <dsp:spPr>
        <a:xfrm>
          <a:off x="982608" y="-1635"/>
          <a:ext cx="4352297" cy="4352297"/>
        </a:xfrm>
        <a:prstGeom prst="circularArrow">
          <a:avLst>
            <a:gd name="adj1" fmla="val 9474"/>
            <a:gd name="adj2" fmla="val 684134"/>
            <a:gd name="adj3" fmla="val 7854777"/>
            <a:gd name="adj4" fmla="val 1858418"/>
            <a:gd name="adj5" fmla="val 110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0BB6E8-CDB6-49A6-BDE4-9084231CF6BE}">
      <dsp:nvSpPr>
        <dsp:cNvPr id="0" name=""/>
        <dsp:cNvSpPr/>
      </dsp:nvSpPr>
      <dsp:spPr>
        <a:xfrm>
          <a:off x="372047" y="1117263"/>
          <a:ext cx="2114498" cy="211449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en-US" sz="1800" kern="1200" dirty="0"/>
            <a:t>Grid planners need certainty about load size &amp; composition to assess available grid capacity and reliability impacts</a:t>
          </a:r>
        </a:p>
      </dsp:txBody>
      <dsp:txXfrm>
        <a:off x="372047" y="1117263"/>
        <a:ext cx="2114498" cy="2114498"/>
      </dsp:txXfrm>
    </dsp:sp>
    <dsp:sp modelId="{463AB369-4472-463B-B4BB-C292586EF7BF}">
      <dsp:nvSpPr>
        <dsp:cNvPr id="0" name=""/>
        <dsp:cNvSpPr/>
      </dsp:nvSpPr>
      <dsp:spPr>
        <a:xfrm>
          <a:off x="982608" y="-1635"/>
          <a:ext cx="4352297" cy="4352297"/>
        </a:xfrm>
        <a:prstGeom prst="circularArrow">
          <a:avLst>
            <a:gd name="adj1" fmla="val 9474"/>
            <a:gd name="adj2" fmla="val 684134"/>
            <a:gd name="adj3" fmla="val 19057448"/>
            <a:gd name="adj4" fmla="val 13061089"/>
            <a:gd name="adj5" fmla="val 11053"/>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1B9DDF-8103-4022-9707-5EFA82765426}">
      <dsp:nvSpPr>
        <dsp:cNvPr id="0" name=""/>
        <dsp:cNvSpPr/>
      </dsp:nvSpPr>
      <dsp:spPr>
        <a:xfrm>
          <a:off x="5954" y="171562"/>
          <a:ext cx="2707192" cy="1092957"/>
        </a:xfrm>
        <a:prstGeom prst="roundRect">
          <a:avLst>
            <a:gd name="adj" fmla="val 10000"/>
          </a:avLst>
        </a:prstGeom>
        <a:solidFill>
          <a:srgbClr val="685BC7"/>
        </a:solidFill>
        <a:ln w="25400" cap="flat" cmpd="sng" algn="ctr">
          <a:solidFill>
            <a:srgbClr val="685BC7"/>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marL="0" lvl="0" indent="0" algn="l" defTabSz="577850">
            <a:lnSpc>
              <a:spcPct val="90000"/>
            </a:lnSpc>
            <a:spcBef>
              <a:spcPct val="0"/>
            </a:spcBef>
            <a:spcAft>
              <a:spcPct val="35000"/>
            </a:spcAft>
            <a:buNone/>
          </a:pPr>
          <a:r>
            <a:rPr lang="en-US" sz="1300" b="1" kern="1200" dirty="0"/>
            <a:t>Phase 1</a:t>
          </a:r>
          <a:endParaRPr lang="en-US" sz="1300" b="1" kern="1200" dirty="0">
            <a:solidFill>
              <a:srgbClr val="FFFF00"/>
            </a:solidFill>
          </a:endParaRPr>
        </a:p>
        <a:p>
          <a:pPr marL="0" lvl="0" indent="0" algn="l" defTabSz="577850">
            <a:lnSpc>
              <a:spcPct val="90000"/>
            </a:lnSpc>
            <a:spcBef>
              <a:spcPct val="0"/>
            </a:spcBef>
            <a:spcAft>
              <a:spcPct val="35000"/>
            </a:spcAft>
            <a:buNone/>
          </a:pPr>
          <a:r>
            <a:rPr lang="en-US" sz="1300" kern="1200" dirty="0"/>
            <a:t>Interconnection Request and Planning Studies</a:t>
          </a:r>
        </a:p>
      </dsp:txBody>
      <dsp:txXfrm>
        <a:off x="5954" y="171562"/>
        <a:ext cx="2707192" cy="728638"/>
      </dsp:txXfrm>
    </dsp:sp>
    <dsp:sp modelId="{4151E2DE-D670-482E-B0E6-CB1B157E5473}">
      <dsp:nvSpPr>
        <dsp:cNvPr id="0" name=""/>
        <dsp:cNvSpPr/>
      </dsp:nvSpPr>
      <dsp:spPr>
        <a:xfrm>
          <a:off x="560439" y="870369"/>
          <a:ext cx="2707192" cy="4492800"/>
        </a:xfrm>
        <a:prstGeom prst="roundRect">
          <a:avLst>
            <a:gd name="adj" fmla="val 10000"/>
          </a:avLst>
        </a:prstGeom>
        <a:solidFill>
          <a:schemeClr val="lt1">
            <a:alpha val="90000"/>
            <a:hueOff val="0"/>
            <a:satOff val="0"/>
            <a:lumOff val="0"/>
            <a:alphaOff val="0"/>
          </a:schemeClr>
        </a:solidFill>
        <a:ln w="25400" cap="flat" cmpd="sng" algn="ctr">
          <a:solidFill>
            <a:srgbClr val="685BC7"/>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None/>
          </a:pPr>
          <a:r>
            <a:rPr lang="en-US" sz="1300" b="1" kern="1200" dirty="0"/>
            <a:t>Challenges</a:t>
          </a:r>
        </a:p>
        <a:p>
          <a:pPr marL="114300" lvl="1" indent="-114300" algn="l" defTabSz="577850">
            <a:lnSpc>
              <a:spcPct val="90000"/>
            </a:lnSpc>
            <a:spcBef>
              <a:spcPct val="0"/>
            </a:spcBef>
            <a:spcAft>
              <a:spcPct val="15000"/>
            </a:spcAft>
            <a:buChar char="•"/>
          </a:pPr>
          <a:r>
            <a:rPr lang="en-US" sz="1300" kern="1200" dirty="0"/>
            <a:t>Many customers are seeking connection in specific areas (WTX, DFW, etc.). So, study assumptions may quickly become outdated as additional customers arrive in an area.</a:t>
          </a:r>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r>
            <a:rPr lang="en-US" sz="1300" kern="1200" dirty="0"/>
            <a:t>There are many unsigned “officer letter” loads in the planning cases. This makes studies difficult because it is not known which of these loads will actually connect (issues identified in studies may or may not be real).</a:t>
          </a:r>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r>
            <a:rPr lang="en-US" sz="1300" kern="1200" dirty="0"/>
            <a:t>Mismatch between assumptions in LLIS and other ERCOT planning studies – can be difficult to get transmission upgrades approved.</a:t>
          </a:r>
        </a:p>
      </dsp:txBody>
      <dsp:txXfrm>
        <a:off x="639730" y="949660"/>
        <a:ext cx="2548610" cy="4334218"/>
      </dsp:txXfrm>
    </dsp:sp>
    <dsp:sp modelId="{BC678139-70B5-4FB6-BBFF-50CD548EC1EE}">
      <dsp:nvSpPr>
        <dsp:cNvPr id="0" name=""/>
        <dsp:cNvSpPr/>
      </dsp:nvSpPr>
      <dsp:spPr>
        <a:xfrm>
          <a:off x="3123547" y="198875"/>
          <a:ext cx="870049" cy="674012"/>
        </a:xfrm>
        <a:prstGeom prst="rightArrow">
          <a:avLst>
            <a:gd name="adj1" fmla="val 60000"/>
            <a:gd name="adj2" fmla="val 50000"/>
          </a:avLst>
        </a:prstGeom>
        <a:solidFill>
          <a:srgbClr val="890C58"/>
        </a:solidFill>
        <a:ln>
          <a:solidFill>
            <a:srgbClr val="890C58"/>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3123547" y="333677"/>
        <a:ext cx="667845" cy="404408"/>
      </dsp:txXfrm>
    </dsp:sp>
    <dsp:sp modelId="{ED0B1D8A-864A-4C66-B004-BE79B974A627}">
      <dsp:nvSpPr>
        <dsp:cNvPr id="0" name=""/>
        <dsp:cNvSpPr/>
      </dsp:nvSpPr>
      <dsp:spPr>
        <a:xfrm>
          <a:off x="4354749" y="171562"/>
          <a:ext cx="2707192" cy="1092957"/>
        </a:xfrm>
        <a:prstGeom prst="roundRect">
          <a:avLst>
            <a:gd name="adj" fmla="val 10000"/>
          </a:avLst>
        </a:prstGeom>
        <a:solidFill>
          <a:srgbClr val="5B6770"/>
        </a:solidFill>
        <a:ln w="25400" cap="flat" cmpd="sng" algn="ctr">
          <a:solidFill>
            <a:srgbClr val="5B677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marL="0" lvl="0" indent="0" algn="l" defTabSz="577850">
            <a:lnSpc>
              <a:spcPct val="90000"/>
            </a:lnSpc>
            <a:spcBef>
              <a:spcPct val="0"/>
            </a:spcBef>
            <a:spcAft>
              <a:spcPct val="35000"/>
            </a:spcAft>
            <a:buNone/>
          </a:pPr>
          <a:r>
            <a:rPr lang="en-US" sz="1300" b="1" kern="1200" dirty="0"/>
            <a:t>Phase 2</a:t>
          </a:r>
          <a:endParaRPr lang="en-US" sz="1300" b="1" kern="1200" dirty="0">
            <a:solidFill>
              <a:srgbClr val="FFFF00"/>
            </a:solidFill>
          </a:endParaRPr>
        </a:p>
        <a:p>
          <a:pPr marL="0" lvl="0" indent="0" algn="l" defTabSz="577850">
            <a:lnSpc>
              <a:spcPct val="90000"/>
            </a:lnSpc>
            <a:spcBef>
              <a:spcPct val="0"/>
            </a:spcBef>
            <a:spcAft>
              <a:spcPct val="35000"/>
            </a:spcAft>
            <a:buNone/>
          </a:pPr>
          <a:r>
            <a:rPr lang="en-US" sz="1300" kern="1200" dirty="0"/>
            <a:t>Agreements and Modeling</a:t>
          </a:r>
        </a:p>
      </dsp:txBody>
      <dsp:txXfrm>
        <a:off x="4354749" y="171562"/>
        <a:ext cx="2707192" cy="728638"/>
      </dsp:txXfrm>
    </dsp:sp>
    <dsp:sp modelId="{CB0FD2D1-5700-43F2-8D57-1918A8CE24C6}">
      <dsp:nvSpPr>
        <dsp:cNvPr id="0" name=""/>
        <dsp:cNvSpPr/>
      </dsp:nvSpPr>
      <dsp:spPr>
        <a:xfrm>
          <a:off x="4909234" y="900201"/>
          <a:ext cx="2707192" cy="4492800"/>
        </a:xfrm>
        <a:prstGeom prst="roundRect">
          <a:avLst>
            <a:gd name="adj" fmla="val 10000"/>
          </a:avLst>
        </a:prstGeom>
        <a:solidFill>
          <a:schemeClr val="lt1">
            <a:alpha val="90000"/>
            <a:hueOff val="0"/>
            <a:satOff val="0"/>
            <a:lumOff val="0"/>
            <a:alphaOff val="0"/>
          </a:schemeClr>
        </a:solidFill>
        <a:ln w="25400" cap="flat" cmpd="sng" algn="ctr">
          <a:solidFill>
            <a:srgbClr val="5B6770"/>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None/>
          </a:pPr>
          <a:r>
            <a:rPr lang="en-US" sz="1300" b="1" kern="1200" dirty="0"/>
            <a:t>Challenges</a:t>
          </a:r>
        </a:p>
        <a:p>
          <a:pPr marL="114300" lvl="1" indent="-114300" algn="l" defTabSz="577850">
            <a:lnSpc>
              <a:spcPct val="90000"/>
            </a:lnSpc>
            <a:spcBef>
              <a:spcPct val="0"/>
            </a:spcBef>
            <a:spcAft>
              <a:spcPct val="15000"/>
            </a:spcAft>
            <a:buChar char="•"/>
          </a:pPr>
          <a:r>
            <a:rPr lang="en-US" sz="1300" kern="1200" dirty="0"/>
            <a:t>TSPs can sign agreements with customers before studies are completed. This creates an expectation from the customer that the signed load can be served.</a:t>
          </a:r>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endParaRPr lang="en-US" sz="1300" kern="1200" dirty="0"/>
        </a:p>
      </dsp:txBody>
      <dsp:txXfrm>
        <a:off x="4988525" y="979492"/>
        <a:ext cx="2548610" cy="4334218"/>
      </dsp:txXfrm>
    </dsp:sp>
    <dsp:sp modelId="{C8A187FB-86AA-4562-960A-6F2184787E2B}">
      <dsp:nvSpPr>
        <dsp:cNvPr id="0" name=""/>
        <dsp:cNvSpPr/>
      </dsp:nvSpPr>
      <dsp:spPr>
        <a:xfrm>
          <a:off x="7472342" y="198875"/>
          <a:ext cx="870049" cy="674012"/>
        </a:xfrm>
        <a:prstGeom prst="rightArrow">
          <a:avLst>
            <a:gd name="adj1" fmla="val 60000"/>
            <a:gd name="adj2" fmla="val 50000"/>
          </a:avLst>
        </a:prstGeom>
        <a:solidFill>
          <a:srgbClr val="890C58"/>
        </a:solidFill>
        <a:ln>
          <a:solidFill>
            <a:srgbClr val="890C58"/>
          </a:solid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7472342" y="333677"/>
        <a:ext cx="667845" cy="404408"/>
      </dsp:txXfrm>
    </dsp:sp>
    <dsp:sp modelId="{984F19D6-B644-4F76-8C3C-7CF9CD683DE7}">
      <dsp:nvSpPr>
        <dsp:cNvPr id="0" name=""/>
        <dsp:cNvSpPr/>
      </dsp:nvSpPr>
      <dsp:spPr>
        <a:xfrm>
          <a:off x="8703544" y="171562"/>
          <a:ext cx="2707192" cy="1092957"/>
        </a:xfrm>
        <a:prstGeom prst="roundRect">
          <a:avLst>
            <a:gd name="adj" fmla="val 10000"/>
          </a:avLst>
        </a:prstGeom>
        <a:solidFill>
          <a:srgbClr val="00AEC7"/>
        </a:solidFill>
        <a:ln w="25400" cap="flat" cmpd="sng" algn="ctr">
          <a:solidFill>
            <a:srgbClr val="00AEC7"/>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92456" rIns="92456" bIns="49530" numCol="1" spcCol="1270" anchor="t" anchorCtr="0">
          <a:noAutofit/>
        </a:bodyPr>
        <a:lstStyle/>
        <a:p>
          <a:pPr marL="0" lvl="0" indent="0" algn="l" defTabSz="577850">
            <a:lnSpc>
              <a:spcPct val="90000"/>
            </a:lnSpc>
            <a:spcBef>
              <a:spcPct val="0"/>
            </a:spcBef>
            <a:spcAft>
              <a:spcPct val="35000"/>
            </a:spcAft>
            <a:buNone/>
          </a:pPr>
          <a:r>
            <a:rPr lang="en-US" sz="1300" b="1" kern="1200" dirty="0"/>
            <a:t>Phase 3</a:t>
          </a:r>
          <a:endParaRPr lang="en-US" sz="1300" b="1" kern="1200" dirty="0">
            <a:solidFill>
              <a:srgbClr val="FFFF00"/>
            </a:solidFill>
          </a:endParaRPr>
        </a:p>
        <a:p>
          <a:pPr marL="0" lvl="0" indent="0" algn="l" defTabSz="577850">
            <a:lnSpc>
              <a:spcPct val="90000"/>
            </a:lnSpc>
            <a:spcBef>
              <a:spcPct val="0"/>
            </a:spcBef>
            <a:spcAft>
              <a:spcPct val="35000"/>
            </a:spcAft>
            <a:buNone/>
          </a:pPr>
          <a:r>
            <a:rPr lang="en-US" sz="1300" kern="1200" dirty="0"/>
            <a:t>Approval to Energize</a:t>
          </a:r>
        </a:p>
      </dsp:txBody>
      <dsp:txXfrm>
        <a:off x="8703544" y="171562"/>
        <a:ext cx="2707192" cy="728638"/>
      </dsp:txXfrm>
    </dsp:sp>
    <dsp:sp modelId="{E7205B7B-7CBC-44A9-BFC9-1A86A1234D32}">
      <dsp:nvSpPr>
        <dsp:cNvPr id="0" name=""/>
        <dsp:cNvSpPr/>
      </dsp:nvSpPr>
      <dsp:spPr>
        <a:xfrm>
          <a:off x="9258029" y="900201"/>
          <a:ext cx="2707192" cy="4492800"/>
        </a:xfrm>
        <a:prstGeom prst="roundRect">
          <a:avLst>
            <a:gd name="adj" fmla="val 10000"/>
          </a:avLst>
        </a:prstGeom>
        <a:solidFill>
          <a:schemeClr val="lt1">
            <a:alpha val="90000"/>
            <a:hueOff val="0"/>
            <a:satOff val="0"/>
            <a:lumOff val="0"/>
            <a:alphaOff val="0"/>
          </a:schemeClr>
        </a:solidFill>
        <a:ln w="25400" cap="flat" cmpd="sng" algn="ctr">
          <a:solidFill>
            <a:srgbClr val="00AEC7"/>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92456" rIns="92456" bIns="92456" numCol="1" spcCol="1270" anchor="t" anchorCtr="0">
          <a:noAutofit/>
        </a:bodyPr>
        <a:lstStyle/>
        <a:p>
          <a:pPr marL="114300" lvl="1" indent="-114300" algn="l" defTabSz="577850">
            <a:lnSpc>
              <a:spcPct val="90000"/>
            </a:lnSpc>
            <a:spcBef>
              <a:spcPct val="0"/>
            </a:spcBef>
            <a:spcAft>
              <a:spcPct val="15000"/>
            </a:spcAft>
            <a:buNone/>
          </a:pPr>
          <a:r>
            <a:rPr lang="en-US" sz="1300" b="1" kern="1200" dirty="0"/>
            <a:t>Challenges</a:t>
          </a:r>
        </a:p>
        <a:p>
          <a:pPr marL="114300" lvl="1" indent="-114300" algn="l" defTabSz="577850">
            <a:lnSpc>
              <a:spcPct val="90000"/>
            </a:lnSpc>
            <a:spcBef>
              <a:spcPct val="0"/>
            </a:spcBef>
            <a:spcAft>
              <a:spcPct val="15000"/>
            </a:spcAft>
            <a:buChar char="•"/>
          </a:pPr>
          <a:r>
            <a:rPr lang="en-US" sz="1300" kern="1200" dirty="0"/>
            <a:t>Requirements are evolving as ERCOT better understands the risks posed by these Large Loads. This can lead to new requirements that are identified after customer has already started construction.</a:t>
          </a:r>
        </a:p>
        <a:p>
          <a:pPr marL="114300" lvl="1" indent="-114300" algn="l" defTabSz="577850">
            <a:lnSpc>
              <a:spcPct val="90000"/>
            </a:lnSpc>
            <a:spcBef>
              <a:spcPct val="0"/>
            </a:spcBef>
            <a:spcAft>
              <a:spcPct val="15000"/>
            </a:spcAft>
            <a:buChar char="•"/>
          </a:pPr>
          <a:endParaRPr lang="en-US" sz="1300" kern="1200" dirty="0"/>
        </a:p>
        <a:p>
          <a:pPr marL="114300" lvl="1" indent="-114300" algn="l" defTabSz="577850">
            <a:lnSpc>
              <a:spcPct val="90000"/>
            </a:lnSpc>
            <a:spcBef>
              <a:spcPct val="0"/>
            </a:spcBef>
            <a:spcAft>
              <a:spcPct val="15000"/>
            </a:spcAft>
            <a:buChar char="•"/>
          </a:pPr>
          <a:r>
            <a:rPr lang="en-US" sz="1300" kern="1200" dirty="0"/>
            <a:t>Communication gap - approval of planning studies is not an approval to energize </a:t>
          </a:r>
        </a:p>
      </dsp:txBody>
      <dsp:txXfrm>
        <a:off x="9337320" y="979492"/>
        <a:ext cx="2548610" cy="4334218"/>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10/24/2025</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10/24/2025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1</a:t>
            </a:fld>
            <a:endParaRPr lang="en-US"/>
          </a:p>
        </p:txBody>
      </p:sp>
    </p:spTree>
    <p:extLst>
      <p:ext uri="{BB962C8B-B14F-4D97-AF65-F5344CB8AC3E}">
        <p14:creationId xmlns:p14="http://schemas.microsoft.com/office/powerpoint/2010/main" val="13648332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3</a:t>
            </a:fld>
            <a:endParaRPr lang="en-US"/>
          </a:p>
        </p:txBody>
      </p:sp>
    </p:spTree>
    <p:extLst>
      <p:ext uri="{BB962C8B-B14F-4D97-AF65-F5344CB8AC3E}">
        <p14:creationId xmlns:p14="http://schemas.microsoft.com/office/powerpoint/2010/main" val="38182486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4</a:t>
            </a:fld>
            <a:endParaRPr lang="en-US"/>
          </a:p>
        </p:txBody>
      </p:sp>
    </p:spTree>
    <p:extLst>
      <p:ext uri="{BB962C8B-B14F-4D97-AF65-F5344CB8AC3E}">
        <p14:creationId xmlns:p14="http://schemas.microsoft.com/office/powerpoint/2010/main" val="34187392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62AC51D-6DAA-4455-8EA7-D54B64909A85}" type="slidenum">
              <a:rPr lang="en-US" smtClean="0"/>
              <a:t>8</a:t>
            </a:fld>
            <a:endParaRPr lang="en-US"/>
          </a:p>
        </p:txBody>
      </p:sp>
    </p:spTree>
    <p:extLst>
      <p:ext uri="{BB962C8B-B14F-4D97-AF65-F5344CB8AC3E}">
        <p14:creationId xmlns:p14="http://schemas.microsoft.com/office/powerpoint/2010/main" val="1842755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5D9579-547C-F130-A74A-C0C31C7EA0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AF35C8F-6ACF-C0F5-A8ED-1349D4FF902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F3A210-FDC6-1C82-7223-397F2DDC31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F6F3559-2489-429D-37BB-813F1B342B0F}"/>
              </a:ext>
            </a:extLst>
          </p:cNvPr>
          <p:cNvSpPr>
            <a:spLocks noGrp="1"/>
          </p:cNvSpPr>
          <p:nvPr>
            <p:ph type="sldNum" sz="quarter" idx="5"/>
          </p:nvPr>
        </p:nvSpPr>
        <p:spPr/>
        <p:txBody>
          <a:bodyPr/>
          <a:lstStyle/>
          <a:p>
            <a:fld id="{F62AC51D-6DAA-4455-8EA7-D54B64909A85}" type="slidenum">
              <a:rPr lang="en-US" smtClean="0"/>
              <a:t>10</a:t>
            </a:fld>
            <a:endParaRPr lang="en-US"/>
          </a:p>
        </p:txBody>
      </p:sp>
    </p:spTree>
    <p:extLst>
      <p:ext uri="{BB962C8B-B14F-4D97-AF65-F5344CB8AC3E}">
        <p14:creationId xmlns:p14="http://schemas.microsoft.com/office/powerpoint/2010/main" val="3465792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723B1-9161-68B6-BF04-FAC8798CD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8E2EDE-130F-BE02-EBC7-D2A266187B9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C5CA08C-319C-5C19-D9AE-D5331B8FF24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99003164-8974-5ED4-130D-7453E2F07F1C}"/>
              </a:ext>
            </a:extLst>
          </p:cNvPr>
          <p:cNvSpPr>
            <a:spLocks noGrp="1"/>
          </p:cNvSpPr>
          <p:nvPr>
            <p:ph type="sldNum" sz="quarter" idx="5"/>
          </p:nvPr>
        </p:nvSpPr>
        <p:spPr/>
        <p:txBody>
          <a:bodyPr/>
          <a:lstStyle/>
          <a:p>
            <a:fld id="{F62AC51D-6DAA-4455-8EA7-D54B64909A85}" type="slidenum">
              <a:rPr lang="en-US" smtClean="0"/>
              <a:t>16</a:t>
            </a:fld>
            <a:endParaRPr lang="en-US"/>
          </a:p>
        </p:txBody>
      </p:sp>
    </p:spTree>
    <p:extLst>
      <p:ext uri="{BB962C8B-B14F-4D97-AF65-F5344CB8AC3E}">
        <p14:creationId xmlns:p14="http://schemas.microsoft.com/office/powerpoint/2010/main" val="26895575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C9499-21B3-C0C4-DAF3-9C69F2EFCF9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5D2F512-2DDB-C200-BC6C-E0ED5FD5271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1CC159-C726-AEB6-5AAB-A16603B1646E}"/>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285250CD-2741-22EC-0EE5-773DC95C1A8A}"/>
              </a:ext>
            </a:extLst>
          </p:cNvPr>
          <p:cNvSpPr>
            <a:spLocks noGrp="1"/>
          </p:cNvSpPr>
          <p:nvPr>
            <p:ph type="sldNum" sz="quarter" idx="5"/>
          </p:nvPr>
        </p:nvSpPr>
        <p:spPr/>
        <p:txBody>
          <a:bodyPr/>
          <a:lstStyle/>
          <a:p>
            <a:fld id="{F62AC51D-6DAA-4455-8EA7-D54B64909A85}" type="slidenum">
              <a:rPr lang="en-US" smtClean="0"/>
              <a:t>17</a:t>
            </a:fld>
            <a:endParaRPr lang="en-US"/>
          </a:p>
        </p:txBody>
      </p:sp>
    </p:spTree>
    <p:extLst>
      <p:ext uri="{BB962C8B-B14F-4D97-AF65-F5344CB8AC3E}">
        <p14:creationId xmlns:p14="http://schemas.microsoft.com/office/powerpoint/2010/main" val="14669088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Master" Target="../slideMasters/slideMaster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1453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ntent with Capti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FF48671-73D4-A8B4-B73D-773427B40011}"/>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5BAC8498-C400-3675-A8B1-3E1519AB81C3}"/>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0">
                <a:solidFill>
                  <a:schemeClr val="accent1"/>
                </a:solidFill>
              </a:defRPr>
            </a:lvl1pPr>
            <a:lvl2pPr>
              <a:defRPr sz="1600">
                <a:solidFill>
                  <a:schemeClr val="tx1"/>
                </a:solidFill>
              </a:defRPr>
            </a:lvl2pPr>
            <a:lvl3pPr>
              <a:defRPr sz="14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4810681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with Caption (Aqua)">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A0837FE-C71E-9CF6-AC64-3D795C3B5F1F}"/>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2A5C917-3A9B-FEDC-2C2D-7DCD85F5C1DF}"/>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949D2196-8960-8007-C0C0-62EFA03EA586}"/>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F811FEB3-47F2-0622-E85A-BC25AB9BF116}"/>
              </a:ext>
            </a:extLst>
          </p:cNvPr>
          <p:cNvSpPr>
            <a:spLocks noGrp="1"/>
          </p:cNvSpPr>
          <p:nvPr>
            <p:ph idx="10"/>
          </p:nvPr>
        </p:nvSpPr>
        <p:spPr>
          <a:xfrm>
            <a:off x="406400" y="4648198"/>
            <a:ext cx="11379200" cy="1447802"/>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accent1"/>
                </a:solidFill>
              </a:defRPr>
            </a:lvl1pPr>
            <a:lvl2pPr>
              <a:defRPr sz="1400">
                <a:solidFill>
                  <a:schemeClr val="accent1"/>
                </a:solidFill>
              </a:defRPr>
            </a:lvl2pPr>
            <a:lvl3pPr>
              <a:defRPr sz="1200">
                <a:solidFill>
                  <a:schemeClr val="accent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15A3345B-D5C7-2F88-8026-20E44CDC1C8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02DBDC06-CAF6-397A-E258-1B91B7BE4A6A}"/>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1A157481-F789-46DE-2E72-928DE502142B}"/>
              </a:ext>
            </a:extLst>
          </p:cNvPr>
          <p:cNvSpPr>
            <a:spLocks noGrp="1"/>
          </p:cNvSpPr>
          <p:nvPr>
            <p:ph idx="1"/>
          </p:nvPr>
        </p:nvSpPr>
        <p:spPr>
          <a:xfrm>
            <a:off x="406400" y="762000"/>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793820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with Caption 2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BDA98D29-CFFC-C296-B023-91A03EEC3E9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DE12A03F-8D2E-8532-3203-031013FA5A10}"/>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2FFCD6A5-9B36-D9E5-72F2-FBEA5B672AB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7" name="Content Placeholder 2">
            <a:extLst>
              <a:ext uri="{FF2B5EF4-FFF2-40B4-BE49-F238E27FC236}">
                <a16:creationId xmlns:a16="http://schemas.microsoft.com/office/drawing/2014/main" id="{4EFC8874-25EC-5A5F-D57F-0691879F1F48}"/>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Content Placeholder 2">
            <a:extLst>
              <a:ext uri="{FF2B5EF4-FFF2-40B4-BE49-F238E27FC236}">
                <a16:creationId xmlns:a16="http://schemas.microsoft.com/office/drawing/2014/main" id="{9D7C7B98-DF84-E7E1-CF67-1DA50AD90673}"/>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1">
                <a:solidFill>
                  <a:schemeClr val="tx1"/>
                </a:solidFill>
              </a:defRPr>
            </a:lvl2pPr>
            <a:lvl3pPr>
              <a:defRPr sz="1400" b="1">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0" name="Footer Placeholder 4">
            <a:extLst>
              <a:ext uri="{FF2B5EF4-FFF2-40B4-BE49-F238E27FC236}">
                <a16:creationId xmlns:a16="http://schemas.microsoft.com/office/drawing/2014/main" id="{D41AE20F-67AB-7F58-E5C0-B80B60EB4F2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BB40FEBA-A659-D520-0764-206779E237E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8912400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2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21C8B81A-95BD-E991-9B9F-3E9298BDDD8D}"/>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EBD1C03C-3DF7-A3DE-6887-F11B8EF5149C}"/>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BFB76CBF-9431-A50C-08E3-E8EE4F236149}"/>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Footer Placeholder 4">
            <a:extLst>
              <a:ext uri="{FF2B5EF4-FFF2-40B4-BE49-F238E27FC236}">
                <a16:creationId xmlns:a16="http://schemas.microsoft.com/office/drawing/2014/main" id="{DB59DB38-0284-35BB-FCF2-EAA64B408BD8}"/>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5" name="Slide Number Placeholder 5">
            <a:extLst>
              <a:ext uri="{FF2B5EF4-FFF2-40B4-BE49-F238E27FC236}">
                <a16:creationId xmlns:a16="http://schemas.microsoft.com/office/drawing/2014/main" id="{9556402B-DC9D-8431-8023-AD3352280539}"/>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A26476B1-2B93-3388-ACFC-33AE1AE583DA}"/>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F463BB2B-CBD9-709B-A906-D89DFB66823B}"/>
              </a:ext>
            </a:extLst>
          </p:cNvPr>
          <p:cNvSpPr>
            <a:spLocks noGrp="1"/>
          </p:cNvSpPr>
          <p:nvPr>
            <p:ph idx="10"/>
          </p:nvPr>
        </p:nvSpPr>
        <p:spPr>
          <a:xfrm>
            <a:off x="7823200" y="762000"/>
            <a:ext cx="3962400" cy="5334000"/>
          </a:xfrm>
          <a:prstGeom prst="rect">
            <a:avLst/>
          </a:prstGeom>
          <a:solidFill>
            <a:srgbClr val="E6EBF0"/>
          </a:solidFill>
          <a:ln w="15875" cap="rnd">
            <a:solidFill>
              <a:schemeClr val="bg1">
                <a:lumMod val="85000"/>
                <a:alpha val="62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accent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047984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Quate with Captions (Aqu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7CE442-37B7-476C-9FE8-E96267B02A66}"/>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A0D15576-9FF6-A891-FEC4-42E2548A9FC7}"/>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8556E2A8-9379-D337-6383-63A755F631AD}"/>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Footer Placeholder 4">
            <a:extLst>
              <a:ext uri="{FF2B5EF4-FFF2-40B4-BE49-F238E27FC236}">
                <a16:creationId xmlns:a16="http://schemas.microsoft.com/office/drawing/2014/main" id="{3DA0FCEA-D36B-8171-D6EF-668CFAA3362D}"/>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1" name="Slide Number Placeholder 5">
            <a:extLst>
              <a:ext uri="{FF2B5EF4-FFF2-40B4-BE49-F238E27FC236}">
                <a16:creationId xmlns:a16="http://schemas.microsoft.com/office/drawing/2014/main" id="{2435EFE1-64FF-A596-7050-A720211A5B2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2F177308-3907-6CA9-7CB5-C0735CA9F2E4}"/>
              </a:ext>
            </a:extLst>
          </p:cNvPr>
          <p:cNvSpPr>
            <a:spLocks noGrp="1"/>
          </p:cNvSpPr>
          <p:nvPr>
            <p:ph idx="1"/>
          </p:nvPr>
        </p:nvSpPr>
        <p:spPr>
          <a:xfrm>
            <a:off x="406400" y="762000"/>
            <a:ext cx="7416800" cy="5334000"/>
          </a:xfrm>
          <a:prstGeom prst="rect">
            <a:avLst/>
          </a:prstGeom>
        </p:spPr>
        <p:txBody>
          <a:bodyPr lIns="274320" tIns="274320" rIns="274320" bIns="274320"/>
          <a:lstStyle>
            <a:lvl1pPr marL="0" indent="0">
              <a:buNone/>
              <a:defRPr sz="2400" b="1">
                <a:solidFill>
                  <a:schemeClr val="tx1"/>
                </a:solidFill>
              </a:defRPr>
            </a:lvl1pPr>
            <a:lvl2pPr>
              <a:defRPr sz="2000">
                <a:solidFill>
                  <a:schemeClr val="tx2"/>
                </a:solidFill>
              </a:defRPr>
            </a:lvl2pPr>
            <a:lvl3pPr>
              <a:defRPr sz="18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7" name="Content Placeholder 2">
            <a:extLst>
              <a:ext uri="{FF2B5EF4-FFF2-40B4-BE49-F238E27FC236}">
                <a16:creationId xmlns:a16="http://schemas.microsoft.com/office/drawing/2014/main" id="{4E75F68D-3D9A-6D91-3F0D-447EAB2D4871}"/>
              </a:ext>
            </a:extLst>
          </p:cNvPr>
          <p:cNvSpPr>
            <a:spLocks noGrp="1"/>
          </p:cNvSpPr>
          <p:nvPr>
            <p:ph idx="10"/>
          </p:nvPr>
        </p:nvSpPr>
        <p:spPr>
          <a:xfrm>
            <a:off x="7823200" y="762000"/>
            <a:ext cx="3962400" cy="5334000"/>
          </a:xfrm>
          <a:prstGeom prst="rect">
            <a:avLst/>
          </a:prstGeom>
          <a:solidFill>
            <a:schemeClr val="accent1">
              <a:lumMod val="20000"/>
              <a:lumOff val="80000"/>
            </a:schemeClr>
          </a:solidFill>
          <a:ln w="15875" cap="rnd">
            <a:solidFill>
              <a:srgbClr val="00AEC7">
                <a:alpha val="62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800" b="1">
                <a:solidFill>
                  <a:schemeClr val="tx1"/>
                </a:solidFill>
              </a:defRPr>
            </a:lvl1pPr>
            <a:lvl2pPr>
              <a:defRPr sz="1600" b="0">
                <a:solidFill>
                  <a:schemeClr val="tx1"/>
                </a:solidFill>
              </a:defRPr>
            </a:lvl2pPr>
            <a:lvl3pPr>
              <a:defRPr sz="1400" b="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6432911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hape Background with Colum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BF0DE-C10A-1045-5990-B1FA49AF9EB7}"/>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371C69C7-7D39-DEDD-BE1B-B8C046B0CA95}"/>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ADE78E12-A908-1977-15C5-27DAB2FF2F2B}"/>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CEE2A56D-1F8F-6D34-5142-3AFE504C04F2}"/>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19A953EB-673D-F477-0F68-19BB3308497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Text Placeholder 6">
            <a:extLst>
              <a:ext uri="{FF2B5EF4-FFF2-40B4-BE49-F238E27FC236}">
                <a16:creationId xmlns:a16="http://schemas.microsoft.com/office/drawing/2014/main" id="{18275120-314C-AFBD-B170-4B990F0EFBAF}"/>
              </a:ext>
            </a:extLst>
          </p:cNvPr>
          <p:cNvSpPr>
            <a:spLocks noGrp="1"/>
          </p:cNvSpPr>
          <p:nvPr>
            <p:ph type="body" sz="half" idx="17"/>
          </p:nvPr>
        </p:nvSpPr>
        <p:spPr>
          <a:xfrm>
            <a:off x="605768" y="1066801"/>
            <a:ext cx="11179833" cy="2191369"/>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2"/>
                </a:solidFill>
              </a:defRPr>
            </a:lvl1pPr>
            <a:lvl2pPr>
              <a:defRPr sz="1800">
                <a:solidFill>
                  <a:schemeClr val="accent2"/>
                </a:solidFill>
              </a:defRPr>
            </a:lvl2pPr>
            <a:lvl3pPr>
              <a:defRPr sz="1600">
                <a:solidFill>
                  <a:schemeClr val="accent2"/>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4" name="Text Placeholder 6">
            <a:extLst>
              <a:ext uri="{FF2B5EF4-FFF2-40B4-BE49-F238E27FC236}">
                <a16:creationId xmlns:a16="http://schemas.microsoft.com/office/drawing/2014/main" id="{9C95B286-9A86-1DCC-052D-7E695490B198}"/>
              </a:ext>
            </a:extLst>
          </p:cNvPr>
          <p:cNvSpPr>
            <a:spLocks noGrp="1"/>
          </p:cNvSpPr>
          <p:nvPr>
            <p:ph type="body" sz="half" idx="18"/>
          </p:nvPr>
        </p:nvSpPr>
        <p:spPr>
          <a:xfrm>
            <a:off x="605768" y="3574375"/>
            <a:ext cx="11179833" cy="2277547"/>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2000">
                <a:solidFill>
                  <a:schemeClr val="bg1"/>
                </a:solidFill>
              </a:defRPr>
            </a:lvl1pPr>
            <a:lvl2pPr>
              <a:defRPr sz="1800">
                <a:solidFill>
                  <a:schemeClr val="bg1"/>
                </a:solidFill>
              </a:defRPr>
            </a:lvl2pPr>
            <a:lvl3pPr marL="914400" indent="0">
              <a:buNone/>
              <a:defRPr sz="16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Tree>
    <p:extLst>
      <p:ext uri="{BB962C8B-B14F-4D97-AF65-F5344CB8AC3E}">
        <p14:creationId xmlns:p14="http://schemas.microsoft.com/office/powerpoint/2010/main" val="26930293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lum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5" name="Content Placeholder 4"/>
          <p:cNvSpPr>
            <a:spLocks noGrp="1"/>
          </p:cNvSpPr>
          <p:nvPr>
            <p:ph sz="half" idx="1"/>
          </p:nvPr>
        </p:nvSpPr>
        <p:spPr>
          <a:xfrm>
            <a:off x="4064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Slide Number Placeholder 5">
            <a:extLst>
              <a:ext uri="{FF2B5EF4-FFF2-40B4-BE49-F238E27FC236}">
                <a16:creationId xmlns:a16="http://schemas.microsoft.com/office/drawing/2014/main" id="{4EF78B07-4E0F-444F-3584-E6AC1A3DDB0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4">
            <a:extLst>
              <a:ext uri="{FF2B5EF4-FFF2-40B4-BE49-F238E27FC236}">
                <a16:creationId xmlns:a16="http://schemas.microsoft.com/office/drawing/2014/main" id="{F102CE92-D29A-FB05-C2BE-5719859D9A95}"/>
              </a:ext>
            </a:extLst>
          </p:cNvPr>
          <p:cNvSpPr>
            <a:spLocks noGrp="1"/>
          </p:cNvSpPr>
          <p:nvPr>
            <p:ph sz="half" idx="11"/>
          </p:nvPr>
        </p:nvSpPr>
        <p:spPr>
          <a:xfrm>
            <a:off x="6172200" y="762000"/>
            <a:ext cx="56134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589405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21" name="Text Placeholder 2">
            <a:extLst>
              <a:ext uri="{FF2B5EF4-FFF2-40B4-BE49-F238E27FC236}">
                <a16:creationId xmlns:a16="http://schemas.microsoft.com/office/drawing/2014/main" id="{A2E64688-55C6-E357-9586-99D476DEA0E8}"/>
              </a:ext>
            </a:extLst>
          </p:cNvPr>
          <p:cNvSpPr>
            <a:spLocks noGrp="1"/>
          </p:cNvSpPr>
          <p:nvPr>
            <p:ph type="body" idx="1"/>
          </p:nvPr>
        </p:nvSpPr>
        <p:spPr>
          <a:xfrm>
            <a:off x="508000" y="1240594"/>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2" name="Text Placeholder 6">
            <a:extLst>
              <a:ext uri="{FF2B5EF4-FFF2-40B4-BE49-F238E27FC236}">
                <a16:creationId xmlns:a16="http://schemas.microsoft.com/office/drawing/2014/main" id="{5647BB42-DB2F-5A0E-E38E-6058202FE98E}"/>
              </a:ext>
            </a:extLst>
          </p:cNvPr>
          <p:cNvSpPr>
            <a:spLocks noGrp="1"/>
          </p:cNvSpPr>
          <p:nvPr>
            <p:ph type="body" sz="half" idx="15"/>
          </p:nvPr>
        </p:nvSpPr>
        <p:spPr>
          <a:xfrm>
            <a:off x="534021" y="1926394"/>
            <a:ext cx="3657600" cy="3941006"/>
          </a:xfrm>
          <a:prstGeom prst="rect">
            <a:avLst/>
          </a:prstGeom>
        </p:spPr>
        <p:txBody>
          <a:bodyPr/>
          <a:lstStyle>
            <a:lvl1pPr>
              <a:defRPr sz="1800">
                <a:solidFill>
                  <a:schemeClr val="tx1"/>
                </a:solidFill>
              </a:defRPr>
            </a:lvl1pPr>
          </a:lstStyle>
          <a:p>
            <a:endParaRPr lang="en-US"/>
          </a:p>
        </p:txBody>
      </p:sp>
      <p:sp>
        <p:nvSpPr>
          <p:cNvPr id="23" name="Text Placeholder 2">
            <a:extLst>
              <a:ext uri="{FF2B5EF4-FFF2-40B4-BE49-F238E27FC236}">
                <a16:creationId xmlns:a16="http://schemas.microsoft.com/office/drawing/2014/main" id="{ACFE8832-28AD-B47C-8C26-31B963CA9E5A}"/>
              </a:ext>
            </a:extLst>
          </p:cNvPr>
          <p:cNvSpPr>
            <a:spLocks noGrp="1"/>
          </p:cNvSpPr>
          <p:nvPr>
            <p:ph type="body" idx="16"/>
          </p:nvPr>
        </p:nvSpPr>
        <p:spPr>
          <a:xfrm>
            <a:off x="4267200" y="1240594"/>
            <a:ext cx="3657600" cy="576262"/>
          </a:xfrm>
          <a:prstGeom prst="rect">
            <a:avLst/>
          </a:prstGeom>
        </p:spPr>
        <p:txBody>
          <a:bodyPr/>
          <a:lstStyle>
            <a:lvl1pPr marL="0" indent="0">
              <a:buNone/>
              <a:defRPr sz="2400">
                <a:solidFill>
                  <a:srgbClr val="00AEC7"/>
                </a:solidFill>
                <a:latin typeface="+mj-lt"/>
              </a:defRPr>
            </a:lvl1pPr>
          </a:lstStyle>
          <a:p>
            <a:endParaRPr lang="en-US"/>
          </a:p>
        </p:txBody>
      </p:sp>
      <p:sp>
        <p:nvSpPr>
          <p:cNvPr id="24" name="Text Placeholder 6">
            <a:extLst>
              <a:ext uri="{FF2B5EF4-FFF2-40B4-BE49-F238E27FC236}">
                <a16:creationId xmlns:a16="http://schemas.microsoft.com/office/drawing/2014/main" id="{2945EFAC-694A-3BD3-547B-6671ECA14576}"/>
              </a:ext>
            </a:extLst>
          </p:cNvPr>
          <p:cNvSpPr>
            <a:spLocks noGrp="1"/>
          </p:cNvSpPr>
          <p:nvPr>
            <p:ph type="body" sz="half" idx="17"/>
          </p:nvPr>
        </p:nvSpPr>
        <p:spPr>
          <a:xfrm>
            <a:off x="4293221" y="1926394"/>
            <a:ext cx="3657600" cy="3941006"/>
          </a:xfrm>
          <a:prstGeom prst="rect">
            <a:avLst/>
          </a:prstGeom>
        </p:spPr>
        <p:txBody>
          <a:bodyPr/>
          <a:lstStyle>
            <a:lvl1pPr>
              <a:defRPr sz="1800">
                <a:solidFill>
                  <a:schemeClr val="tx1"/>
                </a:solidFill>
              </a:defRPr>
            </a:lvl1pPr>
          </a:lstStyle>
          <a:p>
            <a:endParaRPr lang="en-US"/>
          </a:p>
        </p:txBody>
      </p:sp>
      <p:sp>
        <p:nvSpPr>
          <p:cNvPr id="25" name="Text Placeholder 2">
            <a:extLst>
              <a:ext uri="{FF2B5EF4-FFF2-40B4-BE49-F238E27FC236}">
                <a16:creationId xmlns:a16="http://schemas.microsoft.com/office/drawing/2014/main" id="{559C7A71-BBBF-254C-4D14-5F4DC1F4ED33}"/>
              </a:ext>
            </a:extLst>
          </p:cNvPr>
          <p:cNvSpPr>
            <a:spLocks noGrp="1"/>
          </p:cNvSpPr>
          <p:nvPr>
            <p:ph type="body" idx="18"/>
          </p:nvPr>
        </p:nvSpPr>
        <p:spPr>
          <a:xfrm>
            <a:off x="8000379" y="1237099"/>
            <a:ext cx="3657600" cy="576262"/>
          </a:xfrm>
          <a:prstGeom prst="rect">
            <a:avLst/>
          </a:prstGeom>
        </p:spPr>
        <p:txBody>
          <a:bodyPr/>
          <a:lstStyle>
            <a:lvl1pPr marL="0" indent="0">
              <a:buFontTx/>
              <a:buNone/>
              <a:defRPr sz="2400">
                <a:solidFill>
                  <a:srgbClr val="00AEC7"/>
                </a:solidFill>
                <a:latin typeface="+mj-lt"/>
              </a:defRPr>
            </a:lvl1pPr>
          </a:lstStyle>
          <a:p>
            <a:endParaRPr lang="en-US"/>
          </a:p>
        </p:txBody>
      </p:sp>
      <p:sp>
        <p:nvSpPr>
          <p:cNvPr id="26" name="Text Placeholder 6">
            <a:extLst>
              <a:ext uri="{FF2B5EF4-FFF2-40B4-BE49-F238E27FC236}">
                <a16:creationId xmlns:a16="http://schemas.microsoft.com/office/drawing/2014/main" id="{B003D11D-EC33-ECB2-82CF-2D9A887EAC5E}"/>
              </a:ext>
            </a:extLst>
          </p:cNvPr>
          <p:cNvSpPr>
            <a:spLocks noGrp="1"/>
          </p:cNvSpPr>
          <p:nvPr>
            <p:ph type="body" sz="half" idx="19"/>
          </p:nvPr>
        </p:nvSpPr>
        <p:spPr>
          <a:xfrm>
            <a:off x="8026400" y="1922899"/>
            <a:ext cx="3657600" cy="3941006"/>
          </a:xfrm>
          <a:prstGeom prst="rect">
            <a:avLst/>
          </a:prstGeom>
        </p:spPr>
        <p:txBody>
          <a:bodyPr/>
          <a:lstStyle>
            <a:lvl1pPr>
              <a:defRPr sz="1800">
                <a:solidFill>
                  <a:schemeClr val="tx1"/>
                </a:solidFill>
              </a:defRPr>
            </a:lvl1pPr>
          </a:lstStyle>
          <a:p>
            <a:endParaRPr lang="en-US"/>
          </a:p>
        </p:txBody>
      </p:sp>
      <p:sp>
        <p:nvSpPr>
          <p:cNvPr id="27" name="Slide Number Placeholder 5">
            <a:extLst>
              <a:ext uri="{FF2B5EF4-FFF2-40B4-BE49-F238E27FC236}">
                <a16:creationId xmlns:a16="http://schemas.microsoft.com/office/drawing/2014/main" id="{3C43E465-E8F7-518D-DB0A-14D6D410852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963796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3 Columns">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endParaRPr lang="en-US">
              <a:solidFill>
                <a:prstClr val="black">
                  <a:tint val="75000"/>
                </a:prstClr>
              </a:solidFill>
            </a:endParaRPr>
          </a:p>
        </p:txBody>
      </p:sp>
      <p:sp>
        <p:nvSpPr>
          <p:cNvPr id="7"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8" name="Rectangle 7"/>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9" name="Straight Connector 8"/>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Slide Number Placeholder 5">
            <a:extLst>
              <a:ext uri="{FF2B5EF4-FFF2-40B4-BE49-F238E27FC236}">
                <a16:creationId xmlns:a16="http://schemas.microsoft.com/office/drawing/2014/main" id="{E8A51F0A-9475-9DAE-242E-33E187825E26}"/>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10" name="Content Placeholder 4">
            <a:extLst>
              <a:ext uri="{FF2B5EF4-FFF2-40B4-BE49-F238E27FC236}">
                <a16:creationId xmlns:a16="http://schemas.microsoft.com/office/drawing/2014/main" id="{1C3F1F4B-3D53-13EB-F7A7-FBE1490E5A12}"/>
              </a:ext>
            </a:extLst>
          </p:cNvPr>
          <p:cNvSpPr>
            <a:spLocks noGrp="1"/>
          </p:cNvSpPr>
          <p:nvPr>
            <p:ph sz="half" idx="1"/>
          </p:nvPr>
        </p:nvSpPr>
        <p:spPr>
          <a:xfrm>
            <a:off x="4064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3" name="Content Placeholder 4">
            <a:extLst>
              <a:ext uri="{FF2B5EF4-FFF2-40B4-BE49-F238E27FC236}">
                <a16:creationId xmlns:a16="http://schemas.microsoft.com/office/drawing/2014/main" id="{8969C8AB-1BCA-24D0-736D-93C929E8286C}"/>
              </a:ext>
            </a:extLst>
          </p:cNvPr>
          <p:cNvSpPr>
            <a:spLocks noGrp="1"/>
          </p:cNvSpPr>
          <p:nvPr>
            <p:ph sz="half" idx="11"/>
          </p:nvPr>
        </p:nvSpPr>
        <p:spPr>
          <a:xfrm>
            <a:off x="43561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
        <p:nvSpPr>
          <p:cNvPr id="15" name="Content Placeholder 4">
            <a:extLst>
              <a:ext uri="{FF2B5EF4-FFF2-40B4-BE49-F238E27FC236}">
                <a16:creationId xmlns:a16="http://schemas.microsoft.com/office/drawing/2014/main" id="{4C6A27E7-4D0F-AFA6-D74E-7A37DB1ACC12}"/>
              </a:ext>
            </a:extLst>
          </p:cNvPr>
          <p:cNvSpPr>
            <a:spLocks noGrp="1"/>
          </p:cNvSpPr>
          <p:nvPr>
            <p:ph sz="half" idx="12"/>
          </p:nvPr>
        </p:nvSpPr>
        <p:spPr>
          <a:xfrm>
            <a:off x="8305800" y="838199"/>
            <a:ext cx="3479800" cy="5029201"/>
          </a:xfrm>
          <a:prstGeom prst="rect">
            <a:avLst/>
          </a:prstGeom>
        </p:spPr>
        <p:txBody>
          <a:bodyPr lIns="274320" tIns="274320" rIns="274320" bIns="274320"/>
          <a:lstStyle>
            <a:lvl1pPr>
              <a:defRPr lang="en-US" sz="2400" dirty="0">
                <a:solidFill>
                  <a:schemeClr val="tx1"/>
                </a:solidFill>
              </a:defRPr>
            </a:lvl1pPr>
          </a:lstStyle>
          <a:p>
            <a:endParaRPr lang="en-US"/>
          </a:p>
        </p:txBody>
      </p:sp>
    </p:spTree>
    <p:extLst>
      <p:ext uri="{BB962C8B-B14F-4D97-AF65-F5344CB8AC3E}">
        <p14:creationId xmlns:p14="http://schemas.microsoft.com/office/powerpoint/2010/main" val="39630262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lide with Shape">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a:solidFill>
                <a:prstClr val="black">
                  <a:tint val="75000"/>
                </a:prstClr>
              </a:solidFill>
            </a:endParaRPr>
          </a:p>
        </p:txBody>
      </p:sp>
      <p:graphicFrame>
        <p:nvGraphicFramePr>
          <p:cNvPr id="8" name="Diagram 7">
            <a:extLst>
              <a:ext uri="{FF2B5EF4-FFF2-40B4-BE49-F238E27FC236}">
                <a16:creationId xmlns:a16="http://schemas.microsoft.com/office/drawing/2014/main" id="{F9EE3F64-5084-626C-72A7-533838A69759}"/>
              </a:ext>
            </a:extLst>
          </p:cNvPr>
          <p:cNvGraphicFramePr/>
          <p:nvPr userDrawn="1">
            <p:extLst>
              <p:ext uri="{D42A27DB-BD31-4B8C-83A1-F6EECF244321}">
                <p14:modId xmlns:p14="http://schemas.microsoft.com/office/powerpoint/2010/main" val="2536825941"/>
              </p:ext>
            </p:extLst>
          </p:nvPr>
        </p:nvGraphicFramePr>
        <p:xfrm>
          <a:off x="406400" y="762000"/>
          <a:ext cx="11379200" cy="5486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itle 1">
            <a:extLst>
              <a:ext uri="{FF2B5EF4-FFF2-40B4-BE49-F238E27FC236}">
                <a16:creationId xmlns:a16="http://schemas.microsoft.com/office/drawing/2014/main" id="{440F2B08-EC92-A561-8BE4-EDCE8DB34555}"/>
              </a:ext>
            </a:extLst>
          </p:cNvPr>
          <p:cNvSpPr>
            <a:spLocks noGrp="1"/>
          </p:cNvSpPr>
          <p:nvPr>
            <p:ph type="title"/>
          </p:nvPr>
        </p:nvSpPr>
        <p:spPr>
          <a:xfrm>
            <a:off x="508000" y="243682"/>
            <a:ext cx="11277600" cy="518318"/>
          </a:xfrm>
          <a:prstGeom prst="rect">
            <a:avLst/>
          </a:prstGeom>
        </p:spPr>
        <p:txBody>
          <a:bodyPr/>
          <a:lstStyle>
            <a:lvl1pPr algn="l">
              <a:defRPr sz="2400" b="1">
                <a:solidFill>
                  <a:schemeClr val="accent1"/>
                </a:solidFill>
              </a:defRPr>
            </a:lvl1pPr>
          </a:lstStyle>
          <a:p>
            <a:r>
              <a:rPr lang="en-US"/>
              <a:t>Click to edit Master title style</a:t>
            </a:r>
          </a:p>
        </p:txBody>
      </p:sp>
      <p:sp>
        <p:nvSpPr>
          <p:cNvPr id="10" name="Rectangle 9">
            <a:extLst>
              <a:ext uri="{FF2B5EF4-FFF2-40B4-BE49-F238E27FC236}">
                <a16:creationId xmlns:a16="http://schemas.microsoft.com/office/drawing/2014/main" id="{41FF5FC3-0BB0-C369-E541-DAB7BF2A7B43}"/>
              </a:ext>
            </a:extLst>
          </p:cNvPr>
          <p:cNvSpPr/>
          <p:nvPr userDrawn="1"/>
        </p:nvSpPr>
        <p:spPr>
          <a:xfrm>
            <a:off x="406400" y="243682"/>
            <a:ext cx="1016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11" name="Slide Number Placeholder 5">
            <a:extLst>
              <a:ext uri="{FF2B5EF4-FFF2-40B4-BE49-F238E27FC236}">
                <a16:creationId xmlns:a16="http://schemas.microsoft.com/office/drawing/2014/main" id="{7E1BA5E2-F942-F1C0-42B8-24244D128FAF}"/>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1143866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130430"/>
            <a:ext cx="10674157" cy="1470025"/>
          </a:xfrm>
          <a:prstGeom prst="rect">
            <a:avLst/>
          </a:prstGeom>
        </p:spPr>
        <p:txBody>
          <a:bodyPr/>
          <a:lstStyle>
            <a:lvl1pPr>
              <a:defRPr b="1">
                <a:solidFill>
                  <a:srgbClr val="5B6770"/>
                </a:solidFill>
              </a:defRPr>
            </a:lvl1pPr>
          </a:lstStyle>
          <a:p>
            <a:r>
              <a:rPr lang="en-US"/>
              <a:t>Click to edit Master title style</a:t>
            </a:r>
          </a:p>
        </p:txBody>
      </p:sp>
      <p:sp>
        <p:nvSpPr>
          <p:cNvPr id="3" name="Subtitle 2"/>
          <p:cNvSpPr>
            <a:spLocks noGrp="1"/>
          </p:cNvSpPr>
          <p:nvPr>
            <p:ph type="subTitle" idx="1"/>
          </p:nvPr>
        </p:nvSpPr>
        <p:spPr>
          <a:xfrm>
            <a:off x="1936557" y="3886200"/>
            <a:ext cx="85344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5">
            <a:extLst>
              <a:ext uri="{FF2B5EF4-FFF2-40B4-BE49-F238E27FC236}">
                <a16:creationId xmlns:a16="http://schemas.microsoft.com/office/drawing/2014/main" id="{FBA199AC-D2A1-091A-DA81-F6D6886C50B2}"/>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82831665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48AD6824-F45A-D13D-1EAE-FA0E64F58C0B}"/>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70626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7635F2-47C7-E5B0-DC5D-8BCFB402691F}"/>
              </a:ext>
            </a:extLst>
          </p:cNvPr>
          <p:cNvSpPr>
            <a:spLocks noGrp="1"/>
          </p:cNvSpPr>
          <p:nvPr>
            <p:ph type="ctrTitle"/>
          </p:nvPr>
        </p:nvSpPr>
        <p:spPr>
          <a:xfrm>
            <a:off x="1295400" y="2206630"/>
            <a:ext cx="9855200" cy="1470025"/>
          </a:xfrm>
          <a:prstGeom prst="rect">
            <a:avLst/>
          </a:prstGeom>
        </p:spPr>
        <p:txBody>
          <a:bodyPr/>
          <a:lstStyle>
            <a:lvl1pPr algn="ctr">
              <a:defRPr b="1">
                <a:solidFill>
                  <a:schemeClr val="tx1"/>
                </a:solidFill>
              </a:defRPr>
            </a:lvl1pPr>
          </a:lstStyle>
          <a:p>
            <a:r>
              <a:rPr lang="en-US"/>
              <a:t>Click to edit Master title style</a:t>
            </a:r>
          </a:p>
        </p:txBody>
      </p:sp>
      <p:sp>
        <p:nvSpPr>
          <p:cNvPr id="3" name="Subtitle 2">
            <a:extLst>
              <a:ext uri="{FF2B5EF4-FFF2-40B4-BE49-F238E27FC236}">
                <a16:creationId xmlns:a16="http://schemas.microsoft.com/office/drawing/2014/main" id="{0375FD51-383E-7023-CF18-A1096F0F2773}"/>
              </a:ext>
            </a:extLst>
          </p:cNvPr>
          <p:cNvSpPr>
            <a:spLocks noGrp="1"/>
          </p:cNvSpPr>
          <p:nvPr>
            <p:ph type="subTitle" idx="1"/>
          </p:nvPr>
        </p:nvSpPr>
        <p:spPr>
          <a:xfrm>
            <a:off x="2539188" y="3962400"/>
            <a:ext cx="7392213" cy="1752600"/>
          </a:xfrm>
          <a:prstGeom prst="rect">
            <a:avLst/>
          </a:prstGeo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Slide Number Placeholder 5">
            <a:extLst>
              <a:ext uri="{FF2B5EF4-FFF2-40B4-BE49-F238E27FC236}">
                <a16:creationId xmlns:a16="http://schemas.microsoft.com/office/drawing/2014/main" id="{BEFE0F2B-895A-01C4-906F-ECEF63E9CCB2}"/>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62010534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4BFF6F-8B1A-4BD3-028C-BDD34EB7AAE1}"/>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54021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 (Gray Title)">
    <p:spTree>
      <p:nvGrpSpPr>
        <p:cNvPr id="1" name=""/>
        <p:cNvGrpSpPr/>
        <p:nvPr/>
      </p:nvGrpSpPr>
      <p:grpSpPr>
        <a:xfrm>
          <a:off x="0" y="0"/>
          <a:ext cx="0" cy="0"/>
          <a:chOff x="0" y="0"/>
          <a:chExt cx="0" cy="0"/>
        </a:xfrm>
      </p:grpSpPr>
      <p:sp>
        <p:nvSpPr>
          <p:cNvPr id="4" name="Content Placeholder 2"/>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2010766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Content 2 (Blue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FA728217-1A70-D6DE-1FDC-B59387B1000D}"/>
              </a:ext>
            </a:extLst>
          </p:cNvPr>
          <p:cNvSpPr>
            <a:spLocks noGrp="1"/>
          </p:cNvSpPr>
          <p:nvPr>
            <p:ph idx="1"/>
          </p:nvPr>
        </p:nvSpPr>
        <p:spPr>
          <a:xfrm>
            <a:off x="1828800" y="457201"/>
            <a:ext cx="97536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138389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3" name="Slide Number Placeholder 5">
            <a:extLst>
              <a:ext uri="{FF2B5EF4-FFF2-40B4-BE49-F238E27FC236}">
                <a16:creationId xmlns:a16="http://schemas.microsoft.com/office/drawing/2014/main" id="{B27E0C2C-4698-AD1C-B4E7-5F039AA4F8AE}"/>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E1BD709F-0A3C-01D5-E62E-0200648A535E}"/>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tx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8143635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9887A0C9-D189-074D-476B-96F8FE8F645C}"/>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5" name="Content Placeholder 2">
            <a:extLst>
              <a:ext uri="{FF2B5EF4-FFF2-40B4-BE49-F238E27FC236}">
                <a16:creationId xmlns:a16="http://schemas.microsoft.com/office/drawing/2014/main" id="{D3851130-8033-E431-8B4B-475C34C974E4}"/>
              </a:ext>
            </a:extLst>
          </p:cNvPr>
          <p:cNvSpPr>
            <a:spLocks noGrp="1"/>
          </p:cNvSpPr>
          <p:nvPr>
            <p:ph idx="10"/>
          </p:nvPr>
        </p:nvSpPr>
        <p:spPr>
          <a:xfrm>
            <a:off x="7315200" y="0"/>
            <a:ext cx="4876800" cy="6858000"/>
          </a:xfrm>
          <a:prstGeom prst="rect">
            <a:avLst/>
          </a:prstGeom>
          <a:solidFill>
            <a:srgbClr val="E6EBF0"/>
          </a:solidFill>
        </p:spPr>
        <p:txBody>
          <a:bodyPr lIns="274320" tIns="822960" rIns="274320" bIns="731520"/>
          <a:lstStyle>
            <a:lvl1pPr marL="0" indent="0">
              <a:buNone/>
              <a:defRPr sz="2400" b="0">
                <a:solidFill>
                  <a:schemeClr val="accent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24A29F4E-D3DA-485F-FAE9-8A2D54E68006}"/>
              </a:ext>
            </a:extLst>
          </p:cNvPr>
          <p:cNvSpPr>
            <a:spLocks noGrp="1"/>
          </p:cNvSpPr>
          <p:nvPr>
            <p:ph idx="1"/>
          </p:nvPr>
        </p:nvSpPr>
        <p:spPr>
          <a:xfrm>
            <a:off x="1828800" y="457201"/>
            <a:ext cx="5486400" cy="6019799"/>
          </a:xfrm>
          <a:prstGeom prst="rect">
            <a:avLst/>
          </a:prstGeom>
        </p:spPr>
        <p:txBody>
          <a:bodyPr lIns="274320" tIns="274320" rIns="274320" bIns="274320"/>
          <a:lstStyle>
            <a:lvl1pPr marL="0" indent="0">
              <a:buNone/>
              <a:defRPr b="0">
                <a:solidFill>
                  <a:schemeClr val="accent1"/>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8932473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Content with Caption 3 (Gray Titl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A431F1-E681-368A-8F5C-DBA97E41C335}"/>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5" name="Content Placeholder 2">
            <a:extLst>
              <a:ext uri="{FF2B5EF4-FFF2-40B4-BE49-F238E27FC236}">
                <a16:creationId xmlns:a16="http://schemas.microsoft.com/office/drawing/2014/main" id="{6AD76CDD-E83E-314F-46D6-468E51433F47}"/>
              </a:ext>
            </a:extLst>
          </p:cNvPr>
          <p:cNvSpPr>
            <a:spLocks noGrp="1"/>
          </p:cNvSpPr>
          <p:nvPr>
            <p:ph idx="10"/>
          </p:nvPr>
        </p:nvSpPr>
        <p:spPr>
          <a:xfrm>
            <a:off x="7467599" y="1324770"/>
            <a:ext cx="3792747" cy="5076029"/>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2" name="Title 1">
            <a:extLst>
              <a:ext uri="{FF2B5EF4-FFF2-40B4-BE49-F238E27FC236}">
                <a16:creationId xmlns:a16="http://schemas.microsoft.com/office/drawing/2014/main" id="{9753DC60-7E75-C50D-B745-FE778EE09310}"/>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4826717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Content with Caption 5 (Aqua)">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013D0552-3BBB-9B28-D5AD-A56A7F9DDE34}"/>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a:extLst>
              <a:ext uri="{FF2B5EF4-FFF2-40B4-BE49-F238E27FC236}">
                <a16:creationId xmlns:a16="http://schemas.microsoft.com/office/drawing/2014/main" id="{6140D994-9CB8-091A-F135-4C63DD6A2180}"/>
              </a:ext>
            </a:extLst>
          </p:cNvPr>
          <p:cNvSpPr>
            <a:spLocks noGrp="1"/>
          </p:cNvSpPr>
          <p:nvPr>
            <p:ph idx="1"/>
          </p:nvPr>
        </p:nvSpPr>
        <p:spPr>
          <a:xfrm>
            <a:off x="1828800" y="1324769"/>
            <a:ext cx="5638799" cy="5199061"/>
          </a:xfrm>
          <a:prstGeom prst="rect">
            <a:avLst/>
          </a:prstGeom>
        </p:spPr>
        <p:txBody>
          <a:bodyPr lIns="274320" tIns="274320" rIns="274320" bIns="274320"/>
          <a:lstStyle>
            <a:lvl1pPr marL="0" indent="0">
              <a:buNone/>
              <a:defRPr sz="2000" b="0">
                <a:solidFill>
                  <a:schemeClr val="tx1"/>
                </a:solidFill>
              </a:defRPr>
            </a:lvl1pPr>
            <a:lvl2pPr>
              <a:defRPr sz="20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6" name="Content Placeholder 2">
            <a:extLst>
              <a:ext uri="{FF2B5EF4-FFF2-40B4-BE49-F238E27FC236}">
                <a16:creationId xmlns:a16="http://schemas.microsoft.com/office/drawing/2014/main" id="{D3B8AF75-82AB-2468-225C-1D6809B35E4F}"/>
              </a:ext>
            </a:extLst>
          </p:cNvPr>
          <p:cNvSpPr>
            <a:spLocks noGrp="1"/>
          </p:cNvSpPr>
          <p:nvPr>
            <p:ph idx="10"/>
          </p:nvPr>
        </p:nvSpPr>
        <p:spPr>
          <a:xfrm>
            <a:off x="7467599" y="1324770"/>
            <a:ext cx="3792747" cy="5076029"/>
          </a:xfrm>
          <a:prstGeom prst="rect">
            <a:avLst/>
          </a:prstGeom>
          <a:solidFill>
            <a:schemeClr val="accent1">
              <a:lumMod val="20000"/>
              <a:lumOff val="80000"/>
            </a:schemeClr>
          </a:solidFill>
          <a:ln w="15875" cap="rnd">
            <a:solidFill>
              <a:schemeClr val="accent1">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2000" b="0">
                <a:solidFill>
                  <a:schemeClr val="tx1"/>
                </a:solidFill>
              </a:defRPr>
            </a:lvl1pPr>
            <a:lvl2pPr>
              <a:defRPr sz="1800">
                <a:solidFill>
                  <a:schemeClr val="tx1"/>
                </a:solidFill>
              </a:defRPr>
            </a:lvl2pPr>
            <a:lvl3pPr>
              <a:defRPr sz="16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8" name="Title 1">
            <a:extLst>
              <a:ext uri="{FF2B5EF4-FFF2-40B4-BE49-F238E27FC236}">
                <a16:creationId xmlns:a16="http://schemas.microsoft.com/office/drawing/2014/main" id="{7A7F2099-8AF9-FE6A-AA32-8BF83025E574}"/>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87883853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ntent in Shape with Columns">
    <p:spTree>
      <p:nvGrpSpPr>
        <p:cNvPr id="1" name=""/>
        <p:cNvGrpSpPr/>
        <p:nvPr/>
      </p:nvGrpSpPr>
      <p:grpSpPr>
        <a:xfrm>
          <a:off x="0" y="0"/>
          <a:ext cx="0" cy="0"/>
          <a:chOff x="0" y="0"/>
          <a:chExt cx="0" cy="0"/>
        </a:xfrm>
      </p:grpSpPr>
      <p:sp>
        <p:nvSpPr>
          <p:cNvPr id="2" name="Text Placeholder 6">
            <a:extLst>
              <a:ext uri="{FF2B5EF4-FFF2-40B4-BE49-F238E27FC236}">
                <a16:creationId xmlns:a16="http://schemas.microsoft.com/office/drawing/2014/main" id="{C3ED11FE-8556-BDBD-C1A4-1DDF827CEB3F}"/>
              </a:ext>
            </a:extLst>
          </p:cNvPr>
          <p:cNvSpPr>
            <a:spLocks noGrp="1"/>
          </p:cNvSpPr>
          <p:nvPr>
            <p:ph type="body" sz="half" idx="17"/>
          </p:nvPr>
        </p:nvSpPr>
        <p:spPr>
          <a:xfrm>
            <a:off x="1828800" y="1524000"/>
            <a:ext cx="9431547" cy="2388346"/>
          </a:xfrm>
          <a:prstGeom prst="rect">
            <a:avLst/>
          </a:prstGeom>
          <a:solidFill>
            <a:schemeClr val="accent1">
              <a:lumMod val="20000"/>
              <a:lumOff val="80000"/>
            </a:schemeClr>
          </a:solidFill>
          <a:ln w="15875" cap="rnd" cmpd="sng">
            <a:solidFill>
              <a:schemeClr val="accent1"/>
            </a:solidFill>
            <a:miter lim="800000"/>
          </a:ln>
          <a:effectLst>
            <a:outerShdw blurRad="50800" dist="38100" dir="2700000" algn="tl" rotWithShape="0">
              <a:prstClr val="black">
                <a:alpha val="40000"/>
              </a:prstClr>
            </a:outerShdw>
          </a:effectLst>
        </p:spPr>
        <p:txBody>
          <a:bodyPr wrap="square" lIns="182880" tIns="182880" rIns="182880" bIns="182880" numCol="2" spcCol="548640">
            <a:spAutoFit/>
          </a:bodyPr>
          <a:lstStyle>
            <a:lvl1pPr marL="0" indent="0">
              <a:buNone/>
              <a:defRPr sz="2000">
                <a:solidFill>
                  <a:schemeClr val="tx1"/>
                </a:solidFill>
              </a:defRPr>
            </a:lvl1pPr>
            <a:lvl2pPr>
              <a:defRPr sz="1800">
                <a:solidFill>
                  <a:schemeClr val="tx1"/>
                </a:solidFill>
              </a:defRPr>
            </a:lvl2pPr>
            <a:lvl3pPr marL="914400" indent="0">
              <a:buNone/>
              <a:defRPr sz="1600">
                <a:solidFill>
                  <a:schemeClr val="tx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5" name="Text Placeholder 6">
            <a:extLst>
              <a:ext uri="{FF2B5EF4-FFF2-40B4-BE49-F238E27FC236}">
                <a16:creationId xmlns:a16="http://schemas.microsoft.com/office/drawing/2014/main" id="{FB0943CB-AB77-66FC-B5C6-9EF57AD713B2}"/>
              </a:ext>
            </a:extLst>
          </p:cNvPr>
          <p:cNvSpPr>
            <a:spLocks noGrp="1"/>
          </p:cNvSpPr>
          <p:nvPr>
            <p:ph type="body" sz="half" idx="18"/>
          </p:nvPr>
        </p:nvSpPr>
        <p:spPr>
          <a:xfrm>
            <a:off x="1828800" y="4191000"/>
            <a:ext cx="9431547" cy="2211888"/>
          </a:xfrm>
          <a:prstGeom prst="rect">
            <a:avLst/>
          </a:prstGeom>
          <a:solidFill>
            <a:srgbClr val="093C61"/>
          </a:solidFill>
          <a:ln w="15875" cap="rnd" cmpd="sng">
            <a:solidFill>
              <a:srgbClr val="093C61"/>
            </a:solidFill>
            <a:miter lim="800000"/>
          </a:ln>
          <a:effectLst>
            <a:outerShdw blurRad="50800" dist="38100" dir="2700000" algn="tl" rotWithShape="0">
              <a:prstClr val="black">
                <a:alpha val="40000"/>
              </a:prstClr>
            </a:outerShdw>
          </a:effectLst>
        </p:spPr>
        <p:txBody>
          <a:bodyPr wrap="square" lIns="182880" tIns="182880" rIns="182880" bIns="182880" numCol="3" spcCol="548640">
            <a:spAutoFit/>
          </a:bodyPr>
          <a:lstStyle>
            <a:lvl1pPr marL="0" indent="0">
              <a:buNone/>
              <a:defRPr sz="1200">
                <a:solidFill>
                  <a:schemeClr val="bg1"/>
                </a:solidFill>
              </a:defRPr>
            </a:lvl1pPr>
            <a:lvl2pPr>
              <a:defRPr sz="1200">
                <a:solidFill>
                  <a:schemeClr val="bg1"/>
                </a:solidFill>
              </a:defRPr>
            </a:lvl2pPr>
            <a:lvl3pPr marL="914400" indent="0">
              <a:buNone/>
              <a:defRPr sz="1200">
                <a:solidFill>
                  <a:schemeClr val="bg1"/>
                </a:solidFill>
              </a:defRPr>
            </a:lvl3pPr>
          </a:lstStyle>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a:p>
            <a:pPr lvl="2"/>
            <a:endParaRPr lang="en-US"/>
          </a:p>
          <a:p>
            <a:pPr lvl="2"/>
            <a:endParaRPr lang="en-US"/>
          </a:p>
          <a:p>
            <a:pPr lvl="0"/>
            <a:endParaRPr lang="en-US"/>
          </a:p>
          <a:p>
            <a:pPr lvl="0"/>
            <a:r>
              <a:rPr lang="en-US"/>
              <a:t>Click to edit Master text styles</a:t>
            </a:r>
          </a:p>
          <a:p>
            <a:pPr lvl="1"/>
            <a:r>
              <a:rPr lang="en-US"/>
              <a:t>Second level</a:t>
            </a:r>
          </a:p>
          <a:p>
            <a:pPr lvl="2"/>
            <a:r>
              <a:rPr lang="en-US"/>
              <a:t>Third level</a:t>
            </a:r>
          </a:p>
          <a:p>
            <a:pPr lvl="2"/>
            <a:endParaRPr lang="en-US"/>
          </a:p>
          <a:p>
            <a:pPr lvl="2"/>
            <a:endParaRPr lang="en-US"/>
          </a:p>
        </p:txBody>
      </p:sp>
      <p:sp>
        <p:nvSpPr>
          <p:cNvPr id="3" name="Slide Number Placeholder 5">
            <a:extLst>
              <a:ext uri="{FF2B5EF4-FFF2-40B4-BE49-F238E27FC236}">
                <a16:creationId xmlns:a16="http://schemas.microsoft.com/office/drawing/2014/main" id="{3DC78C45-6E98-98A0-B9AA-6958474BB2B9}"/>
              </a:ext>
            </a:extLst>
          </p:cNvPr>
          <p:cNvSpPr>
            <a:spLocks noGrp="1"/>
          </p:cNvSpPr>
          <p:nvPr>
            <p:ph type="sldNum" sz="quarter" idx="4"/>
          </p:nvPr>
        </p:nvSpPr>
        <p:spPr>
          <a:xfrm>
            <a:off x="11582400" y="6561138"/>
            <a:ext cx="485231"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8" name="Title 1">
            <a:extLst>
              <a:ext uri="{FF2B5EF4-FFF2-40B4-BE49-F238E27FC236}">
                <a16:creationId xmlns:a16="http://schemas.microsoft.com/office/drawing/2014/main" id="{4CAFB0F2-A816-28BC-EE48-E4D1FB1A23DB}"/>
              </a:ext>
            </a:extLst>
          </p:cNvPr>
          <p:cNvSpPr>
            <a:spLocks noGrp="1"/>
          </p:cNvSpPr>
          <p:nvPr>
            <p:ph type="title"/>
          </p:nvPr>
        </p:nvSpPr>
        <p:spPr>
          <a:xfrm>
            <a:off x="1828800" y="457201"/>
            <a:ext cx="9431547" cy="838200"/>
          </a:xfrm>
          <a:prstGeom prst="rect">
            <a:avLst/>
          </a:prstGeom>
        </p:spPr>
        <p:txBody>
          <a:bodyPr lIns="274320" tIns="274320" rIns="274320" bIns="274320"/>
          <a:lstStyle>
            <a:lvl1pPr algn="l">
              <a:defRPr sz="2800" b="1">
                <a:solidFill>
                  <a:srgbClr val="00AEC7"/>
                </a:solidFill>
              </a:defRPr>
            </a:lvl1pPr>
          </a:lstStyle>
          <a:p>
            <a:r>
              <a:rPr lang="en-US"/>
              <a:t>Click to edit Master title style</a:t>
            </a:r>
          </a:p>
        </p:txBody>
      </p:sp>
    </p:spTree>
    <p:extLst>
      <p:ext uri="{BB962C8B-B14F-4D97-AF65-F5344CB8AC3E}">
        <p14:creationId xmlns:p14="http://schemas.microsoft.com/office/powerpoint/2010/main" val="250318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ctrTitle"/>
          </p:nvPr>
        </p:nvSpPr>
        <p:spPr>
          <a:xfrm>
            <a:off x="711200" y="2438405"/>
            <a:ext cx="10674157" cy="1470025"/>
          </a:xfrm>
          <a:prstGeom prst="rect">
            <a:avLst/>
          </a:prstGeom>
        </p:spPr>
        <p:txBody>
          <a:bodyPr/>
          <a:lstStyle>
            <a:lvl1pPr>
              <a:defRPr b="1">
                <a:solidFill>
                  <a:schemeClr val="accent1"/>
                </a:solidFill>
              </a:defRPr>
            </a:lvl1pPr>
          </a:lstStyle>
          <a:p>
            <a:r>
              <a:rPr lang="en-US"/>
              <a:t>Click to edit Master title style</a:t>
            </a: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a:extLst>
              <a:ext uri="{FF2B5EF4-FFF2-40B4-BE49-F238E27FC236}">
                <a16:creationId xmlns:a16="http://schemas.microsoft.com/office/drawing/2014/main" id="{F5AF8914-EDD3-FC49-4CAF-D7AFEA0598A5}"/>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5855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718720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Key Takeaways">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a:extLst>
              <a:ext uri="{FF2B5EF4-FFF2-40B4-BE49-F238E27FC236}">
                <a16:creationId xmlns:a16="http://schemas.microsoft.com/office/drawing/2014/main" id="{2F5400B3-30FC-250E-0E40-F769CD495FA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3" name="Content Placeholder 2" descr="xdgdfgdfg">
            <a:extLst>
              <a:ext uri="{FF2B5EF4-FFF2-40B4-BE49-F238E27FC236}">
                <a16:creationId xmlns:a16="http://schemas.microsoft.com/office/drawing/2014/main" id="{598BF201-9067-3A1D-911D-FB3EA47FFC02}"/>
              </a:ext>
              <a:ext uri="{C183D7F6-B498-43B3-948B-1728B52AA6E4}">
                <adec:decorative xmlns:adec="http://schemas.microsoft.com/office/drawing/2017/decorative" val="0"/>
              </a:ext>
            </a:extLst>
          </p:cNvPr>
          <p:cNvSpPr>
            <a:spLocks noGrp="1"/>
          </p:cNvSpPr>
          <p:nvPr>
            <p:ph idx="12"/>
          </p:nvPr>
        </p:nvSpPr>
        <p:spPr>
          <a:xfrm>
            <a:off x="406400" y="1058219"/>
            <a:ext cx="11377706" cy="1948194"/>
          </a:xfrm>
          <a:prstGeom prst="rect">
            <a:avLst/>
          </a:prstGeom>
          <a:solidFill>
            <a:schemeClr val="accent1">
              <a:lumMod val="20000"/>
              <a:lumOff val="80000"/>
            </a:schemeClr>
          </a:solidFill>
          <a:ln w="15875" cap="rnd">
            <a:solidFill>
              <a:srgbClr val="00AEC7">
                <a:alpha val="59000"/>
              </a:srgb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E13BC7D2-FAD9-20EE-F85E-A8C0876CD499}"/>
              </a:ext>
            </a:extLst>
          </p:cNvPr>
          <p:cNvSpPr>
            <a:spLocks noGrp="1"/>
          </p:cNvSpPr>
          <p:nvPr>
            <p:ph idx="13"/>
          </p:nvPr>
        </p:nvSpPr>
        <p:spPr>
          <a:xfrm>
            <a:off x="406400" y="3524730"/>
            <a:ext cx="11377706" cy="2212106"/>
          </a:xfrm>
          <a:prstGeom prst="rect">
            <a:avLst/>
          </a:prstGeom>
          <a:solidFill>
            <a:schemeClr val="bg2"/>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2"/>
                </a:solidFill>
              </a:defRPr>
            </a:lvl2pPr>
            <a:lvl3pPr>
              <a:defRPr sz="1200">
                <a:solidFill>
                  <a:schemeClr val="tx2"/>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1589732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
    <p:spTree>
      <p:nvGrpSpPr>
        <p:cNvPr id="1" name=""/>
        <p:cNvGrpSpPr/>
        <p:nvPr/>
      </p:nvGrpSpPr>
      <p:grpSpPr>
        <a:xfrm>
          <a:off x="0" y="0"/>
          <a:ext cx="0" cy="0"/>
          <a:chOff x="0" y="0"/>
          <a:chExt cx="0" cy="0"/>
        </a:xfrm>
      </p:grpSpPr>
      <p:sp>
        <p:nvSpPr>
          <p:cNvPr id="2" name="Title 1"/>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3" name="Content Placeholder 2"/>
          <p:cNvSpPr>
            <a:spLocks noGrp="1"/>
          </p:cNvSpPr>
          <p:nvPr>
            <p:ph idx="1"/>
          </p:nvPr>
        </p:nvSpPr>
        <p:spPr>
          <a:xfrm>
            <a:off x="406400" y="762001"/>
            <a:ext cx="11379200" cy="5280822"/>
          </a:xfrm>
          <a:prstGeom prst="rect">
            <a:avLst/>
          </a:prstGeom>
        </p:spPr>
        <p:txBody>
          <a:bodyPr lIns="274320" tIns="274320" rIns="274320" bIns="274320"/>
          <a:lstStyle>
            <a:lvl1pPr>
              <a:defRPr sz="2600" b="0">
                <a:solidFill>
                  <a:schemeClr val="tx1"/>
                </a:solidFill>
              </a:defRPr>
            </a:lvl1pPr>
            <a:lvl2pPr>
              <a:defRPr sz="2400">
                <a:solidFill>
                  <a:srgbClr val="5B6770"/>
                </a:solidFill>
              </a:defRPr>
            </a:lvl2pPr>
            <a:lvl3pPr>
              <a:defRPr sz="2000">
                <a:solidFill>
                  <a:srgbClr val="5B6770"/>
                </a:solidFill>
              </a:defRPr>
            </a:lvl3pPr>
            <a:lvl4pPr>
              <a:defRPr sz="1800">
                <a:solidFill>
                  <a:srgbClr val="5B6770"/>
                </a:solidFill>
              </a:defRPr>
            </a:lvl4pPr>
            <a:lvl5pPr>
              <a:defRPr sz="1600">
                <a:solidFill>
                  <a:srgbClr val="5B677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8" name="Footer Placeholder 4"/>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cxnSp>
        <p:nvCxnSpPr>
          <p:cNvPr id="5" name="Straight Connector 4"/>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Slide Number Placeholder 5">
            <a:extLst>
              <a:ext uri="{FF2B5EF4-FFF2-40B4-BE49-F238E27FC236}">
                <a16:creationId xmlns:a16="http://schemas.microsoft.com/office/drawing/2014/main" id="{915271C7-351C-6A53-1BD1-4B6987F11FC7}"/>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931117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omparison (Gray Title)">
    <p:spTree>
      <p:nvGrpSpPr>
        <p:cNvPr id="1" name=""/>
        <p:cNvGrpSpPr/>
        <p:nvPr/>
      </p:nvGrpSpPr>
      <p:grpSpPr>
        <a:xfrm>
          <a:off x="0" y="0"/>
          <a:ext cx="0" cy="0"/>
          <a:chOff x="0" y="0"/>
          <a:chExt cx="0" cy="0"/>
        </a:xfrm>
      </p:grpSpPr>
      <p:sp>
        <p:nvSpPr>
          <p:cNvPr id="2" name="Content Placeholder 2">
            <a:extLst>
              <a:ext uri="{FF2B5EF4-FFF2-40B4-BE49-F238E27FC236}">
                <a16:creationId xmlns:a16="http://schemas.microsoft.com/office/drawing/2014/main" id="{A08BA54D-6CCD-C3E8-6751-1276B8364E6C}"/>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tx1"/>
                </a:solidFill>
              </a:defRPr>
            </a:lvl1pPr>
            <a:lvl2pPr algn="l">
              <a:defRPr sz="2000">
                <a:solidFill>
                  <a:schemeClr val="tx2"/>
                </a:solidFill>
              </a:defRPr>
            </a:lvl2pPr>
            <a:lvl3pPr algn="l">
              <a:defRPr sz="1800">
                <a:solidFill>
                  <a:schemeClr val="tx2"/>
                </a:solidFill>
              </a:defRPr>
            </a:lvl3pPr>
            <a:lvl4pPr algn="l">
              <a:defRPr sz="1600">
                <a:solidFill>
                  <a:schemeClr val="tx2"/>
                </a:solidFill>
              </a:defRPr>
            </a:lvl4pPr>
            <a:lvl5pPr algn="l">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Title 1">
            <a:extLst>
              <a:ext uri="{FF2B5EF4-FFF2-40B4-BE49-F238E27FC236}">
                <a16:creationId xmlns:a16="http://schemas.microsoft.com/office/drawing/2014/main" id="{4CC83710-C64D-1BD2-447D-28FF58823C7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8FF9252-B1FC-9936-53BB-BEE6DD5CEFB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060D07C2-2A38-B953-E52E-4EBD6A8D19A2}"/>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0DBED4E2-E7A2-AE66-639C-4EE96FC0655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9" name="Slide Number Placeholder 5">
            <a:extLst>
              <a:ext uri="{FF2B5EF4-FFF2-40B4-BE49-F238E27FC236}">
                <a16:creationId xmlns:a16="http://schemas.microsoft.com/office/drawing/2014/main" id="{78926B97-2A6D-A2E6-33E5-91F5C2A6F7BE}"/>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18332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mparison (Blue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796BAD60-5C45-1A72-0429-2EA7A0968D40}"/>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7A60EBBE-A2F2-20F7-8FB9-432D577E3F22}"/>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6" name="Straight Connector 5">
            <a:extLst>
              <a:ext uri="{FF2B5EF4-FFF2-40B4-BE49-F238E27FC236}">
                <a16:creationId xmlns:a16="http://schemas.microsoft.com/office/drawing/2014/main" id="{130BE998-F70B-DF4E-4F08-F7692DA494DE}"/>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Footer Placeholder 4">
            <a:extLst>
              <a:ext uri="{FF2B5EF4-FFF2-40B4-BE49-F238E27FC236}">
                <a16:creationId xmlns:a16="http://schemas.microsoft.com/office/drawing/2014/main" id="{9EA07743-71C9-2937-9D4F-786590E1067C}"/>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3" name="Slide Number Placeholder 5">
            <a:extLst>
              <a:ext uri="{FF2B5EF4-FFF2-40B4-BE49-F238E27FC236}">
                <a16:creationId xmlns:a16="http://schemas.microsoft.com/office/drawing/2014/main" id="{FC980251-D77A-C3CE-5889-2579FFB6AC5C}"/>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
        <p:nvSpPr>
          <p:cNvPr id="2" name="Content Placeholder 2">
            <a:extLst>
              <a:ext uri="{FF2B5EF4-FFF2-40B4-BE49-F238E27FC236}">
                <a16:creationId xmlns:a16="http://schemas.microsoft.com/office/drawing/2014/main" id="{55BA22F1-2EF4-FAB1-48BA-4636D4B7C154}"/>
              </a:ext>
            </a:extLst>
          </p:cNvPr>
          <p:cNvSpPr>
            <a:spLocks noGrp="1"/>
          </p:cNvSpPr>
          <p:nvPr>
            <p:ph idx="10"/>
          </p:nvPr>
        </p:nvSpPr>
        <p:spPr>
          <a:xfrm>
            <a:off x="7315200" y="0"/>
            <a:ext cx="4876800" cy="6464808"/>
          </a:xfrm>
          <a:prstGeom prst="rect">
            <a:avLst/>
          </a:prstGeom>
          <a:solidFill>
            <a:srgbClr val="E6EBF0"/>
          </a:solidFill>
        </p:spPr>
        <p:txBody>
          <a:bodyPr lIns="274320" tIns="1097280" rIns="274320" bIns="731520"/>
          <a:lstStyle>
            <a:lvl1pPr marL="0" indent="0" algn="l">
              <a:buNone/>
              <a:defRPr sz="2400" b="0">
                <a:solidFill>
                  <a:schemeClr val="accent1"/>
                </a:solidFill>
              </a:defRPr>
            </a:lvl1pPr>
            <a:lvl2pPr algn="l">
              <a:defRPr sz="1800">
                <a:solidFill>
                  <a:schemeClr val="tx2"/>
                </a:solidFill>
              </a:defRPr>
            </a:lvl2pPr>
            <a:lvl3pPr algn="l">
              <a:defRPr sz="1600">
                <a:solidFill>
                  <a:schemeClr val="tx2"/>
                </a:solidFill>
              </a:defRPr>
            </a:lvl3pPr>
            <a:lvl4pPr algn="l">
              <a:defRPr sz="1400">
                <a:solidFill>
                  <a:schemeClr val="tx2"/>
                </a:solidFill>
              </a:defRPr>
            </a:lvl4pPr>
            <a:lvl5pPr algn="l">
              <a:defRPr sz="12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2">
            <a:extLst>
              <a:ext uri="{FF2B5EF4-FFF2-40B4-BE49-F238E27FC236}">
                <a16:creationId xmlns:a16="http://schemas.microsoft.com/office/drawing/2014/main" id="{76AA29EA-E088-D81E-2199-D3C6680B1D35}"/>
              </a:ext>
            </a:extLst>
          </p:cNvPr>
          <p:cNvSpPr>
            <a:spLocks noGrp="1"/>
          </p:cNvSpPr>
          <p:nvPr>
            <p:ph idx="1"/>
          </p:nvPr>
        </p:nvSpPr>
        <p:spPr>
          <a:xfrm>
            <a:off x="406400" y="762000"/>
            <a:ext cx="6908800" cy="5410200"/>
          </a:xfrm>
          <a:prstGeom prst="rect">
            <a:avLst/>
          </a:prstGeom>
        </p:spPr>
        <p:txBody>
          <a:bodyPr lIns="274320" tIns="274320" rIns="274320" bIns="274320"/>
          <a:lstStyle>
            <a:lvl1pPr marL="0" indent="0">
              <a:buNone/>
              <a:defRPr sz="2400" b="1">
                <a:solidFill>
                  <a:schemeClr val="tx1"/>
                </a:solidFill>
                <a:latin typeface="+mj-lt"/>
              </a:defRPr>
            </a:lvl1pPr>
            <a:lvl2pPr>
              <a:defRPr sz="2000">
                <a:solidFill>
                  <a:schemeClr val="tx2"/>
                </a:solidFill>
              </a:defRPr>
            </a:lvl2pPr>
            <a:lvl3pPr>
              <a:defRPr sz="1800">
                <a:solidFill>
                  <a:schemeClr val="tx2"/>
                </a:solidFill>
              </a:defRPr>
            </a:lvl3pPr>
            <a:lvl4pPr>
              <a:defRPr sz="1600">
                <a:solidFill>
                  <a:schemeClr val="tx2"/>
                </a:solidFill>
              </a:defRPr>
            </a:lvl4pPr>
            <a:lvl5pPr>
              <a:defRPr sz="1400">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83138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ontent with Caption (Gray Title)">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1A0D26C4-F0B9-8786-63BA-3230F0D9EE58}"/>
              </a:ext>
            </a:extLst>
          </p:cNvPr>
          <p:cNvSpPr>
            <a:spLocks noGrp="1"/>
          </p:cNvSpPr>
          <p:nvPr>
            <p:ph type="title"/>
          </p:nvPr>
        </p:nvSpPr>
        <p:spPr>
          <a:xfrm>
            <a:off x="508000" y="243682"/>
            <a:ext cx="11277600" cy="518318"/>
          </a:xfrm>
          <a:prstGeom prst="rect">
            <a:avLst/>
          </a:prstGeom>
        </p:spPr>
        <p:txBody>
          <a:bodyPr/>
          <a:lstStyle>
            <a:lvl1pPr algn="l">
              <a:defRPr sz="2800" b="1">
                <a:solidFill>
                  <a:schemeClr val="accent1"/>
                </a:solidFill>
              </a:defRPr>
            </a:lvl1pPr>
          </a:lstStyle>
          <a:p>
            <a:r>
              <a:rPr lang="en-US"/>
              <a:t>Click to edit Master title style</a:t>
            </a:r>
          </a:p>
        </p:txBody>
      </p:sp>
      <p:sp>
        <p:nvSpPr>
          <p:cNvPr id="5" name="Rectangle 4">
            <a:extLst>
              <a:ext uri="{FF2B5EF4-FFF2-40B4-BE49-F238E27FC236}">
                <a16:creationId xmlns:a16="http://schemas.microsoft.com/office/drawing/2014/main" id="{002746A8-CEB7-DA32-2E46-4CD875A53BEE}"/>
              </a:ext>
            </a:extLst>
          </p:cNvPr>
          <p:cNvSpPr/>
          <p:nvPr userDrawn="1"/>
        </p:nvSpPr>
        <p:spPr>
          <a:xfrm>
            <a:off x="406400" y="243682"/>
            <a:ext cx="101600" cy="518318"/>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5B6770"/>
              </a:solidFill>
            </a:endParaRPr>
          </a:p>
        </p:txBody>
      </p:sp>
      <p:cxnSp>
        <p:nvCxnSpPr>
          <p:cNvPr id="6" name="Straight Connector 5">
            <a:extLst>
              <a:ext uri="{FF2B5EF4-FFF2-40B4-BE49-F238E27FC236}">
                <a16:creationId xmlns:a16="http://schemas.microsoft.com/office/drawing/2014/main" id="{D81F622A-1E5B-9C1F-4B89-952F231997D8}"/>
              </a:ext>
            </a:extLst>
          </p:cNvPr>
          <p:cNvCxnSpPr/>
          <p:nvPr userDrawn="1"/>
        </p:nvCxnSpPr>
        <p:spPr>
          <a:xfrm>
            <a:off x="406400" y="243682"/>
            <a:ext cx="13208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8504BE0D-CAFF-A353-053D-04E6FAB5704A}"/>
              </a:ext>
            </a:extLst>
          </p:cNvPr>
          <p:cNvSpPr>
            <a:spLocks noGrp="1"/>
          </p:cNvSpPr>
          <p:nvPr>
            <p:ph idx="1"/>
          </p:nvPr>
        </p:nvSpPr>
        <p:spPr>
          <a:xfrm>
            <a:off x="406400" y="762002"/>
            <a:ext cx="11379200" cy="3886198"/>
          </a:xfrm>
          <a:prstGeom prst="rect">
            <a:avLst/>
          </a:prstGeom>
        </p:spPr>
        <p:txBody>
          <a:bodyPr lIns="274320" tIns="274320" rIns="274320" bIns="274320"/>
          <a:lstStyle>
            <a:lvl1pPr marL="0" indent="0">
              <a:buNone/>
              <a:defRPr sz="2400" b="0">
                <a:solidFill>
                  <a:schemeClr val="tx1"/>
                </a:solidFill>
              </a:defRPr>
            </a:lvl1pPr>
            <a:lvl2pPr>
              <a:defRPr sz="2400">
                <a:solidFill>
                  <a:schemeClr val="tx1"/>
                </a:solidFill>
              </a:defRPr>
            </a:lvl2pPr>
            <a:lvl3pPr>
              <a:defRPr sz="20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1" name="Content Placeholder 2">
            <a:extLst>
              <a:ext uri="{FF2B5EF4-FFF2-40B4-BE49-F238E27FC236}">
                <a16:creationId xmlns:a16="http://schemas.microsoft.com/office/drawing/2014/main" id="{A0A47C1F-9F12-8BE1-EFDD-1FE189FAAD52}"/>
              </a:ext>
            </a:extLst>
          </p:cNvPr>
          <p:cNvSpPr>
            <a:spLocks noGrp="1"/>
          </p:cNvSpPr>
          <p:nvPr>
            <p:ph idx="10"/>
          </p:nvPr>
        </p:nvSpPr>
        <p:spPr>
          <a:xfrm>
            <a:off x="406400" y="4648200"/>
            <a:ext cx="11379200" cy="1447800"/>
          </a:xfrm>
          <a:prstGeom prst="rect">
            <a:avLst/>
          </a:prstGeom>
          <a:solidFill>
            <a:srgbClr val="E6EBF0"/>
          </a:solidFill>
          <a:ln w="15875" cap="rnd">
            <a:solidFill>
              <a:schemeClr val="bg1">
                <a:lumMod val="85000"/>
                <a:alpha val="59000"/>
              </a:schemeClr>
            </a:solidFill>
            <a:round/>
          </a:ln>
          <a:effectLst>
            <a:outerShdw blurRad="50800" dist="38100" dir="2700000" algn="tl" rotWithShape="0">
              <a:prstClr val="black">
                <a:alpha val="40000"/>
              </a:prstClr>
            </a:outerShdw>
          </a:effectLst>
        </p:spPr>
        <p:txBody>
          <a:bodyPr lIns="274320" tIns="274320" rIns="274320" bIns="274320"/>
          <a:lstStyle>
            <a:lvl1pPr marL="0" indent="0">
              <a:buNone/>
              <a:defRPr sz="1600" b="0">
                <a:solidFill>
                  <a:schemeClr val="tx1"/>
                </a:solidFill>
              </a:defRPr>
            </a:lvl1pPr>
            <a:lvl2pPr>
              <a:defRPr sz="1400">
                <a:solidFill>
                  <a:schemeClr val="tx1"/>
                </a:solidFill>
              </a:defRPr>
            </a:lvl2pPr>
            <a:lvl3pPr>
              <a:defRPr sz="1200">
                <a:solidFill>
                  <a:schemeClr val="tx1"/>
                </a:solidFill>
              </a:defRPr>
            </a:lvl3pPr>
            <a:lvl4pPr>
              <a:defRPr>
                <a:solidFill>
                  <a:schemeClr val="tx2"/>
                </a:solidFill>
              </a:defRPr>
            </a:lvl4pPr>
            <a:lvl5pPr>
              <a:defRPr>
                <a:solidFill>
                  <a:schemeClr val="tx2"/>
                </a:solidFill>
              </a:defRPr>
            </a:lvl5pPr>
          </a:lstStyle>
          <a:p>
            <a:pPr lvl="0"/>
            <a:r>
              <a:rPr lang="en-US"/>
              <a:t>Click to edit Master text styles</a:t>
            </a:r>
          </a:p>
          <a:p>
            <a:pPr lvl="1"/>
            <a:r>
              <a:rPr lang="en-US"/>
              <a:t>Second level</a:t>
            </a:r>
          </a:p>
          <a:p>
            <a:pPr lvl="2"/>
            <a:r>
              <a:rPr lang="en-US"/>
              <a:t>Third level</a:t>
            </a:r>
          </a:p>
        </p:txBody>
      </p:sp>
      <p:sp>
        <p:nvSpPr>
          <p:cNvPr id="13" name="Footer Placeholder 4">
            <a:extLst>
              <a:ext uri="{FF2B5EF4-FFF2-40B4-BE49-F238E27FC236}">
                <a16:creationId xmlns:a16="http://schemas.microsoft.com/office/drawing/2014/main" id="{4BAB97C9-A225-B5FE-3934-62A46DFCC245}"/>
              </a:ext>
            </a:extLst>
          </p:cNvPr>
          <p:cNvSpPr>
            <a:spLocks noGrp="1"/>
          </p:cNvSpPr>
          <p:nvPr>
            <p:ph type="ftr" sz="quarter" idx="11"/>
          </p:nvPr>
        </p:nvSpPr>
        <p:spPr>
          <a:xfrm>
            <a:off x="3657600" y="6553200"/>
            <a:ext cx="5384800" cy="228600"/>
          </a:xfrm>
        </p:spPr>
        <p:txBody>
          <a:bodyPr/>
          <a:lstStyle/>
          <a:p>
            <a:endParaRPr lang="en-US">
              <a:solidFill>
                <a:prstClr val="black">
                  <a:tint val="75000"/>
                </a:prstClr>
              </a:solidFill>
            </a:endParaRPr>
          </a:p>
        </p:txBody>
      </p:sp>
      <p:sp>
        <p:nvSpPr>
          <p:cNvPr id="14" name="Slide Number Placeholder 5">
            <a:extLst>
              <a:ext uri="{FF2B5EF4-FFF2-40B4-BE49-F238E27FC236}">
                <a16:creationId xmlns:a16="http://schemas.microsoft.com/office/drawing/2014/main" id="{744CFBEC-5C8F-3F37-0431-43415179EE3B}"/>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1318279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5" Type="http://schemas.openxmlformats.org/officeDocument/2006/relationships/slideLayout" Target="../slideLayouts/slideLayout16.xml"/><Relationship Id="rId10" Type="http://schemas.openxmlformats.org/officeDocument/2006/relationships/slideLayout" Target="../slideLayouts/slideLayout11.xml"/><Relationship Id="rId19" Type="http://schemas.openxmlformats.org/officeDocument/2006/relationships/theme" Target="../theme/theme2.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7.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image" Target="../media/image3.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theme" Target="../theme/theme3.xml"/><Relationship Id="rId5" Type="http://schemas.openxmlformats.org/officeDocument/2006/relationships/slideLayout" Target="../slideLayouts/slideLayout24.xml"/><Relationship Id="rId10" Type="http://schemas.openxmlformats.org/officeDocument/2006/relationships/slideLayout" Target="../slideLayouts/slideLayout29.xml"/><Relationship Id="rId4" Type="http://schemas.openxmlformats.org/officeDocument/2006/relationships/slideLayout" Target="../slideLayouts/slideLayout23.xml"/><Relationship Id="rId9" Type="http://schemas.openxmlformats.org/officeDocument/2006/relationships/slideLayout" Target="../slideLayouts/slideLayout2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 name="Rectangle 6"/>
          <p:cNvSpPr/>
          <p:nvPr userDrawn="1"/>
        </p:nvSpPr>
        <p:spPr>
          <a:xfrm>
            <a:off x="4876800" y="0"/>
            <a:ext cx="7315200" cy="6858000"/>
          </a:xfrm>
          <a:prstGeom prst="rect">
            <a:avLst/>
          </a:prstGeom>
          <a:solidFill>
            <a:srgbClr val="E6EBF0"/>
          </a:solidFill>
          <a:ln>
            <a:noFill/>
          </a:ln>
          <a:effectLst>
            <a:outerShdw blurRad="50800" dist="38100" dir="10800000" algn="tr"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2" name="Picture 1">
            <a:extLst>
              <a:ext uri="{FF2B5EF4-FFF2-40B4-BE49-F238E27FC236}">
                <a16:creationId xmlns:a16="http://schemas.microsoft.com/office/drawing/2014/main" id="{B847D438-DAAD-88D4-D035-DFBF79CDE65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57200" y="2495274"/>
            <a:ext cx="3989513" cy="1543326"/>
          </a:xfrm>
          <a:prstGeom prst="rect">
            <a:avLst/>
          </a:prstGeom>
        </p:spPr>
      </p:pic>
    </p:spTree>
    <p:extLst>
      <p:ext uri="{BB962C8B-B14F-4D97-AF65-F5344CB8AC3E}">
        <p14:creationId xmlns:p14="http://schemas.microsoft.com/office/powerpoint/2010/main" val="1807696968"/>
      </p:ext>
    </p:extLst>
  </p:cSld>
  <p:clrMap bg1="lt1" tx1="dk1" bg2="lt2" tx2="dk2" accent1="accent1" accent2="accent2" accent3="accent3" accent4="accent4" accent5="accent5" accent6="accent6" hlink="hlink" folHlink="folHlink"/>
  <p:sldLayoutIdLst>
    <p:sldLayoutId id="2147483754"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164D7AF-E2F5-1599-41AA-3C3E7364C4D0}"/>
              </a:ext>
            </a:extLst>
          </p:cNvPr>
          <p:cNvSpPr/>
          <p:nvPr userDrawn="1"/>
        </p:nvSpPr>
        <p:spPr>
          <a:xfrm>
            <a:off x="11379203" y="6477005"/>
            <a:ext cx="7111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2" name="Rectangle 1">
            <a:extLst>
              <a:ext uri="{FF2B5EF4-FFF2-40B4-BE49-F238E27FC236}">
                <a16:creationId xmlns:a16="http://schemas.microsoft.com/office/drawing/2014/main" id="{BC265F66-6D17-D963-C0E8-D5570992A0F6}"/>
              </a:ext>
            </a:extLst>
          </p:cNvPr>
          <p:cNvSpPr/>
          <p:nvPr userDrawn="1"/>
        </p:nvSpPr>
        <p:spPr>
          <a:xfrm>
            <a:off x="12026174" y="6477000"/>
            <a:ext cx="165825"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sp>
        <p:nvSpPr>
          <p:cNvPr id="5" name="Footer Placeholder 4"/>
          <p:cNvSpPr>
            <a:spLocks noGrp="1"/>
          </p:cNvSpPr>
          <p:nvPr>
            <p:ph type="ftr" sz="quarter" idx="3"/>
          </p:nvPr>
        </p:nvSpPr>
        <p:spPr>
          <a:xfrm>
            <a:off x="3403600" y="6553200"/>
            <a:ext cx="53848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cxnSp>
        <p:nvCxnSpPr>
          <p:cNvPr id="7" name="Straight Connector 6"/>
          <p:cNvCxnSpPr>
            <a:cxnSpLocks/>
          </p:cNvCxnSpPr>
          <p:nvPr userDrawn="1"/>
        </p:nvCxnSpPr>
        <p:spPr>
          <a:xfrm>
            <a:off x="101600" y="6477000"/>
            <a:ext cx="6604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userDrawn="1"/>
        </p:nvCxnSpPr>
        <p:spPr>
          <a:xfrm>
            <a:off x="2133600" y="6477006"/>
            <a:ext cx="993648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72903" y="6553200"/>
            <a:ext cx="943100" cy="253916"/>
          </a:xfrm>
          <a:prstGeom prst="rect">
            <a:avLst/>
          </a:prstGeom>
          <a:noFill/>
        </p:spPr>
        <p:txBody>
          <a:bodyPr wrap="square" rtlCol="0">
            <a:spAutoFit/>
          </a:bodyPr>
          <a:lstStyle/>
          <a:p>
            <a:r>
              <a:rPr lang="en-US" sz="1000" b="1">
                <a:solidFill>
                  <a:schemeClr val="tx1"/>
                </a:solidFill>
              </a:rPr>
              <a:t>PUBLIC</a:t>
            </a:r>
          </a:p>
        </p:txBody>
      </p:sp>
      <p:sp>
        <p:nvSpPr>
          <p:cNvPr id="6" name="Slide Number Placeholder 5">
            <a:extLst>
              <a:ext uri="{FF2B5EF4-FFF2-40B4-BE49-F238E27FC236}">
                <a16:creationId xmlns:a16="http://schemas.microsoft.com/office/drawing/2014/main" id="{CF415D4E-E4EE-28DF-8C01-159908B931D3}"/>
              </a:ext>
            </a:extLst>
          </p:cNvPr>
          <p:cNvSpPr>
            <a:spLocks noGrp="1"/>
          </p:cNvSpPr>
          <p:nvPr>
            <p:ph type="sldNum" sz="quarter" idx="4"/>
          </p:nvPr>
        </p:nvSpPr>
        <p:spPr>
          <a:xfrm>
            <a:off x="11379203" y="6561138"/>
            <a:ext cx="646975" cy="220662"/>
          </a:xfrm>
          <a:prstGeom prst="rect">
            <a:avLst/>
          </a:prstGeom>
        </p:spPr>
        <p:txBody>
          <a:bodyPr vert="horz" lIns="91440" tIns="45720" rIns="91440" bIns="45720" rtlCol="0" anchor="ctr"/>
          <a:lstStyle>
            <a:lvl1pPr algn="ctr">
              <a:defRPr sz="1200">
                <a:solidFill>
                  <a:schemeClr val="accent2"/>
                </a:solidFill>
              </a:defRPr>
            </a:lvl1pPr>
          </a:lstStyle>
          <a:p>
            <a:fld id="{1D93BD3E-1E9A-4970-A6F7-E7AC52762E0C}" type="slidenum">
              <a:rPr lang="en-US" smtClean="0"/>
              <a:pPr/>
              <a:t>‹#›</a:t>
            </a:fld>
            <a:endParaRPr lang="en-US"/>
          </a:p>
        </p:txBody>
      </p:sp>
      <p:pic>
        <p:nvPicPr>
          <p:cNvPr id="3" name="Picture 2">
            <a:extLst>
              <a:ext uri="{FF2B5EF4-FFF2-40B4-BE49-F238E27FC236}">
                <a16:creationId xmlns:a16="http://schemas.microsoft.com/office/drawing/2014/main" id="{C0578DE2-3155-2E8B-BE55-260C3ABC19B3}"/>
              </a:ext>
            </a:extLst>
          </p:cNvPr>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872042" y="6217199"/>
            <a:ext cx="1196754" cy="462959"/>
          </a:xfrm>
          <a:prstGeom prst="rect">
            <a:avLst/>
          </a:prstGeom>
        </p:spPr>
      </p:pic>
    </p:spTree>
    <p:extLst>
      <p:ext uri="{BB962C8B-B14F-4D97-AF65-F5344CB8AC3E}">
        <p14:creationId xmlns:p14="http://schemas.microsoft.com/office/powerpoint/2010/main" val="2409641601"/>
      </p:ext>
    </p:extLst>
  </p:cSld>
  <p:clrMap bg1="lt1" tx1="dk1" bg2="lt2" tx2="dk2" accent1="accent1" accent2="accent2" accent3="accent3" accent4="accent4" accent5="accent5" accent6="accent6" hlink="hlink" folHlink="folHlink"/>
  <p:sldLayoutIdLst>
    <p:sldLayoutId id="2147483664" r:id="rId1"/>
    <p:sldLayoutId id="2147483736" r:id="rId2"/>
    <p:sldLayoutId id="2147483665" r:id="rId3"/>
    <p:sldLayoutId id="2147483756" r:id="rId4"/>
    <p:sldLayoutId id="2147483738" r:id="rId5"/>
    <p:sldLayoutId id="2147483713" r:id="rId6"/>
    <p:sldLayoutId id="2147483714" r:id="rId7"/>
    <p:sldLayoutId id="2147483715" r:id="rId8"/>
    <p:sldLayoutId id="2147483716" r:id="rId9"/>
    <p:sldLayoutId id="2147483755" r:id="rId10"/>
    <p:sldLayoutId id="2147483717" r:id="rId11"/>
    <p:sldLayoutId id="2147483718" r:id="rId12"/>
    <p:sldLayoutId id="2147483719" r:id="rId13"/>
    <p:sldLayoutId id="2147483720" r:id="rId14"/>
    <p:sldLayoutId id="2147483666" r:id="rId15"/>
    <p:sldLayoutId id="2147483737" r:id="rId16"/>
    <p:sldLayoutId id="2147483722" r:id="rId17"/>
    <p:sldLayoutId id="2147483721" r:id="rId18"/>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cxnSp>
        <p:nvCxnSpPr>
          <p:cNvPr id="7" name="Straight Connector 6"/>
          <p:cNvCxnSpPr>
            <a:cxnSpLocks/>
          </p:cNvCxnSpPr>
          <p:nvPr userDrawn="1"/>
        </p:nvCxnSpPr>
        <p:spPr>
          <a:xfrm>
            <a:off x="779284" y="6"/>
            <a:ext cx="0" cy="5181594"/>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a:cxnSpLocks/>
          </p:cNvCxnSpPr>
          <p:nvPr userDrawn="1"/>
        </p:nvCxnSpPr>
        <p:spPr>
          <a:xfrm>
            <a:off x="779283" y="5943600"/>
            <a:ext cx="0" cy="53340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2" name="Picture 1">
            <a:extLst>
              <a:ext uri="{FF2B5EF4-FFF2-40B4-BE49-F238E27FC236}">
                <a16:creationId xmlns:a16="http://schemas.microsoft.com/office/drawing/2014/main" id="{2F1F6BF0-F215-0BB8-0DD1-9AE4EAB7CBB3}"/>
              </a:ext>
            </a:extLst>
          </p:cNvPr>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94035" y="5382386"/>
            <a:ext cx="1253765" cy="485014"/>
          </a:xfrm>
          <a:prstGeom prst="rect">
            <a:avLst/>
          </a:prstGeom>
        </p:spPr>
      </p:pic>
      <p:sp>
        <p:nvSpPr>
          <p:cNvPr id="3" name="Rectangle 2">
            <a:extLst>
              <a:ext uri="{FF2B5EF4-FFF2-40B4-BE49-F238E27FC236}">
                <a16:creationId xmlns:a16="http://schemas.microsoft.com/office/drawing/2014/main" id="{6D4B1C1C-078C-2929-E80C-E9FD3CD5E13C}"/>
              </a:ext>
            </a:extLst>
          </p:cNvPr>
          <p:cNvSpPr/>
          <p:nvPr userDrawn="1"/>
        </p:nvSpPr>
        <p:spPr>
          <a:xfrm>
            <a:off x="11582403" y="6477004"/>
            <a:ext cx="533399" cy="381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bg2"/>
              </a:solidFill>
            </a:endParaRPr>
          </a:p>
        </p:txBody>
      </p:sp>
      <p:sp>
        <p:nvSpPr>
          <p:cNvPr id="4" name="Rectangle 3">
            <a:extLst>
              <a:ext uri="{FF2B5EF4-FFF2-40B4-BE49-F238E27FC236}">
                <a16:creationId xmlns:a16="http://schemas.microsoft.com/office/drawing/2014/main" id="{FB1BDDC1-0755-B4BC-7747-8F4BB71F1537}"/>
              </a:ext>
            </a:extLst>
          </p:cNvPr>
          <p:cNvSpPr/>
          <p:nvPr userDrawn="1"/>
        </p:nvSpPr>
        <p:spPr>
          <a:xfrm>
            <a:off x="12067631" y="6477000"/>
            <a:ext cx="124369" cy="381000"/>
          </a:xfrm>
          <a:prstGeom prst="rect">
            <a:avLst/>
          </a:prstGeom>
          <a:solidFill>
            <a:schemeClr val="tx2"/>
          </a:solid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rgbClr val="FFFFFF"/>
              </a:solidFill>
            </a:endParaRPr>
          </a:p>
        </p:txBody>
      </p:sp>
      <p:cxnSp>
        <p:nvCxnSpPr>
          <p:cNvPr id="5" name="Straight Connector 4">
            <a:extLst>
              <a:ext uri="{FF2B5EF4-FFF2-40B4-BE49-F238E27FC236}">
                <a16:creationId xmlns:a16="http://schemas.microsoft.com/office/drawing/2014/main" id="{AA1D54FA-D0D6-2477-1453-CECA5918A466}"/>
              </a:ext>
            </a:extLst>
          </p:cNvPr>
          <p:cNvCxnSpPr>
            <a:cxnSpLocks/>
          </p:cNvCxnSpPr>
          <p:nvPr userDrawn="1"/>
        </p:nvCxnSpPr>
        <p:spPr>
          <a:xfrm>
            <a:off x="779283" y="6477005"/>
            <a:ext cx="11321278"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19A5F104-168E-9F30-6E64-8C058D081197}"/>
              </a:ext>
            </a:extLst>
          </p:cNvPr>
          <p:cNvSpPr txBox="1"/>
          <p:nvPr userDrawn="1"/>
        </p:nvSpPr>
        <p:spPr>
          <a:xfrm>
            <a:off x="685800" y="6553200"/>
            <a:ext cx="935921" cy="246221"/>
          </a:xfrm>
          <a:prstGeom prst="rect">
            <a:avLst/>
          </a:prstGeom>
          <a:noFill/>
        </p:spPr>
        <p:txBody>
          <a:bodyPr wrap="square" rtlCol="0">
            <a:spAutoFit/>
          </a:bodyPr>
          <a:lstStyle/>
          <a:p>
            <a:r>
              <a:rPr lang="en-US" sz="1000" b="1">
                <a:solidFill>
                  <a:srgbClr val="5B6770"/>
                </a:solidFill>
              </a:rPr>
              <a:t>PUBLIC</a:t>
            </a:r>
          </a:p>
        </p:txBody>
      </p:sp>
    </p:spTree>
    <p:extLst>
      <p:ext uri="{BB962C8B-B14F-4D97-AF65-F5344CB8AC3E}">
        <p14:creationId xmlns:p14="http://schemas.microsoft.com/office/powerpoint/2010/main" val="4111403576"/>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52" r:id="rId3"/>
    <p:sldLayoutId id="2147483742" r:id="rId4"/>
    <p:sldLayoutId id="2147483743" r:id="rId5"/>
    <p:sldLayoutId id="2147483744" r:id="rId6"/>
    <p:sldLayoutId id="2147483745" r:id="rId7"/>
    <p:sldLayoutId id="2147483748" r:id="rId8"/>
    <p:sldLayoutId id="2147483750" r:id="rId9"/>
    <p:sldLayoutId id="2147483751" r:id="rId1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hyperlink" Target="https://www.nerc.com/pa/stand/glossary%20of%20terms/glossary_of_terms.pdf" TargetMode="Externa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hyperlink" Target="mailto:LargeLoadInterconnection@ercot.com" TargetMode="Externa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hyperlink" Target="https://www.ercot.com/services/comm/mkt_notices/M-B090225-01"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71B380C9-83F4-13B7-773B-9880F0F13E5F}"/>
              </a:ext>
            </a:extLst>
          </p:cNvPr>
          <p:cNvSpPr txBox="1"/>
          <p:nvPr/>
        </p:nvSpPr>
        <p:spPr>
          <a:xfrm>
            <a:off x="5219700" y="796225"/>
            <a:ext cx="6688282" cy="5909310"/>
          </a:xfrm>
          <a:prstGeom prst="rect">
            <a:avLst/>
          </a:prstGeom>
          <a:noFill/>
        </p:spPr>
        <p:txBody>
          <a:bodyPr wrap="square" rtlCol="0">
            <a:spAutoFit/>
          </a:bodyPr>
          <a:lstStyle/>
          <a:p>
            <a:r>
              <a:rPr lang="en-US" sz="2400" b="1" dirty="0"/>
              <a:t>Current Large Load Interconnection Process</a:t>
            </a:r>
            <a:endParaRPr lang="en-US" dirty="0"/>
          </a:p>
          <a:p>
            <a:endParaRPr lang="en-US" i="1" dirty="0"/>
          </a:p>
          <a:p>
            <a:r>
              <a:rPr lang="en-US" i="1" dirty="0"/>
              <a:t>Agee Springer</a:t>
            </a:r>
          </a:p>
          <a:p>
            <a:r>
              <a:rPr lang="en-US" dirty="0"/>
              <a:t>Senior Manager, Grid Interconnections</a:t>
            </a:r>
          </a:p>
          <a:p>
            <a:endParaRPr lang="en-US" dirty="0"/>
          </a:p>
          <a:p>
            <a:endParaRPr lang="en-US" dirty="0"/>
          </a:p>
          <a:p>
            <a:endParaRPr lang="en-US" dirty="0"/>
          </a:p>
          <a:p>
            <a:r>
              <a:rPr lang="en-US" sz="2400" b="1" dirty="0"/>
              <a:t>Large Electronic Load (LEL) Interim Voltage Ride Through Assessment and QSA Process</a:t>
            </a:r>
          </a:p>
          <a:p>
            <a:endParaRPr lang="en-US" i="1" dirty="0"/>
          </a:p>
          <a:p>
            <a:r>
              <a:rPr lang="en-US" i="1" dirty="0"/>
              <a:t>Yunzhi Cheng</a:t>
            </a:r>
          </a:p>
          <a:p>
            <a:r>
              <a:rPr lang="en-US" dirty="0"/>
              <a:t>Manager, Operations Stability Analysis</a:t>
            </a:r>
          </a:p>
          <a:p>
            <a:endParaRPr lang="en-US" dirty="0"/>
          </a:p>
          <a:p>
            <a:endParaRPr lang="en-US" dirty="0"/>
          </a:p>
          <a:p>
            <a:endParaRPr lang="en-US" dirty="0"/>
          </a:p>
          <a:p>
            <a:endParaRPr lang="en-US" dirty="0"/>
          </a:p>
          <a:p>
            <a:endParaRPr lang="en-US" dirty="0"/>
          </a:p>
          <a:p>
            <a:endParaRPr lang="en-US" dirty="0"/>
          </a:p>
          <a:p>
            <a:endParaRPr lang="en-US" dirty="0"/>
          </a:p>
          <a:p>
            <a:r>
              <a:rPr lang="en-US" dirty="0"/>
              <a:t>LLWG Meeting – October 24, 2025</a:t>
            </a:r>
          </a:p>
        </p:txBody>
      </p:sp>
    </p:spTree>
    <p:extLst>
      <p:ext uri="{BB962C8B-B14F-4D97-AF65-F5344CB8AC3E}">
        <p14:creationId xmlns:p14="http://schemas.microsoft.com/office/powerpoint/2010/main" val="18506767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590D80-402E-C363-5B5A-FF9859DEF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3D3A5C-62F4-347E-EEF4-1281DDBE2DE9}"/>
              </a:ext>
            </a:extLst>
          </p:cNvPr>
          <p:cNvSpPr>
            <a:spLocks noGrp="1"/>
          </p:cNvSpPr>
          <p:nvPr>
            <p:ph type="title"/>
          </p:nvPr>
        </p:nvSpPr>
        <p:spPr/>
        <p:txBody>
          <a:bodyPr/>
          <a:lstStyle/>
          <a:p>
            <a:r>
              <a:rPr lang="en-US" dirty="0"/>
              <a:t>Challenges Manifesting in Each Phase of the Current Process</a:t>
            </a:r>
          </a:p>
        </p:txBody>
      </p:sp>
      <p:sp>
        <p:nvSpPr>
          <p:cNvPr id="3" name="Slide Number Placeholder 2">
            <a:extLst>
              <a:ext uri="{FF2B5EF4-FFF2-40B4-BE49-F238E27FC236}">
                <a16:creationId xmlns:a16="http://schemas.microsoft.com/office/drawing/2014/main" id="{DD14DA22-0422-A16E-DC27-F3300FD5FFDE}"/>
              </a:ext>
            </a:extLst>
          </p:cNvPr>
          <p:cNvSpPr>
            <a:spLocks noGrp="1"/>
          </p:cNvSpPr>
          <p:nvPr>
            <p:ph type="sldNum" sz="quarter" idx="4"/>
          </p:nvPr>
        </p:nvSpPr>
        <p:spPr/>
        <p:txBody>
          <a:bodyPr/>
          <a:lstStyle/>
          <a:p>
            <a:fld id="{1D93BD3E-1E9A-4970-A6F7-E7AC52762E0C}" type="slidenum">
              <a:rPr lang="en-US" smtClean="0"/>
              <a:pPr/>
              <a:t>10</a:t>
            </a:fld>
            <a:endParaRPr lang="en-US"/>
          </a:p>
        </p:txBody>
      </p:sp>
      <p:graphicFrame>
        <p:nvGraphicFramePr>
          <p:cNvPr id="4" name="Diagram 3">
            <a:extLst>
              <a:ext uri="{FF2B5EF4-FFF2-40B4-BE49-F238E27FC236}">
                <a16:creationId xmlns:a16="http://schemas.microsoft.com/office/drawing/2014/main" id="{20D98F46-23CF-DE0E-6E9B-C151F71A8E93}"/>
              </a:ext>
            </a:extLst>
          </p:cNvPr>
          <p:cNvGraphicFramePr/>
          <p:nvPr>
            <p:extLst>
              <p:ext uri="{D42A27DB-BD31-4B8C-83A1-F6EECF244321}">
                <p14:modId xmlns:p14="http://schemas.microsoft.com/office/powerpoint/2010/main" val="870642210"/>
              </p:ext>
            </p:extLst>
          </p:nvPr>
        </p:nvGraphicFramePr>
        <p:xfrm>
          <a:off x="110412" y="762000"/>
          <a:ext cx="11971176" cy="55645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8" name="Arrow: Circular 7">
            <a:extLst>
              <a:ext uri="{FF2B5EF4-FFF2-40B4-BE49-F238E27FC236}">
                <a16:creationId xmlns:a16="http://schemas.microsoft.com/office/drawing/2014/main" id="{4F12CC29-CE76-68E0-6946-6CC8DDCD2E44}"/>
              </a:ext>
            </a:extLst>
          </p:cNvPr>
          <p:cNvSpPr/>
          <p:nvPr/>
        </p:nvSpPr>
        <p:spPr>
          <a:xfrm rot="5400000">
            <a:off x="2072705" y="476854"/>
            <a:ext cx="2895654" cy="6678600"/>
          </a:xfrm>
          <a:prstGeom prst="circularArrow">
            <a:avLst>
              <a:gd name="adj1" fmla="val 12500"/>
              <a:gd name="adj2" fmla="val 1142319"/>
              <a:gd name="adj3" fmla="val 20457681"/>
              <a:gd name="adj4" fmla="val 15566073"/>
              <a:gd name="adj5" fmla="val 12500"/>
            </a:avLst>
          </a:prstGeom>
          <a:solidFill>
            <a:srgbClr val="E6EB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 name="TextBox 8">
            <a:extLst>
              <a:ext uri="{FF2B5EF4-FFF2-40B4-BE49-F238E27FC236}">
                <a16:creationId xmlns:a16="http://schemas.microsoft.com/office/drawing/2014/main" id="{A326B818-AB79-748D-F572-92DB911FA7E6}"/>
              </a:ext>
            </a:extLst>
          </p:cNvPr>
          <p:cNvSpPr txBox="1"/>
          <p:nvPr/>
        </p:nvSpPr>
        <p:spPr>
          <a:xfrm>
            <a:off x="5063743" y="4125208"/>
            <a:ext cx="1617623" cy="892552"/>
          </a:xfrm>
          <a:prstGeom prst="rect">
            <a:avLst/>
          </a:prstGeom>
          <a:solidFill>
            <a:schemeClr val="bg2"/>
          </a:solidFill>
          <a:effectLst>
            <a:outerShdw blurRad="50800" dist="38100" dir="2700000" algn="tl" rotWithShape="0">
              <a:prstClr val="black">
                <a:alpha val="40000"/>
              </a:prstClr>
            </a:outerShdw>
          </a:effectLst>
        </p:spPr>
        <p:txBody>
          <a:bodyPr wrap="square" rtlCol="0">
            <a:spAutoFit/>
          </a:bodyPr>
          <a:lstStyle/>
          <a:p>
            <a:pPr algn="ctr"/>
            <a:r>
              <a:rPr lang="en-US" sz="1300" dirty="0"/>
              <a:t>Studies often require updates if other area loads sign agreements</a:t>
            </a:r>
          </a:p>
        </p:txBody>
      </p:sp>
      <p:sp>
        <p:nvSpPr>
          <p:cNvPr id="10" name="Arrow: Circular 9">
            <a:extLst>
              <a:ext uri="{FF2B5EF4-FFF2-40B4-BE49-F238E27FC236}">
                <a16:creationId xmlns:a16="http://schemas.microsoft.com/office/drawing/2014/main" id="{92C85AE0-AEE9-CDB4-0499-8BC7449CCC7D}"/>
              </a:ext>
            </a:extLst>
          </p:cNvPr>
          <p:cNvSpPr/>
          <p:nvPr/>
        </p:nvSpPr>
        <p:spPr>
          <a:xfrm rot="5400000">
            <a:off x="2064741" y="-3015260"/>
            <a:ext cx="3109519" cy="15113005"/>
          </a:xfrm>
          <a:prstGeom prst="circularArrow">
            <a:avLst>
              <a:gd name="adj1" fmla="val 12500"/>
              <a:gd name="adj2" fmla="val 1142319"/>
              <a:gd name="adj3" fmla="val 20457681"/>
              <a:gd name="adj4" fmla="val 16103940"/>
              <a:gd name="adj5" fmla="val 12500"/>
            </a:avLst>
          </a:prstGeom>
          <a:solidFill>
            <a:srgbClr val="E6EBF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1" name="TextBox 10">
            <a:extLst>
              <a:ext uri="{FF2B5EF4-FFF2-40B4-BE49-F238E27FC236}">
                <a16:creationId xmlns:a16="http://schemas.microsoft.com/office/drawing/2014/main" id="{FF097BFB-380F-9270-5656-065CF0789353}"/>
              </a:ext>
            </a:extLst>
          </p:cNvPr>
          <p:cNvSpPr txBox="1"/>
          <p:nvPr/>
        </p:nvSpPr>
        <p:spPr>
          <a:xfrm>
            <a:off x="6400800" y="5159396"/>
            <a:ext cx="3239946" cy="692497"/>
          </a:xfrm>
          <a:prstGeom prst="rect">
            <a:avLst/>
          </a:prstGeom>
          <a:solidFill>
            <a:schemeClr val="bg2"/>
          </a:solidFill>
          <a:effectLst>
            <a:outerShdw blurRad="50800" dist="38100" dir="2700000" algn="tl" rotWithShape="0">
              <a:prstClr val="black">
                <a:alpha val="40000"/>
              </a:prstClr>
            </a:outerShdw>
          </a:effectLst>
        </p:spPr>
        <p:txBody>
          <a:bodyPr wrap="square" rtlCol="0">
            <a:spAutoFit/>
          </a:bodyPr>
          <a:lstStyle/>
          <a:p>
            <a:pPr algn="ctr"/>
            <a:r>
              <a:rPr lang="en-US" sz="1300" dirty="0"/>
              <a:t>Studies may need to be updated as the industry recognizes new reliability risks associated with these types of loads</a:t>
            </a:r>
          </a:p>
        </p:txBody>
      </p:sp>
    </p:spTree>
    <p:extLst>
      <p:ext uri="{BB962C8B-B14F-4D97-AF65-F5344CB8AC3E}">
        <p14:creationId xmlns:p14="http://schemas.microsoft.com/office/powerpoint/2010/main" val="993236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CFD74-0A97-5049-58F6-E26453721608}"/>
              </a:ext>
            </a:extLst>
          </p:cNvPr>
          <p:cNvSpPr>
            <a:spLocks noGrp="1"/>
          </p:cNvSpPr>
          <p:nvPr>
            <p:ph type="title"/>
          </p:nvPr>
        </p:nvSpPr>
        <p:spPr/>
        <p:txBody>
          <a:bodyPr/>
          <a:lstStyle/>
          <a:p>
            <a:r>
              <a:rPr lang="en-US" dirty="0"/>
              <a:t>Evolution of the LLI Process – Possible Options</a:t>
            </a:r>
          </a:p>
        </p:txBody>
      </p:sp>
      <p:sp>
        <p:nvSpPr>
          <p:cNvPr id="3" name="Content Placeholder 2">
            <a:extLst>
              <a:ext uri="{FF2B5EF4-FFF2-40B4-BE49-F238E27FC236}">
                <a16:creationId xmlns:a16="http://schemas.microsoft.com/office/drawing/2014/main" id="{1D0D115A-AF20-05D3-66F8-0F9C44849F57}"/>
              </a:ext>
            </a:extLst>
          </p:cNvPr>
          <p:cNvSpPr>
            <a:spLocks noGrp="1"/>
          </p:cNvSpPr>
          <p:nvPr>
            <p:ph idx="1"/>
          </p:nvPr>
        </p:nvSpPr>
        <p:spPr/>
        <p:txBody>
          <a:bodyPr>
            <a:normAutofit lnSpcReduction="10000"/>
          </a:bodyPr>
          <a:lstStyle/>
          <a:p>
            <a:r>
              <a:rPr lang="en-US" dirty="0"/>
              <a:t>Consider system-wide or regional studies to eliminate restudies</a:t>
            </a:r>
          </a:p>
          <a:p>
            <a:r>
              <a:rPr lang="en-US" dirty="0"/>
              <a:t>Prioritize Large Loads that can positively impact both transmission and resource adequacy</a:t>
            </a:r>
          </a:p>
          <a:p>
            <a:pPr lvl="1"/>
            <a:r>
              <a:rPr lang="en-US" dirty="0"/>
              <a:t>Registration as a Controllable Load Resource (CLR) – dependent on implementation of NPRR1188/NPRR1244</a:t>
            </a:r>
          </a:p>
          <a:p>
            <a:pPr lvl="1"/>
            <a:r>
              <a:rPr lang="en-US" dirty="0"/>
              <a:t>Credit for bringing own generation</a:t>
            </a:r>
          </a:p>
          <a:p>
            <a:r>
              <a:rPr lang="en-US" dirty="0"/>
              <a:t>Create single source submittal of Large Load information to ERCOT</a:t>
            </a:r>
          </a:p>
          <a:p>
            <a:r>
              <a:rPr lang="en-US" dirty="0"/>
              <a:t>Standardization across TSPs via PUC’s proposed load forecast and load interconnection standards</a:t>
            </a:r>
          </a:p>
          <a:p>
            <a:r>
              <a:rPr lang="en-US" dirty="0"/>
              <a:t>Re-evaluate whether direct relationship is needed between ERCOT &amp; Large Load customers to increase transparency and efficiency in process</a:t>
            </a:r>
          </a:p>
        </p:txBody>
      </p:sp>
      <p:sp>
        <p:nvSpPr>
          <p:cNvPr id="4" name="Slide Number Placeholder 3">
            <a:extLst>
              <a:ext uri="{FF2B5EF4-FFF2-40B4-BE49-F238E27FC236}">
                <a16:creationId xmlns:a16="http://schemas.microsoft.com/office/drawing/2014/main" id="{0E9951C4-AEF6-7930-749C-2CCF67DD2237}"/>
              </a:ext>
            </a:extLst>
          </p:cNvPr>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34680594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DFA22-2CC9-7920-C47D-F40F4C35969F}"/>
              </a:ext>
            </a:extLst>
          </p:cNvPr>
          <p:cNvSpPr>
            <a:spLocks noGrp="1"/>
          </p:cNvSpPr>
          <p:nvPr>
            <p:ph type="ctrTitle"/>
          </p:nvPr>
        </p:nvSpPr>
        <p:spPr/>
        <p:txBody>
          <a:bodyPr/>
          <a:lstStyle/>
          <a:p>
            <a:r>
              <a:rPr lang="en-US" sz="5400"/>
              <a:t>Questions?</a:t>
            </a:r>
          </a:p>
        </p:txBody>
      </p:sp>
      <p:sp>
        <p:nvSpPr>
          <p:cNvPr id="3" name="Slide Number Placeholder 2">
            <a:extLst>
              <a:ext uri="{FF2B5EF4-FFF2-40B4-BE49-F238E27FC236}">
                <a16:creationId xmlns:a16="http://schemas.microsoft.com/office/drawing/2014/main" id="{27480D45-1ADB-8B31-49D5-1CAB7213A5AC}"/>
              </a:ext>
            </a:extLst>
          </p:cNvPr>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34274087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DD3540-3F72-F39A-A86B-136B1BFA26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B983405-78DD-1268-4CB9-C11FA295F281}"/>
              </a:ext>
            </a:extLst>
          </p:cNvPr>
          <p:cNvSpPr>
            <a:spLocks noGrp="1"/>
          </p:cNvSpPr>
          <p:nvPr>
            <p:ph type="ctrTitle"/>
          </p:nvPr>
        </p:nvSpPr>
        <p:spPr/>
        <p:txBody>
          <a:bodyPr/>
          <a:lstStyle/>
          <a:p>
            <a:r>
              <a:rPr lang="en-US" dirty="0"/>
              <a:t>Large Electronic Load (LEL) Interim Voltage Ride Through Assessment and QSA Process</a:t>
            </a:r>
          </a:p>
        </p:txBody>
      </p:sp>
      <p:sp>
        <p:nvSpPr>
          <p:cNvPr id="3" name="Slide Number Placeholder 2">
            <a:extLst>
              <a:ext uri="{FF2B5EF4-FFF2-40B4-BE49-F238E27FC236}">
                <a16:creationId xmlns:a16="http://schemas.microsoft.com/office/drawing/2014/main" id="{F1725626-1416-3B47-6EBA-F77B59F38E5D}"/>
              </a:ext>
            </a:extLst>
          </p:cNvPr>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2838624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3A293E-BC7D-4FDC-AE25-D9418B1804D7}"/>
              </a:ext>
            </a:extLst>
          </p:cNvPr>
          <p:cNvSpPr>
            <a:spLocks noGrp="1"/>
          </p:cNvSpPr>
          <p:nvPr>
            <p:ph type="title"/>
          </p:nvPr>
        </p:nvSpPr>
        <p:spPr/>
        <p:txBody>
          <a:bodyPr/>
          <a:lstStyle/>
          <a:p>
            <a:r>
              <a:rPr lang="en-US" dirty="0"/>
              <a:t>Large Electronic Load VRT Assessment</a:t>
            </a:r>
          </a:p>
        </p:txBody>
      </p:sp>
      <p:sp>
        <p:nvSpPr>
          <p:cNvPr id="3" name="Content Placeholder 2">
            <a:extLst>
              <a:ext uri="{FF2B5EF4-FFF2-40B4-BE49-F238E27FC236}">
                <a16:creationId xmlns:a16="http://schemas.microsoft.com/office/drawing/2014/main" id="{3585E619-877E-FC01-6B49-323736440584}"/>
              </a:ext>
            </a:extLst>
          </p:cNvPr>
          <p:cNvSpPr>
            <a:spLocks noGrp="1"/>
          </p:cNvSpPr>
          <p:nvPr>
            <p:ph idx="1"/>
          </p:nvPr>
        </p:nvSpPr>
        <p:spPr/>
        <p:txBody>
          <a:bodyPr/>
          <a:lstStyle/>
          <a:p>
            <a:r>
              <a:rPr lang="en-US" dirty="0"/>
              <a:t>All Large Electronic Loads (LEL) that have not already received approval to energize will be evaluated for voltage ride-through capability and impacts</a:t>
            </a:r>
          </a:p>
          <a:p>
            <a:endParaRPr lang="en-US" dirty="0"/>
          </a:p>
          <a:p>
            <a:r>
              <a:rPr lang="en-US" dirty="0"/>
              <a:t>If the evaluation demonstrates the LEL will ride through a severe fault, the load may begin the approval to energize process.</a:t>
            </a:r>
          </a:p>
          <a:p>
            <a:endParaRPr lang="en-US" dirty="0"/>
          </a:p>
          <a:p>
            <a:r>
              <a:rPr lang="en-US" dirty="0"/>
              <a:t>If the evaluation determines the LEL cannot ride through a severe fault, ERCOT will assess whether the addition of the LEL will lead to (or exacerbate) an area having at least 2600 MW of load trip for a single fault.</a:t>
            </a:r>
          </a:p>
          <a:p>
            <a:endParaRPr lang="en-US" dirty="0"/>
          </a:p>
        </p:txBody>
      </p:sp>
      <p:sp>
        <p:nvSpPr>
          <p:cNvPr id="4" name="Slide Number Placeholder 3">
            <a:extLst>
              <a:ext uri="{FF2B5EF4-FFF2-40B4-BE49-F238E27FC236}">
                <a16:creationId xmlns:a16="http://schemas.microsoft.com/office/drawing/2014/main" id="{2E5EEA5B-B94F-9AEE-BDB4-0FCF962AC9C4}"/>
              </a:ext>
            </a:extLst>
          </p:cNvPr>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16249110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D08D3-CB99-A6FA-4705-C9432F14AA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385A516-005D-6C67-88FE-39A9D1A68756}"/>
              </a:ext>
            </a:extLst>
          </p:cNvPr>
          <p:cNvSpPr>
            <a:spLocks noGrp="1"/>
          </p:cNvSpPr>
          <p:nvPr>
            <p:ph type="title"/>
          </p:nvPr>
        </p:nvSpPr>
        <p:spPr>
          <a:xfrm>
            <a:off x="508000" y="243683"/>
            <a:ext cx="11277600" cy="518318"/>
          </a:xfrm>
        </p:spPr>
        <p:txBody>
          <a:bodyPr/>
          <a:lstStyle/>
          <a:p>
            <a:r>
              <a:rPr lang="en-US" dirty="0"/>
              <a:t>Large Electronic Load VRT Assessment (continued)</a:t>
            </a:r>
          </a:p>
        </p:txBody>
      </p:sp>
      <p:sp>
        <p:nvSpPr>
          <p:cNvPr id="3" name="Content Placeholder 2">
            <a:extLst>
              <a:ext uri="{FF2B5EF4-FFF2-40B4-BE49-F238E27FC236}">
                <a16:creationId xmlns:a16="http://schemas.microsoft.com/office/drawing/2014/main" id="{3CCB0524-3444-77C3-972A-181D8B58653F}"/>
              </a:ext>
            </a:extLst>
          </p:cNvPr>
          <p:cNvSpPr>
            <a:spLocks noGrp="1"/>
          </p:cNvSpPr>
          <p:nvPr>
            <p:ph idx="1"/>
          </p:nvPr>
        </p:nvSpPr>
        <p:spPr/>
        <p:txBody>
          <a:bodyPr>
            <a:normAutofit fontScale="77500" lnSpcReduction="20000"/>
          </a:bodyPr>
          <a:lstStyle/>
          <a:p>
            <a:r>
              <a:rPr lang="en-US" dirty="0"/>
              <a:t>If ERCOT’s assessment determines the addition of the new load (which cannot ride through) will </a:t>
            </a:r>
            <a:r>
              <a:rPr lang="en-US" b="1" u="sng" dirty="0"/>
              <a:t>not</a:t>
            </a:r>
            <a:r>
              <a:rPr lang="en-US" dirty="0"/>
              <a:t> lead to or exacerbate an area having at least 2600 MW of load trip for a single fault, the load may begin the approval to energize process.</a:t>
            </a:r>
          </a:p>
          <a:p>
            <a:pPr lvl="1"/>
            <a:r>
              <a:rPr lang="en-US" dirty="0"/>
              <a:t>However, the load may be subject to future curtailment under some system conditions in the event enough LEL connects in the area to create a reliability risk.</a:t>
            </a:r>
          </a:p>
          <a:p>
            <a:pPr lvl="1"/>
            <a:endParaRPr lang="en-US" dirty="0"/>
          </a:p>
          <a:p>
            <a:r>
              <a:rPr lang="en-US" dirty="0"/>
              <a:t>If ERCOT’s assessment determines the addition of the new load (which cannot ride through) </a:t>
            </a:r>
            <a:r>
              <a:rPr lang="en-US" b="1" u="sng" dirty="0"/>
              <a:t>will</a:t>
            </a:r>
            <a:r>
              <a:rPr lang="en-US" dirty="0"/>
              <a:t> lead to or exacerbate an area having at least 2600 MW of load trip for a single fault, ERCOT must define a System Operating Limit (SOL) in ERCOT systems to monitor the area and ensure that the limit is not exceeded</a:t>
            </a:r>
          </a:p>
          <a:p>
            <a:pPr lvl="1"/>
            <a:r>
              <a:rPr lang="en-US" dirty="0"/>
              <a:t>SOLs for LEL VRT are expected to be Interconnection Reliability Operating Limits (IROLs) since the exceedance of the limit could lead to instability that adversely impacts the reliability of the Bulk Electric System </a:t>
            </a:r>
            <a:r>
              <a:rPr lang="en-US" sz="1600" dirty="0"/>
              <a:t>(</a:t>
            </a:r>
            <a:r>
              <a:rPr lang="en-US" sz="1600" dirty="0">
                <a:hlinkClick r:id="rId2"/>
              </a:rPr>
              <a:t>https://www.nerc.com/pa/stand/glossary%20of%20terms/glossary_of_terms.pdf</a:t>
            </a:r>
            <a:r>
              <a:rPr lang="en-US" sz="1600" dirty="0"/>
              <a:t>)</a:t>
            </a:r>
            <a:endParaRPr lang="en-US" dirty="0"/>
          </a:p>
          <a:p>
            <a:pPr lvl="1"/>
            <a:r>
              <a:rPr lang="en-US" dirty="0"/>
              <a:t>Before the LEL may be given approval to energize, ERCOT must:</a:t>
            </a:r>
          </a:p>
          <a:p>
            <a:pPr lvl="2"/>
            <a:r>
              <a:rPr lang="en-US" dirty="0"/>
              <a:t>Define the SOL/IROL</a:t>
            </a:r>
          </a:p>
          <a:p>
            <a:pPr lvl="2"/>
            <a:r>
              <a:rPr lang="en-US" dirty="0"/>
              <a:t>Communicate with impacted TSPs</a:t>
            </a:r>
          </a:p>
          <a:p>
            <a:pPr lvl="2"/>
            <a:r>
              <a:rPr lang="en-US" dirty="0"/>
              <a:t>Implement situational awareness in the ERCOT control room</a:t>
            </a:r>
          </a:p>
          <a:p>
            <a:pPr lvl="2"/>
            <a:r>
              <a:rPr lang="en-US" dirty="0"/>
              <a:t>Document a Mitigation Plan and train the ERCOT operators on its implementation</a:t>
            </a:r>
          </a:p>
        </p:txBody>
      </p:sp>
      <p:sp>
        <p:nvSpPr>
          <p:cNvPr id="4" name="Slide Number Placeholder 3">
            <a:extLst>
              <a:ext uri="{FF2B5EF4-FFF2-40B4-BE49-F238E27FC236}">
                <a16:creationId xmlns:a16="http://schemas.microsoft.com/office/drawing/2014/main" id="{2B65F67D-A153-1AAD-3415-5120592F0535}"/>
              </a:ext>
            </a:extLst>
          </p:cNvPr>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3112576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971655-8AE5-CD4C-7E1E-CE97AB4D4C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1C4741A-A24C-4CFF-4021-5785F8851F53}"/>
              </a:ext>
            </a:extLst>
          </p:cNvPr>
          <p:cNvSpPr>
            <a:spLocks noGrp="1"/>
          </p:cNvSpPr>
          <p:nvPr>
            <p:ph type="title"/>
          </p:nvPr>
        </p:nvSpPr>
        <p:spPr>
          <a:xfrm>
            <a:off x="508001" y="243682"/>
            <a:ext cx="11277600" cy="518318"/>
          </a:xfrm>
        </p:spPr>
        <p:txBody>
          <a:bodyPr/>
          <a:lstStyle/>
          <a:p>
            <a:r>
              <a:rPr lang="en-US" dirty="0"/>
              <a:t>Interim LEL VRT and QSA Process</a:t>
            </a:r>
          </a:p>
        </p:txBody>
      </p:sp>
      <p:sp>
        <p:nvSpPr>
          <p:cNvPr id="3" name="Slide Number Placeholder 2">
            <a:extLst>
              <a:ext uri="{FF2B5EF4-FFF2-40B4-BE49-F238E27FC236}">
                <a16:creationId xmlns:a16="http://schemas.microsoft.com/office/drawing/2014/main" id="{E4E4F9EF-A16E-E6F4-F6F2-92B25E33B8F0}"/>
              </a:ext>
            </a:extLst>
          </p:cNvPr>
          <p:cNvSpPr>
            <a:spLocks noGrp="1"/>
          </p:cNvSpPr>
          <p:nvPr>
            <p:ph type="sldNum" sz="quarter" idx="4"/>
          </p:nvPr>
        </p:nvSpPr>
        <p:spPr>
          <a:xfrm>
            <a:off x="11294141" y="6393656"/>
            <a:ext cx="646975" cy="220662"/>
          </a:xfrm>
        </p:spPr>
        <p:txBody>
          <a:bodyPr/>
          <a:lstStyle/>
          <a:p>
            <a:fld id="{1D93BD3E-1E9A-4970-A6F7-E7AC52762E0C}" type="slidenum">
              <a:rPr lang="en-US" smtClean="0"/>
              <a:pPr/>
              <a:t>16</a:t>
            </a:fld>
            <a:endParaRPr lang="en-US"/>
          </a:p>
        </p:txBody>
      </p:sp>
      <p:sp>
        <p:nvSpPr>
          <p:cNvPr id="5" name="TextBox 4">
            <a:extLst>
              <a:ext uri="{FF2B5EF4-FFF2-40B4-BE49-F238E27FC236}">
                <a16:creationId xmlns:a16="http://schemas.microsoft.com/office/drawing/2014/main" id="{5D230FBE-BEC8-A11F-EF60-066AFBD78E19}"/>
              </a:ext>
            </a:extLst>
          </p:cNvPr>
          <p:cNvSpPr txBox="1"/>
          <p:nvPr/>
        </p:nvSpPr>
        <p:spPr>
          <a:xfrm>
            <a:off x="6777317" y="1047918"/>
            <a:ext cx="1156447" cy="369332"/>
          </a:xfrm>
          <a:prstGeom prst="rect">
            <a:avLst/>
          </a:prstGeom>
          <a:noFill/>
        </p:spPr>
        <p:txBody>
          <a:bodyPr wrap="square" rtlCol="0">
            <a:spAutoFit/>
          </a:bodyPr>
          <a:lstStyle/>
          <a:p>
            <a:pPr algn="ctr"/>
            <a:r>
              <a:rPr lang="en-US" dirty="0"/>
              <a:t>2026</a:t>
            </a:r>
          </a:p>
        </p:txBody>
      </p:sp>
      <p:sp>
        <p:nvSpPr>
          <p:cNvPr id="6" name="TextBox 5">
            <a:extLst>
              <a:ext uri="{FF2B5EF4-FFF2-40B4-BE49-F238E27FC236}">
                <a16:creationId xmlns:a16="http://schemas.microsoft.com/office/drawing/2014/main" id="{E1A972C5-507B-A581-CF9A-30E42503960C}"/>
              </a:ext>
            </a:extLst>
          </p:cNvPr>
          <p:cNvSpPr txBox="1"/>
          <p:nvPr/>
        </p:nvSpPr>
        <p:spPr>
          <a:xfrm>
            <a:off x="1317812" y="1047918"/>
            <a:ext cx="1156447" cy="369332"/>
          </a:xfrm>
          <a:prstGeom prst="rect">
            <a:avLst/>
          </a:prstGeom>
          <a:noFill/>
        </p:spPr>
        <p:txBody>
          <a:bodyPr wrap="square" rtlCol="0">
            <a:spAutoFit/>
          </a:bodyPr>
          <a:lstStyle/>
          <a:p>
            <a:pPr algn="ctr"/>
            <a:r>
              <a:rPr lang="en-US" dirty="0"/>
              <a:t>2025</a:t>
            </a:r>
          </a:p>
        </p:txBody>
      </p:sp>
      <p:pic>
        <p:nvPicPr>
          <p:cNvPr id="7" name="Picture 6">
            <a:extLst>
              <a:ext uri="{FF2B5EF4-FFF2-40B4-BE49-F238E27FC236}">
                <a16:creationId xmlns:a16="http://schemas.microsoft.com/office/drawing/2014/main" id="{584D0A64-54D1-9C8E-D7B7-DE9B287D2ED4}"/>
              </a:ext>
            </a:extLst>
          </p:cNvPr>
          <p:cNvPicPr>
            <a:picLocks noChangeAspect="1"/>
          </p:cNvPicPr>
          <p:nvPr/>
        </p:nvPicPr>
        <p:blipFill>
          <a:blip r:embed="rId3"/>
          <a:stretch>
            <a:fillRect/>
          </a:stretch>
        </p:blipFill>
        <p:spPr>
          <a:xfrm>
            <a:off x="516965" y="1432732"/>
            <a:ext cx="11058691" cy="3992536"/>
          </a:xfrm>
          <a:prstGeom prst="rect">
            <a:avLst/>
          </a:prstGeom>
        </p:spPr>
      </p:pic>
    </p:spTree>
    <p:extLst>
      <p:ext uri="{BB962C8B-B14F-4D97-AF65-F5344CB8AC3E}">
        <p14:creationId xmlns:p14="http://schemas.microsoft.com/office/powerpoint/2010/main" val="27328540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947F1E-CACA-95F0-726D-247070C4AE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069648-8816-906C-2BA5-F76352C47B6C}"/>
              </a:ext>
            </a:extLst>
          </p:cNvPr>
          <p:cNvSpPr>
            <a:spLocks noGrp="1"/>
          </p:cNvSpPr>
          <p:nvPr>
            <p:ph type="title"/>
          </p:nvPr>
        </p:nvSpPr>
        <p:spPr/>
        <p:txBody>
          <a:bodyPr/>
          <a:lstStyle/>
          <a:p>
            <a:r>
              <a:rPr lang="en-US" dirty="0"/>
              <a:t>Timeline</a:t>
            </a:r>
          </a:p>
        </p:txBody>
      </p:sp>
      <p:sp>
        <p:nvSpPr>
          <p:cNvPr id="3" name="Slide Number Placeholder 2">
            <a:extLst>
              <a:ext uri="{FF2B5EF4-FFF2-40B4-BE49-F238E27FC236}">
                <a16:creationId xmlns:a16="http://schemas.microsoft.com/office/drawing/2014/main" id="{3C1774FE-5C99-9664-45BA-D732854B3FC3}"/>
              </a:ext>
            </a:extLst>
          </p:cNvPr>
          <p:cNvSpPr>
            <a:spLocks noGrp="1"/>
          </p:cNvSpPr>
          <p:nvPr>
            <p:ph type="sldNum" sz="quarter" idx="4"/>
          </p:nvPr>
        </p:nvSpPr>
        <p:spPr>
          <a:xfrm>
            <a:off x="11294141" y="6393656"/>
            <a:ext cx="646975" cy="220662"/>
          </a:xfrm>
        </p:spPr>
        <p:txBody>
          <a:bodyPr/>
          <a:lstStyle/>
          <a:p>
            <a:fld id="{1D93BD3E-1E9A-4970-A6F7-E7AC52762E0C}" type="slidenum">
              <a:rPr lang="en-US" smtClean="0"/>
              <a:pPr/>
              <a:t>17</a:t>
            </a:fld>
            <a:endParaRPr lang="en-US"/>
          </a:p>
        </p:txBody>
      </p:sp>
      <p:graphicFrame>
        <p:nvGraphicFramePr>
          <p:cNvPr id="6" name="Table 5">
            <a:extLst>
              <a:ext uri="{FF2B5EF4-FFF2-40B4-BE49-F238E27FC236}">
                <a16:creationId xmlns:a16="http://schemas.microsoft.com/office/drawing/2014/main" id="{FD3BEA97-CFFA-0596-67A8-75DC291C8C54}"/>
              </a:ext>
            </a:extLst>
          </p:cNvPr>
          <p:cNvGraphicFramePr>
            <a:graphicFrameLocks noGrp="1"/>
          </p:cNvGraphicFramePr>
          <p:nvPr/>
        </p:nvGraphicFramePr>
        <p:xfrm>
          <a:off x="591951" y="1111046"/>
          <a:ext cx="10885674" cy="2560320"/>
        </p:xfrm>
        <a:graphic>
          <a:graphicData uri="http://schemas.openxmlformats.org/drawingml/2006/table">
            <a:tbl>
              <a:tblPr firstRow="1" bandRow="1">
                <a:tableStyleId>{93296810-A885-4BE3-A3E7-6D5BEEA58F35}</a:tableStyleId>
              </a:tblPr>
              <a:tblGrid>
                <a:gridCol w="3628558">
                  <a:extLst>
                    <a:ext uri="{9D8B030D-6E8A-4147-A177-3AD203B41FA5}">
                      <a16:colId xmlns:a16="http://schemas.microsoft.com/office/drawing/2014/main" val="43589954"/>
                    </a:ext>
                  </a:extLst>
                </a:gridCol>
                <a:gridCol w="3628558">
                  <a:extLst>
                    <a:ext uri="{9D8B030D-6E8A-4147-A177-3AD203B41FA5}">
                      <a16:colId xmlns:a16="http://schemas.microsoft.com/office/drawing/2014/main" val="1125620450"/>
                    </a:ext>
                  </a:extLst>
                </a:gridCol>
                <a:gridCol w="3628558">
                  <a:extLst>
                    <a:ext uri="{9D8B030D-6E8A-4147-A177-3AD203B41FA5}">
                      <a16:colId xmlns:a16="http://schemas.microsoft.com/office/drawing/2014/main" val="3259362106"/>
                    </a:ext>
                  </a:extLst>
                </a:gridCol>
              </a:tblGrid>
              <a:tr h="404761">
                <a:tc>
                  <a:txBody>
                    <a:bodyPr/>
                    <a:lstStyle/>
                    <a:p>
                      <a:pPr algn="ctr"/>
                      <a:r>
                        <a:rPr lang="en-US" sz="1800" b="1" kern="1200" dirty="0">
                          <a:solidFill>
                            <a:schemeClr val="lt1"/>
                          </a:solidFill>
                          <a:latin typeface="+mn-lt"/>
                          <a:ea typeface="+mn-ea"/>
                          <a:cs typeface="+mn-cs"/>
                        </a:rPr>
                        <a:t>Large Load </a:t>
                      </a:r>
                      <a:r>
                        <a:rPr lang="en-US" sz="1800" dirty="0"/>
                        <a:t>Initial Energization Date</a:t>
                      </a:r>
                    </a:p>
                  </a:txBody>
                  <a:tcPr anchor="ctr"/>
                </a:tc>
                <a:tc>
                  <a:txBody>
                    <a:bodyPr/>
                    <a:lstStyle/>
                    <a:p>
                      <a:pPr algn="ctr"/>
                      <a:r>
                        <a:rPr lang="en-US" sz="1800" b="1" kern="1200" dirty="0">
                          <a:solidFill>
                            <a:schemeClr val="lt1"/>
                          </a:solidFill>
                          <a:latin typeface="+mn-lt"/>
                          <a:ea typeface="+mn-ea"/>
                          <a:cs typeface="+mn-cs"/>
                        </a:rPr>
                        <a:t>Last Day for a TSP to meet </a:t>
                      </a:r>
                      <a:r>
                        <a:rPr lang="en-US" sz="1800" dirty="0"/>
                        <a:t>prerequisites</a:t>
                      </a:r>
                    </a:p>
                  </a:txBody>
                  <a:tcPr anchor="ctr"/>
                </a:tc>
                <a:tc>
                  <a:txBody>
                    <a:bodyPr/>
                    <a:lstStyle/>
                    <a:p>
                      <a:pPr marL="0" algn="ctr" defTabSz="914400" rtl="0" eaLnBrk="1" latinLnBrk="0" hangingPunct="1"/>
                      <a:r>
                        <a:rPr lang="en-US" sz="1800" b="1" kern="1200" dirty="0">
                          <a:solidFill>
                            <a:schemeClr val="lt1"/>
                          </a:solidFill>
                          <a:latin typeface="+mn-lt"/>
                          <a:ea typeface="+mn-ea"/>
                          <a:cs typeface="+mn-cs"/>
                        </a:rPr>
                        <a:t>Completion of Assessment</a:t>
                      </a:r>
                    </a:p>
                  </a:txBody>
                  <a:tcPr anchor="ctr"/>
                </a:tc>
                <a:extLst>
                  <a:ext uri="{0D108BD9-81ED-4DB2-BD59-A6C34878D82A}">
                    <a16:rowId xmlns:a16="http://schemas.microsoft.com/office/drawing/2014/main" val="143015352"/>
                  </a:ext>
                </a:extLst>
              </a:tr>
              <a:tr h="370840">
                <a:tc>
                  <a:txBody>
                    <a:bodyPr/>
                    <a:lstStyle/>
                    <a:p>
                      <a:pPr algn="ctr"/>
                      <a:r>
                        <a:rPr lang="en-US" sz="1800" dirty="0"/>
                        <a:t>Upcoming December 2025 to January </a:t>
                      </a:r>
                      <a:r>
                        <a:rPr lang="en-US" sz="1800" kern="1200" dirty="0">
                          <a:solidFill>
                            <a:schemeClr val="dk1"/>
                          </a:solidFill>
                          <a:latin typeface="+mn-lt"/>
                          <a:ea typeface="+mn-ea"/>
                          <a:cs typeface="+mn-cs"/>
                        </a:rPr>
                        <a:t>2026</a:t>
                      </a:r>
                      <a:r>
                        <a:rPr lang="en-US" sz="1800" kern="1200" baseline="30000" dirty="0">
                          <a:solidFill>
                            <a:schemeClr val="dk1"/>
                          </a:solidFill>
                          <a:latin typeface="+mn-lt"/>
                          <a:ea typeface="+mn-ea"/>
                          <a:cs typeface="+mn-cs"/>
                        </a:rPr>
                        <a:t>(a)</a:t>
                      </a:r>
                    </a:p>
                  </a:txBody>
                  <a:tcPr anchor="ctr"/>
                </a:tc>
                <a:tc>
                  <a:txBody>
                    <a:bodyPr/>
                    <a:lstStyle/>
                    <a:p>
                      <a:pPr algn="ctr"/>
                      <a:r>
                        <a:rPr lang="en-US" sz="1800" dirty="0"/>
                        <a:t>Prior November 1, 2025 (VRT assessment prerequisites)</a:t>
                      </a:r>
                    </a:p>
                  </a:txBody>
                  <a:tcPr anchor="ctr"/>
                </a:tc>
                <a:tc>
                  <a:txBody>
                    <a:bodyPr/>
                    <a:lstStyle/>
                    <a:p>
                      <a:pPr algn="ctr"/>
                      <a:r>
                        <a:rPr lang="en-US" sz="1800" kern="1200" dirty="0">
                          <a:solidFill>
                            <a:schemeClr val="dk1"/>
                          </a:solidFill>
                          <a:latin typeface="+mn-lt"/>
                          <a:ea typeface="+mn-ea"/>
                          <a:cs typeface="+mn-cs"/>
                        </a:rPr>
                        <a:t>November 30, 2025</a:t>
                      </a:r>
                    </a:p>
                  </a:txBody>
                  <a:tcPr anchor="ctr"/>
                </a:tc>
                <a:extLst>
                  <a:ext uri="{0D108BD9-81ED-4DB2-BD59-A6C34878D82A}">
                    <a16:rowId xmlns:a16="http://schemas.microsoft.com/office/drawing/2014/main" val="3812388556"/>
                  </a:ext>
                </a:extLst>
              </a:tr>
              <a:tr h="370840">
                <a:tc>
                  <a:txBody>
                    <a:bodyPr/>
                    <a:lstStyle/>
                    <a:p>
                      <a:pPr algn="ctr"/>
                      <a:r>
                        <a:rPr lang="en-US" sz="1800" dirty="0"/>
                        <a:t>Upcoming February to June 2026</a:t>
                      </a:r>
                      <a:r>
                        <a:rPr lang="en-US" sz="1800" kern="1200" baseline="30000" dirty="0">
                          <a:solidFill>
                            <a:schemeClr val="dk1"/>
                          </a:solidFill>
                          <a:latin typeface="+mn-lt"/>
                          <a:ea typeface="+mn-ea"/>
                          <a:cs typeface="+mn-cs"/>
                        </a:rPr>
                        <a:t>(a)</a:t>
                      </a:r>
                      <a:endParaRPr lang="en-US" sz="1800" baseline="30000" dirty="0">
                        <a:solidFill>
                          <a:srgbClr val="FF0000"/>
                        </a:solidFill>
                      </a:endParaRPr>
                    </a:p>
                  </a:txBody>
                  <a:tcPr anchor="ctr"/>
                </a:tc>
                <a:tc>
                  <a:txBody>
                    <a:bodyPr/>
                    <a:lstStyle/>
                    <a:p>
                      <a:pPr algn="ctr"/>
                      <a:r>
                        <a:rPr lang="en-US" sz="1800" dirty="0"/>
                        <a:t>Prior December 1, 2025 (VRT assessment prerequisites)</a:t>
                      </a:r>
                    </a:p>
                  </a:txBody>
                  <a:tcPr anchor="ctr"/>
                </a:tc>
                <a:tc>
                  <a:txBody>
                    <a:bodyPr/>
                    <a:lstStyle/>
                    <a:p>
                      <a:pPr algn="ctr"/>
                      <a:r>
                        <a:rPr lang="en-US" sz="1800" kern="1200" dirty="0">
                          <a:solidFill>
                            <a:schemeClr val="dk1"/>
                          </a:solidFill>
                          <a:latin typeface="+mn-lt"/>
                          <a:ea typeface="+mn-ea"/>
                          <a:cs typeface="+mn-cs"/>
                        </a:rPr>
                        <a:t>January 31, 2026</a:t>
                      </a:r>
                    </a:p>
                  </a:txBody>
                  <a:tcPr anchor="ctr"/>
                </a:tc>
                <a:extLst>
                  <a:ext uri="{0D108BD9-81ED-4DB2-BD59-A6C34878D82A}">
                    <a16:rowId xmlns:a16="http://schemas.microsoft.com/office/drawing/2014/main" val="2066669301"/>
                  </a:ext>
                </a:extLst>
              </a:tr>
              <a:tr h="370840">
                <a:tc>
                  <a:txBody>
                    <a:bodyPr/>
                    <a:lstStyle/>
                    <a:p>
                      <a:pPr algn="ctr"/>
                      <a:r>
                        <a:rPr lang="en-US" sz="1800" dirty="0"/>
                        <a:t>Upcoming July, August, September 2026</a:t>
                      </a:r>
                    </a:p>
                  </a:txBody>
                  <a:tcPr anchor="ctr"/>
                </a:tc>
                <a:tc>
                  <a:txBody>
                    <a:bodyPr/>
                    <a:lstStyle/>
                    <a:p>
                      <a:pPr algn="ctr"/>
                      <a:r>
                        <a:rPr lang="en-US" sz="1800" dirty="0"/>
                        <a:t>Prior February 1, 2026 (QSA prerequisites)</a:t>
                      </a:r>
                    </a:p>
                  </a:txBody>
                  <a:tcPr anchor="ctr"/>
                </a:tc>
                <a:tc>
                  <a:txBody>
                    <a:bodyPr/>
                    <a:lstStyle/>
                    <a:p>
                      <a:pPr algn="ctr"/>
                      <a:r>
                        <a:rPr lang="en-US" sz="1800" kern="1200" dirty="0">
                          <a:solidFill>
                            <a:schemeClr val="dk1"/>
                          </a:solidFill>
                          <a:latin typeface="+mn-lt"/>
                          <a:ea typeface="+mn-ea"/>
                          <a:cs typeface="+mn-cs"/>
                        </a:rPr>
                        <a:t>April 30, 2026</a:t>
                      </a:r>
                    </a:p>
                  </a:txBody>
                  <a:tcPr anchor="ctr"/>
                </a:tc>
                <a:extLst>
                  <a:ext uri="{0D108BD9-81ED-4DB2-BD59-A6C34878D82A}">
                    <a16:rowId xmlns:a16="http://schemas.microsoft.com/office/drawing/2014/main" val="2688966474"/>
                  </a:ext>
                </a:extLst>
              </a:tr>
            </a:tbl>
          </a:graphicData>
        </a:graphic>
      </p:graphicFrame>
      <p:sp>
        <p:nvSpPr>
          <p:cNvPr id="7" name="TextBox 6">
            <a:extLst>
              <a:ext uri="{FF2B5EF4-FFF2-40B4-BE49-F238E27FC236}">
                <a16:creationId xmlns:a16="http://schemas.microsoft.com/office/drawing/2014/main" id="{3D43BF8D-3EA1-D0DD-4DB4-DFC26127133E}"/>
              </a:ext>
            </a:extLst>
          </p:cNvPr>
          <p:cNvSpPr txBox="1"/>
          <p:nvPr/>
        </p:nvSpPr>
        <p:spPr>
          <a:xfrm>
            <a:off x="591950" y="3880913"/>
            <a:ext cx="11193649" cy="584775"/>
          </a:xfrm>
          <a:prstGeom prst="rect">
            <a:avLst/>
          </a:prstGeom>
          <a:noFill/>
        </p:spPr>
        <p:txBody>
          <a:bodyPr wrap="square" rtlCol="0">
            <a:spAutoFit/>
          </a:bodyPr>
          <a:lstStyle/>
          <a:p>
            <a:r>
              <a:rPr lang="en-US" sz="1600" dirty="0"/>
              <a:t>(a). If the LEL VRT assessment determines that SOL/IROL implementation is required, the initial energization will be considered after the implementation of SOL/IROL (typically up to 8 weeks) </a:t>
            </a:r>
          </a:p>
        </p:txBody>
      </p:sp>
    </p:spTree>
    <p:extLst>
      <p:ext uri="{BB962C8B-B14F-4D97-AF65-F5344CB8AC3E}">
        <p14:creationId xmlns:p14="http://schemas.microsoft.com/office/powerpoint/2010/main" val="1196507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E1375-7AB0-35BD-EC31-CBCAA162AAF4}"/>
              </a:ext>
            </a:extLst>
          </p:cNvPr>
          <p:cNvSpPr>
            <a:spLocks noGrp="1"/>
          </p:cNvSpPr>
          <p:nvPr>
            <p:ph type="title"/>
          </p:nvPr>
        </p:nvSpPr>
        <p:spPr/>
        <p:txBody>
          <a:bodyPr/>
          <a:lstStyle/>
          <a:p>
            <a:r>
              <a:rPr lang="en-US" dirty="0"/>
              <a:t>Prerequisites for the Interim VRT Assessment</a:t>
            </a:r>
          </a:p>
        </p:txBody>
      </p:sp>
      <p:sp>
        <p:nvSpPr>
          <p:cNvPr id="3" name="Content Placeholder 2">
            <a:extLst>
              <a:ext uri="{FF2B5EF4-FFF2-40B4-BE49-F238E27FC236}">
                <a16:creationId xmlns:a16="http://schemas.microsoft.com/office/drawing/2014/main" id="{CF25C83E-28F7-B077-F032-53A4B1AE46A3}"/>
              </a:ext>
            </a:extLst>
          </p:cNvPr>
          <p:cNvSpPr>
            <a:spLocks noGrp="1"/>
          </p:cNvSpPr>
          <p:nvPr>
            <p:ph idx="1"/>
          </p:nvPr>
        </p:nvSpPr>
        <p:spPr>
          <a:xfrm>
            <a:off x="406400" y="762000"/>
            <a:ext cx="11379200" cy="5646738"/>
          </a:xfrm>
        </p:spPr>
        <p:txBody>
          <a:bodyPr>
            <a:normAutofit fontScale="85000" lnSpcReduction="20000"/>
          </a:bodyPr>
          <a:lstStyle/>
          <a:p>
            <a:r>
              <a:rPr lang="en-US" dirty="0"/>
              <a:t>In order to be included in an ERCOT Interim VRT Assessment, the Large Load must meet the following prerequisites</a:t>
            </a:r>
          </a:p>
          <a:p>
            <a:pPr lvl="1"/>
            <a:r>
              <a:rPr lang="en-US" dirty="0"/>
              <a:t>All elements of the Large Load Interconnection Study (LLIS) are complete and approved by ERCOT</a:t>
            </a:r>
          </a:p>
          <a:p>
            <a:pPr lvl="2"/>
            <a:r>
              <a:rPr lang="en-US" dirty="0"/>
              <a:t>If the load is netted with a Generation Resource, the Reactive Power study must be complete and approved by ERCOT Resource Integration</a:t>
            </a:r>
          </a:p>
          <a:p>
            <a:pPr lvl="1"/>
            <a:r>
              <a:rPr lang="en-US" dirty="0"/>
              <a:t>All required interconnection agreements are completed (refer to PG Section 9.5)</a:t>
            </a:r>
          </a:p>
          <a:p>
            <a:pPr lvl="1"/>
            <a:r>
              <a:rPr lang="en-US" dirty="0"/>
              <a:t>The ERCOT DWG Large Load Survey must be completed and models must be submitted to and reviewed by the ERCOT Dynamic Studies Department</a:t>
            </a:r>
          </a:p>
          <a:p>
            <a:pPr lvl="2"/>
            <a:r>
              <a:rPr lang="en-US" dirty="0"/>
              <a:t>Submit models to </a:t>
            </a:r>
            <a:r>
              <a:rPr lang="en-US" dirty="0">
                <a:hlinkClick r:id="rId2"/>
              </a:rPr>
              <a:t>LargeLoadInterconnection@ercot.com</a:t>
            </a:r>
            <a:r>
              <a:rPr lang="en-US" dirty="0"/>
              <a:t>. Please put “Interim VRT Assessment” in the subject line.</a:t>
            </a:r>
          </a:p>
          <a:p>
            <a:pPr lvl="2"/>
            <a:r>
              <a:rPr lang="en-US" dirty="0"/>
              <a:t>If any data in the survey and model differs from what was use in the LLIS stability study, the updated model and survey must be provided to ERCOT and the interconnecting TSP. The interconnecting TSP must determine if a new stability study is required or provide a written explanation to ERCOT as to why no new study is needed.</a:t>
            </a:r>
          </a:p>
          <a:p>
            <a:pPr lvl="1"/>
            <a:endParaRPr lang="en-US" dirty="0"/>
          </a:p>
          <a:p>
            <a:r>
              <a:rPr lang="en-US" dirty="0"/>
              <a:t>Once the VRT assessment is integrated into the QSA, the perquisites will match those described in paragraph (5) of Section 5.3.5.</a:t>
            </a:r>
          </a:p>
          <a:p>
            <a:pPr lvl="2"/>
            <a:endParaRPr lang="en-US" dirty="0"/>
          </a:p>
          <a:p>
            <a:pPr lvl="1"/>
            <a:endParaRPr lang="en-US" dirty="0"/>
          </a:p>
          <a:p>
            <a:endParaRPr lang="en-US" dirty="0"/>
          </a:p>
        </p:txBody>
      </p:sp>
      <p:sp>
        <p:nvSpPr>
          <p:cNvPr id="4" name="Slide Number Placeholder 3">
            <a:extLst>
              <a:ext uri="{FF2B5EF4-FFF2-40B4-BE49-F238E27FC236}">
                <a16:creationId xmlns:a16="http://schemas.microsoft.com/office/drawing/2014/main" id="{E653A049-A171-1148-B102-76AC50510BED}"/>
              </a:ext>
            </a:extLst>
          </p:cNvPr>
          <p:cNvSpPr>
            <a:spLocks noGrp="1"/>
          </p:cNvSpPr>
          <p:nvPr>
            <p:ph type="sldNum" sz="quarter" idx="4"/>
          </p:nvPr>
        </p:nvSpPr>
        <p:spPr/>
        <p:txBody>
          <a:bodyPr/>
          <a:lstStyle/>
          <a:p>
            <a:fld id="{1D93BD3E-1E9A-4970-A6F7-E7AC52762E0C}" type="slidenum">
              <a:rPr lang="en-US" smtClean="0"/>
              <a:pPr/>
              <a:t>18</a:t>
            </a:fld>
            <a:endParaRPr lang="en-US"/>
          </a:p>
        </p:txBody>
      </p:sp>
    </p:spTree>
    <p:extLst>
      <p:ext uri="{BB962C8B-B14F-4D97-AF65-F5344CB8AC3E}">
        <p14:creationId xmlns:p14="http://schemas.microsoft.com/office/powerpoint/2010/main" val="36924704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541092-F409-0FBF-51B0-2FE7EAD5ED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957585-FD85-BB7A-0FC4-B4ACBB026592}"/>
              </a:ext>
            </a:extLst>
          </p:cNvPr>
          <p:cNvSpPr>
            <a:spLocks noGrp="1"/>
          </p:cNvSpPr>
          <p:nvPr>
            <p:ph type="ctrTitle"/>
          </p:nvPr>
        </p:nvSpPr>
        <p:spPr/>
        <p:txBody>
          <a:bodyPr/>
          <a:lstStyle/>
          <a:p>
            <a:r>
              <a:rPr lang="en-US" sz="5400"/>
              <a:t>Questions?</a:t>
            </a:r>
          </a:p>
        </p:txBody>
      </p:sp>
      <p:sp>
        <p:nvSpPr>
          <p:cNvPr id="3" name="Slide Number Placeholder 2">
            <a:extLst>
              <a:ext uri="{FF2B5EF4-FFF2-40B4-BE49-F238E27FC236}">
                <a16:creationId xmlns:a16="http://schemas.microsoft.com/office/drawing/2014/main" id="{F667B13C-C71D-37F9-9E27-C220F4CA201E}"/>
              </a:ext>
            </a:extLst>
          </p:cNvPr>
          <p:cNvSpPr>
            <a:spLocks noGrp="1"/>
          </p:cNvSpPr>
          <p:nvPr>
            <p:ph type="sldNum" sz="quarter" idx="4"/>
          </p:nvPr>
        </p:nvSpPr>
        <p:spPr/>
        <p:txBody>
          <a:bodyPr/>
          <a:lstStyle/>
          <a:p>
            <a:fld id="{1D93BD3E-1E9A-4970-A6F7-E7AC52762E0C}" type="slidenum">
              <a:rPr lang="en-US" smtClean="0"/>
              <a:pPr/>
              <a:t>19</a:t>
            </a:fld>
            <a:endParaRPr lang="en-US"/>
          </a:p>
        </p:txBody>
      </p:sp>
    </p:spTree>
    <p:extLst>
      <p:ext uri="{BB962C8B-B14F-4D97-AF65-F5344CB8AC3E}">
        <p14:creationId xmlns:p14="http://schemas.microsoft.com/office/powerpoint/2010/main" val="1483110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A6358B-EA72-39D1-30B4-D469FA914954}"/>
              </a:ext>
            </a:extLst>
          </p:cNvPr>
          <p:cNvSpPr>
            <a:spLocks noGrp="1"/>
          </p:cNvSpPr>
          <p:nvPr>
            <p:ph type="ctrTitle"/>
          </p:nvPr>
        </p:nvSpPr>
        <p:spPr/>
        <p:txBody>
          <a:bodyPr/>
          <a:lstStyle/>
          <a:p>
            <a:r>
              <a:rPr lang="en-US" dirty="0"/>
              <a:t>Overview of Interconnection Process and Current Issues</a:t>
            </a:r>
          </a:p>
        </p:txBody>
      </p:sp>
      <p:sp>
        <p:nvSpPr>
          <p:cNvPr id="3" name="Slide Number Placeholder 2">
            <a:extLst>
              <a:ext uri="{FF2B5EF4-FFF2-40B4-BE49-F238E27FC236}">
                <a16:creationId xmlns:a16="http://schemas.microsoft.com/office/drawing/2014/main" id="{74986BEC-E1D7-7B00-9DEA-C8DAABC276E1}"/>
              </a:ext>
            </a:extLst>
          </p:cNvPr>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42301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81B382-26AD-97CE-97B5-4BE2E96C771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EE44D64-7908-775E-56B8-922F34EDE67C}"/>
              </a:ext>
            </a:extLst>
          </p:cNvPr>
          <p:cNvSpPr>
            <a:spLocks noGrp="1"/>
          </p:cNvSpPr>
          <p:nvPr>
            <p:ph type="ctrTitle"/>
          </p:nvPr>
        </p:nvSpPr>
        <p:spPr/>
        <p:txBody>
          <a:bodyPr/>
          <a:lstStyle/>
          <a:p>
            <a:r>
              <a:rPr lang="en-US" sz="5400" dirty="0"/>
              <a:t>Appendix</a:t>
            </a:r>
          </a:p>
        </p:txBody>
      </p:sp>
      <p:sp>
        <p:nvSpPr>
          <p:cNvPr id="3" name="Slide Number Placeholder 2">
            <a:extLst>
              <a:ext uri="{FF2B5EF4-FFF2-40B4-BE49-F238E27FC236}">
                <a16:creationId xmlns:a16="http://schemas.microsoft.com/office/drawing/2014/main" id="{887A9A08-22D7-FCC3-474E-6006A330A980}"/>
              </a:ext>
            </a:extLst>
          </p:cNvPr>
          <p:cNvSpPr>
            <a:spLocks noGrp="1"/>
          </p:cNvSpPr>
          <p:nvPr>
            <p:ph type="sldNum" sz="quarter" idx="4"/>
          </p:nvPr>
        </p:nvSpPr>
        <p:spPr/>
        <p:txBody>
          <a:bodyPr/>
          <a:lstStyle/>
          <a:p>
            <a:fld id="{1D93BD3E-1E9A-4970-A6F7-E7AC52762E0C}" type="slidenum">
              <a:rPr lang="en-US" smtClean="0"/>
              <a:pPr/>
              <a:t>20</a:t>
            </a:fld>
            <a:endParaRPr lang="en-US"/>
          </a:p>
        </p:txBody>
      </p:sp>
    </p:spTree>
    <p:extLst>
      <p:ext uri="{BB962C8B-B14F-4D97-AF65-F5344CB8AC3E}">
        <p14:creationId xmlns:p14="http://schemas.microsoft.com/office/powerpoint/2010/main" val="1700569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BFBA4F-6106-37F5-AA3C-3A1EA6D3D23A}"/>
              </a:ext>
            </a:extLst>
          </p:cNvPr>
          <p:cNvSpPr>
            <a:spLocks noGrp="1"/>
          </p:cNvSpPr>
          <p:nvPr>
            <p:ph type="title"/>
          </p:nvPr>
        </p:nvSpPr>
        <p:spPr/>
        <p:txBody>
          <a:bodyPr/>
          <a:lstStyle/>
          <a:p>
            <a:r>
              <a:rPr lang="en-US" dirty="0"/>
              <a:t>Interim LEL Ride-Through Evaluation Process</a:t>
            </a:r>
          </a:p>
        </p:txBody>
      </p:sp>
      <p:sp>
        <p:nvSpPr>
          <p:cNvPr id="4" name="Slide Number Placeholder 3">
            <a:extLst>
              <a:ext uri="{FF2B5EF4-FFF2-40B4-BE49-F238E27FC236}">
                <a16:creationId xmlns:a16="http://schemas.microsoft.com/office/drawing/2014/main" id="{8E111511-3BFE-6E9E-49CB-CFC28D92F26A}"/>
              </a:ext>
            </a:extLst>
          </p:cNvPr>
          <p:cNvSpPr>
            <a:spLocks noGrp="1"/>
          </p:cNvSpPr>
          <p:nvPr>
            <p:ph type="sldNum" sz="quarter" idx="4"/>
          </p:nvPr>
        </p:nvSpPr>
        <p:spPr/>
        <p:txBody>
          <a:bodyPr/>
          <a:lstStyle/>
          <a:p>
            <a:fld id="{1D93BD3E-1E9A-4970-A6F7-E7AC52762E0C}" type="slidenum">
              <a:rPr lang="en-US" smtClean="0"/>
              <a:pPr/>
              <a:t>21</a:t>
            </a:fld>
            <a:endParaRPr lang="en-US"/>
          </a:p>
        </p:txBody>
      </p:sp>
      <p:cxnSp>
        <p:nvCxnSpPr>
          <p:cNvPr id="5" name="Connector: Elbow 4">
            <a:extLst>
              <a:ext uri="{FF2B5EF4-FFF2-40B4-BE49-F238E27FC236}">
                <a16:creationId xmlns:a16="http://schemas.microsoft.com/office/drawing/2014/main" id="{6755C24C-5B30-13B5-33CB-208EA9325B9E}"/>
              </a:ext>
            </a:extLst>
          </p:cNvPr>
          <p:cNvCxnSpPr>
            <a:cxnSpLocks/>
            <a:stCxn id="38" idx="1"/>
            <a:endCxn id="41" idx="1"/>
          </p:cNvCxnSpPr>
          <p:nvPr/>
        </p:nvCxnSpPr>
        <p:spPr>
          <a:xfrm rot="10800000" flipH="1">
            <a:off x="8463240" y="1476842"/>
            <a:ext cx="838896" cy="3623374"/>
          </a:xfrm>
          <a:prstGeom prst="bentConnector3">
            <a:avLst>
              <a:gd name="adj1" fmla="val 72092"/>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169B2379-9D63-8346-E345-9D79315A3BEF}"/>
              </a:ext>
            </a:extLst>
          </p:cNvPr>
          <p:cNvSpPr/>
          <p:nvPr/>
        </p:nvSpPr>
        <p:spPr>
          <a:xfrm>
            <a:off x="408373" y="820634"/>
            <a:ext cx="355107" cy="1278385"/>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a:t>ILLE</a:t>
            </a:r>
          </a:p>
        </p:txBody>
      </p:sp>
      <p:sp>
        <p:nvSpPr>
          <p:cNvPr id="7" name="Rectangle 6">
            <a:extLst>
              <a:ext uri="{FF2B5EF4-FFF2-40B4-BE49-F238E27FC236}">
                <a16:creationId xmlns:a16="http://schemas.microsoft.com/office/drawing/2014/main" id="{8AE76195-C50F-B347-4FE0-C2C65E7C2EE9}"/>
              </a:ext>
            </a:extLst>
          </p:cNvPr>
          <p:cNvSpPr/>
          <p:nvPr/>
        </p:nvSpPr>
        <p:spPr>
          <a:xfrm>
            <a:off x="408373" y="2099019"/>
            <a:ext cx="355107" cy="1278385"/>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a:t>TSP</a:t>
            </a:r>
          </a:p>
        </p:txBody>
      </p:sp>
      <p:sp>
        <p:nvSpPr>
          <p:cNvPr id="8" name="Rectangle 7">
            <a:extLst>
              <a:ext uri="{FF2B5EF4-FFF2-40B4-BE49-F238E27FC236}">
                <a16:creationId xmlns:a16="http://schemas.microsoft.com/office/drawing/2014/main" id="{95A7542D-1EBF-F62F-5E8F-C0BFE8DE9084}"/>
              </a:ext>
            </a:extLst>
          </p:cNvPr>
          <p:cNvSpPr/>
          <p:nvPr/>
        </p:nvSpPr>
        <p:spPr>
          <a:xfrm>
            <a:off x="408373" y="3377403"/>
            <a:ext cx="355107" cy="2950515"/>
          </a:xfrm>
          <a:prstGeom prst="rect">
            <a:avLst/>
          </a:prstGeom>
          <a:solidFill>
            <a:srgbClr val="5B6770"/>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a:t>ERCOT</a:t>
            </a:r>
          </a:p>
        </p:txBody>
      </p:sp>
      <p:cxnSp>
        <p:nvCxnSpPr>
          <p:cNvPr id="9" name="Straight Connector 8">
            <a:extLst>
              <a:ext uri="{FF2B5EF4-FFF2-40B4-BE49-F238E27FC236}">
                <a16:creationId xmlns:a16="http://schemas.microsoft.com/office/drawing/2014/main" id="{D7E0C1D3-E2F2-0412-9E1E-0A52C4134294}"/>
              </a:ext>
            </a:extLst>
          </p:cNvPr>
          <p:cNvCxnSpPr>
            <a:stCxn id="6" idx="2"/>
          </p:cNvCxnSpPr>
          <p:nvPr/>
        </p:nvCxnSpPr>
        <p:spPr>
          <a:xfrm>
            <a:off x="585927" y="2099019"/>
            <a:ext cx="11008310" cy="0"/>
          </a:xfrm>
          <a:prstGeom prst="line">
            <a:avLst/>
          </a:prstGeom>
          <a:ln>
            <a:solidFill>
              <a:srgbClr val="5B6770"/>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6FE34A12-2488-9CE6-F1A8-88DF0C32E2F8}"/>
              </a:ext>
            </a:extLst>
          </p:cNvPr>
          <p:cNvCxnSpPr/>
          <p:nvPr/>
        </p:nvCxnSpPr>
        <p:spPr>
          <a:xfrm>
            <a:off x="585926" y="3343374"/>
            <a:ext cx="11008310" cy="0"/>
          </a:xfrm>
          <a:prstGeom prst="line">
            <a:avLst/>
          </a:prstGeom>
          <a:ln>
            <a:solidFill>
              <a:srgbClr val="5B6770"/>
            </a:solidFill>
          </a:ln>
        </p:spPr>
        <p:style>
          <a:lnRef idx="1">
            <a:schemeClr val="accent1"/>
          </a:lnRef>
          <a:fillRef idx="0">
            <a:schemeClr val="accent1"/>
          </a:fillRef>
          <a:effectRef idx="0">
            <a:schemeClr val="accent1"/>
          </a:effectRef>
          <a:fontRef idx="minor">
            <a:schemeClr val="tx1"/>
          </a:fontRef>
        </p:style>
      </p:cxnSp>
      <p:sp>
        <p:nvSpPr>
          <p:cNvPr id="11" name="Rectangle: Rounded Corners 10">
            <a:extLst>
              <a:ext uri="{FF2B5EF4-FFF2-40B4-BE49-F238E27FC236}">
                <a16:creationId xmlns:a16="http://schemas.microsoft.com/office/drawing/2014/main" id="{8A0DFE6A-E48F-BF3D-279E-FDE360B3C017}"/>
              </a:ext>
            </a:extLst>
          </p:cNvPr>
          <p:cNvSpPr/>
          <p:nvPr/>
        </p:nvSpPr>
        <p:spPr>
          <a:xfrm>
            <a:off x="855972" y="1068378"/>
            <a:ext cx="1731147" cy="877408"/>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Coordinate with TSP to fill out DWG LEL Survey and provide updated PSSE model</a:t>
            </a:r>
          </a:p>
        </p:txBody>
      </p:sp>
      <p:sp>
        <p:nvSpPr>
          <p:cNvPr id="12" name="Rectangle: Rounded Corners 11">
            <a:extLst>
              <a:ext uri="{FF2B5EF4-FFF2-40B4-BE49-F238E27FC236}">
                <a16:creationId xmlns:a16="http://schemas.microsoft.com/office/drawing/2014/main" id="{9A8BDD2E-478F-2A9F-BCBA-6AB47F35FC4F}"/>
              </a:ext>
            </a:extLst>
          </p:cNvPr>
          <p:cNvSpPr/>
          <p:nvPr/>
        </p:nvSpPr>
        <p:spPr>
          <a:xfrm>
            <a:off x="1045545" y="2341393"/>
            <a:ext cx="1352000" cy="763477"/>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Submit Survey and Model to ERCOT</a:t>
            </a:r>
          </a:p>
        </p:txBody>
      </p:sp>
      <p:sp>
        <p:nvSpPr>
          <p:cNvPr id="13" name="Rectangle: Rounded Corners 12">
            <a:extLst>
              <a:ext uri="{FF2B5EF4-FFF2-40B4-BE49-F238E27FC236}">
                <a16:creationId xmlns:a16="http://schemas.microsoft.com/office/drawing/2014/main" id="{64E7CBA9-3CC7-E538-B1D7-803A60F1F101}"/>
              </a:ext>
            </a:extLst>
          </p:cNvPr>
          <p:cNvSpPr/>
          <p:nvPr/>
        </p:nvSpPr>
        <p:spPr>
          <a:xfrm>
            <a:off x="1045545" y="3619775"/>
            <a:ext cx="1352000" cy="763477"/>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Review Survey Responses and Model</a:t>
            </a:r>
          </a:p>
        </p:txBody>
      </p:sp>
      <p:sp>
        <p:nvSpPr>
          <p:cNvPr id="14" name="Flowchart: Decision 13">
            <a:extLst>
              <a:ext uri="{FF2B5EF4-FFF2-40B4-BE49-F238E27FC236}">
                <a16:creationId xmlns:a16="http://schemas.microsoft.com/office/drawing/2014/main" id="{536333D2-E826-7F5D-6131-4B92C95160EE}"/>
              </a:ext>
            </a:extLst>
          </p:cNvPr>
          <p:cNvSpPr/>
          <p:nvPr/>
        </p:nvSpPr>
        <p:spPr>
          <a:xfrm>
            <a:off x="2622628" y="3619775"/>
            <a:ext cx="1216241" cy="763475"/>
          </a:xfrm>
          <a:prstGeom prst="flowChartDecision">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cxnSp>
        <p:nvCxnSpPr>
          <p:cNvPr id="15" name="Straight Arrow Connector 14">
            <a:extLst>
              <a:ext uri="{FF2B5EF4-FFF2-40B4-BE49-F238E27FC236}">
                <a16:creationId xmlns:a16="http://schemas.microsoft.com/office/drawing/2014/main" id="{5439FEF7-62C4-6358-4AAD-360759EBF881}"/>
              </a:ext>
            </a:extLst>
          </p:cNvPr>
          <p:cNvCxnSpPr>
            <a:cxnSpLocks/>
            <a:stCxn id="11" idx="2"/>
            <a:endCxn id="12" idx="0"/>
          </p:cNvCxnSpPr>
          <p:nvPr/>
        </p:nvCxnSpPr>
        <p:spPr>
          <a:xfrm flipH="1">
            <a:off x="1721545" y="1945786"/>
            <a:ext cx="1" cy="395607"/>
          </a:xfrm>
          <a:prstGeom prst="straightConnector1">
            <a:avLst/>
          </a:prstGeom>
          <a:ln w="38100">
            <a:solidFill>
              <a:srgbClr val="890C58"/>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471E7FE-673F-7DB7-B696-3449E67476F9}"/>
              </a:ext>
            </a:extLst>
          </p:cNvPr>
          <p:cNvCxnSpPr>
            <a:cxnSpLocks/>
            <a:stCxn id="12" idx="2"/>
            <a:endCxn id="13" idx="0"/>
          </p:cNvCxnSpPr>
          <p:nvPr/>
        </p:nvCxnSpPr>
        <p:spPr>
          <a:xfrm>
            <a:off x="1721545" y="3104870"/>
            <a:ext cx="0" cy="514905"/>
          </a:xfrm>
          <a:prstGeom prst="straightConnector1">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19AD4D6-8BF8-88DC-69B5-EBA0EB49DC9F}"/>
              </a:ext>
            </a:extLst>
          </p:cNvPr>
          <p:cNvCxnSpPr>
            <a:cxnSpLocks/>
            <a:stCxn id="13" idx="3"/>
            <a:endCxn id="14" idx="1"/>
          </p:cNvCxnSpPr>
          <p:nvPr/>
        </p:nvCxnSpPr>
        <p:spPr>
          <a:xfrm flipV="1">
            <a:off x="2397545" y="4001513"/>
            <a:ext cx="225083" cy="1"/>
          </a:xfrm>
          <a:prstGeom prst="straightConnector1">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18" name="TextBox 17">
            <a:extLst>
              <a:ext uri="{FF2B5EF4-FFF2-40B4-BE49-F238E27FC236}">
                <a16:creationId xmlns:a16="http://schemas.microsoft.com/office/drawing/2014/main" id="{267AA3A6-68BD-B74A-013E-67F33F8E7CD4}"/>
              </a:ext>
            </a:extLst>
          </p:cNvPr>
          <p:cNvSpPr txBox="1"/>
          <p:nvPr/>
        </p:nvSpPr>
        <p:spPr>
          <a:xfrm>
            <a:off x="2667016" y="3863012"/>
            <a:ext cx="1127464" cy="276999"/>
          </a:xfrm>
          <a:prstGeom prst="rect">
            <a:avLst/>
          </a:prstGeom>
          <a:noFill/>
        </p:spPr>
        <p:txBody>
          <a:bodyPr wrap="square" rtlCol="0">
            <a:spAutoFit/>
          </a:bodyPr>
          <a:lstStyle/>
          <a:p>
            <a:pPr algn="ctr"/>
            <a:r>
              <a:rPr lang="en-US" sz="1200">
                <a:solidFill>
                  <a:schemeClr val="bg1"/>
                </a:solidFill>
              </a:rPr>
              <a:t>Questions?</a:t>
            </a:r>
          </a:p>
        </p:txBody>
      </p:sp>
      <p:cxnSp>
        <p:nvCxnSpPr>
          <p:cNvPr id="19" name="Connector: Elbow 18">
            <a:extLst>
              <a:ext uri="{FF2B5EF4-FFF2-40B4-BE49-F238E27FC236}">
                <a16:creationId xmlns:a16="http://schemas.microsoft.com/office/drawing/2014/main" id="{E44A5458-6966-1483-EC3C-D8201E8453A3}"/>
              </a:ext>
            </a:extLst>
          </p:cNvPr>
          <p:cNvCxnSpPr>
            <a:cxnSpLocks/>
            <a:stCxn id="14" idx="0"/>
            <a:endCxn id="11" idx="3"/>
          </p:cNvCxnSpPr>
          <p:nvPr/>
        </p:nvCxnSpPr>
        <p:spPr>
          <a:xfrm rot="16200000" flipV="1">
            <a:off x="1852588" y="2241614"/>
            <a:ext cx="2112693" cy="643630"/>
          </a:xfrm>
          <a:prstGeom prst="bentConnector2">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20" name="Rectangle: Rounded Corners 19">
            <a:extLst>
              <a:ext uri="{FF2B5EF4-FFF2-40B4-BE49-F238E27FC236}">
                <a16:creationId xmlns:a16="http://schemas.microsoft.com/office/drawing/2014/main" id="{10066B28-F3E5-7869-52F1-96E0645FFED4}"/>
              </a:ext>
            </a:extLst>
          </p:cNvPr>
          <p:cNvSpPr/>
          <p:nvPr/>
        </p:nvSpPr>
        <p:spPr>
          <a:xfrm>
            <a:off x="4475965" y="3619771"/>
            <a:ext cx="1109710" cy="763477"/>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Perform Assessment</a:t>
            </a:r>
          </a:p>
        </p:txBody>
      </p:sp>
      <p:sp>
        <p:nvSpPr>
          <p:cNvPr id="21" name="Flowchart: Decision 20">
            <a:extLst>
              <a:ext uri="{FF2B5EF4-FFF2-40B4-BE49-F238E27FC236}">
                <a16:creationId xmlns:a16="http://schemas.microsoft.com/office/drawing/2014/main" id="{84DCF331-CE7C-E312-E3C0-8DB2D15F4CE1}"/>
              </a:ext>
            </a:extLst>
          </p:cNvPr>
          <p:cNvSpPr/>
          <p:nvPr/>
        </p:nvSpPr>
        <p:spPr>
          <a:xfrm>
            <a:off x="4114107" y="4718480"/>
            <a:ext cx="1841378" cy="763475"/>
          </a:xfrm>
          <a:prstGeom prst="flowChartDecision">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22" name="TextBox 21">
            <a:extLst>
              <a:ext uri="{FF2B5EF4-FFF2-40B4-BE49-F238E27FC236}">
                <a16:creationId xmlns:a16="http://schemas.microsoft.com/office/drawing/2014/main" id="{35F20EA6-F00B-7EA4-8D8D-8229A8809170}"/>
              </a:ext>
            </a:extLst>
          </p:cNvPr>
          <p:cNvSpPr txBox="1"/>
          <p:nvPr/>
        </p:nvSpPr>
        <p:spPr>
          <a:xfrm>
            <a:off x="4360089" y="4913734"/>
            <a:ext cx="1349414" cy="415498"/>
          </a:xfrm>
          <a:prstGeom prst="rect">
            <a:avLst/>
          </a:prstGeom>
          <a:noFill/>
        </p:spPr>
        <p:txBody>
          <a:bodyPr wrap="square" rtlCol="0">
            <a:spAutoFit/>
          </a:bodyPr>
          <a:lstStyle/>
          <a:p>
            <a:pPr algn="ctr"/>
            <a:r>
              <a:rPr lang="en-US" sz="1050">
                <a:solidFill>
                  <a:schemeClr val="bg1"/>
                </a:solidFill>
              </a:rPr>
              <a:t>Does the LEL ride through?</a:t>
            </a:r>
          </a:p>
        </p:txBody>
      </p:sp>
      <p:sp>
        <p:nvSpPr>
          <p:cNvPr id="23" name="Rectangle: Rounded Corners 22">
            <a:extLst>
              <a:ext uri="{FF2B5EF4-FFF2-40B4-BE49-F238E27FC236}">
                <a16:creationId xmlns:a16="http://schemas.microsoft.com/office/drawing/2014/main" id="{30A992F0-AAAF-F328-D0E7-F71BB3D6DEEE}"/>
              </a:ext>
            </a:extLst>
          </p:cNvPr>
          <p:cNvSpPr/>
          <p:nvPr/>
        </p:nvSpPr>
        <p:spPr>
          <a:xfrm>
            <a:off x="2029967" y="5290040"/>
            <a:ext cx="1939255" cy="763477"/>
          </a:xfrm>
          <a:prstGeom prst="roundRect">
            <a:avLst/>
          </a:prstGeom>
          <a:solidFill>
            <a:srgbClr val="26D07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LEL may proceed to Energization</a:t>
            </a:r>
          </a:p>
        </p:txBody>
      </p:sp>
      <p:sp>
        <p:nvSpPr>
          <p:cNvPr id="24" name="Flowchart: Decision 23">
            <a:extLst>
              <a:ext uri="{FF2B5EF4-FFF2-40B4-BE49-F238E27FC236}">
                <a16:creationId xmlns:a16="http://schemas.microsoft.com/office/drawing/2014/main" id="{98421CC9-3069-5773-1F17-9C8595718E46}"/>
              </a:ext>
            </a:extLst>
          </p:cNvPr>
          <p:cNvSpPr/>
          <p:nvPr/>
        </p:nvSpPr>
        <p:spPr>
          <a:xfrm>
            <a:off x="6565892" y="4666461"/>
            <a:ext cx="1841378" cy="867513"/>
          </a:xfrm>
          <a:prstGeom prst="flowChartDecision">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25" name="TextBox 24">
            <a:extLst>
              <a:ext uri="{FF2B5EF4-FFF2-40B4-BE49-F238E27FC236}">
                <a16:creationId xmlns:a16="http://schemas.microsoft.com/office/drawing/2014/main" id="{72C8E15C-CF5A-8151-98AA-E9F5146A852B}"/>
              </a:ext>
            </a:extLst>
          </p:cNvPr>
          <p:cNvSpPr txBox="1"/>
          <p:nvPr/>
        </p:nvSpPr>
        <p:spPr>
          <a:xfrm>
            <a:off x="6811874" y="4779370"/>
            <a:ext cx="1349414" cy="553998"/>
          </a:xfrm>
          <a:prstGeom prst="rect">
            <a:avLst/>
          </a:prstGeom>
          <a:noFill/>
        </p:spPr>
        <p:txBody>
          <a:bodyPr wrap="square" rtlCol="0">
            <a:spAutoFit/>
          </a:bodyPr>
          <a:lstStyle/>
          <a:p>
            <a:pPr algn="ctr"/>
            <a:r>
              <a:rPr lang="en-US" sz="1000">
                <a:solidFill>
                  <a:schemeClr val="bg1"/>
                </a:solidFill>
              </a:rPr>
              <a:t>Does RT performance cause SOL/IROL violation?</a:t>
            </a:r>
          </a:p>
        </p:txBody>
      </p:sp>
      <p:sp>
        <p:nvSpPr>
          <p:cNvPr id="26" name="Rectangle: Rounded Corners 25">
            <a:extLst>
              <a:ext uri="{FF2B5EF4-FFF2-40B4-BE49-F238E27FC236}">
                <a16:creationId xmlns:a16="http://schemas.microsoft.com/office/drawing/2014/main" id="{5A645516-2B68-210E-0F0D-A261B161D7AA}"/>
              </a:ext>
            </a:extLst>
          </p:cNvPr>
          <p:cNvSpPr/>
          <p:nvPr/>
        </p:nvSpPr>
        <p:spPr>
          <a:xfrm>
            <a:off x="9302136" y="5432073"/>
            <a:ext cx="2730802" cy="763477"/>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LEL may proceed to Energization but </a:t>
            </a:r>
            <a:r>
              <a:rPr lang="en-US" sz="1200" u="sng"/>
              <a:t>may be curtailed in the future </a:t>
            </a:r>
            <a:r>
              <a:rPr lang="en-US" sz="1200"/>
              <a:t>under some conditions to prevent SOL/IROL exceedance </a:t>
            </a:r>
          </a:p>
        </p:txBody>
      </p:sp>
      <p:cxnSp>
        <p:nvCxnSpPr>
          <p:cNvPr id="27" name="Connector: Elbow 26">
            <a:extLst>
              <a:ext uri="{FF2B5EF4-FFF2-40B4-BE49-F238E27FC236}">
                <a16:creationId xmlns:a16="http://schemas.microsoft.com/office/drawing/2014/main" id="{173954CD-E6F2-7FDC-0835-AB014CAF372B}"/>
              </a:ext>
            </a:extLst>
          </p:cNvPr>
          <p:cNvCxnSpPr>
            <a:cxnSpLocks/>
            <a:stCxn id="14" idx="0"/>
            <a:endCxn id="12" idx="3"/>
          </p:cNvCxnSpPr>
          <p:nvPr/>
        </p:nvCxnSpPr>
        <p:spPr>
          <a:xfrm rot="16200000" flipV="1">
            <a:off x="2365826" y="2754852"/>
            <a:ext cx="896643" cy="833204"/>
          </a:xfrm>
          <a:prstGeom prst="bentConnector2">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4CF58A87-A800-0833-A72B-521153CB9D30}"/>
              </a:ext>
            </a:extLst>
          </p:cNvPr>
          <p:cNvSpPr txBox="1"/>
          <p:nvPr/>
        </p:nvSpPr>
        <p:spPr>
          <a:xfrm>
            <a:off x="2970425" y="3008693"/>
            <a:ext cx="520645" cy="276999"/>
          </a:xfrm>
          <a:prstGeom prst="rect">
            <a:avLst/>
          </a:prstGeom>
          <a:solidFill>
            <a:schemeClr val="bg1"/>
          </a:solidFill>
        </p:spPr>
        <p:txBody>
          <a:bodyPr wrap="square" rtlCol="0">
            <a:spAutoFit/>
          </a:bodyPr>
          <a:lstStyle/>
          <a:p>
            <a:pPr algn="ctr"/>
            <a:r>
              <a:rPr lang="en-US" sz="1200"/>
              <a:t>Yes</a:t>
            </a:r>
          </a:p>
        </p:txBody>
      </p:sp>
      <p:cxnSp>
        <p:nvCxnSpPr>
          <p:cNvPr id="29" name="Straight Arrow Connector 28">
            <a:extLst>
              <a:ext uri="{FF2B5EF4-FFF2-40B4-BE49-F238E27FC236}">
                <a16:creationId xmlns:a16="http://schemas.microsoft.com/office/drawing/2014/main" id="{4F40F26A-BD89-FF7B-254B-5F5E358C155E}"/>
              </a:ext>
            </a:extLst>
          </p:cNvPr>
          <p:cNvCxnSpPr>
            <a:cxnSpLocks/>
            <a:stCxn id="18" idx="3"/>
            <a:endCxn id="20" idx="1"/>
          </p:cNvCxnSpPr>
          <p:nvPr/>
        </p:nvCxnSpPr>
        <p:spPr>
          <a:xfrm flipV="1">
            <a:off x="3794480" y="4001510"/>
            <a:ext cx="681485" cy="2"/>
          </a:xfrm>
          <a:prstGeom prst="straightConnector1">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8BFB1715-15C2-8452-2635-1A6CCFCFAD08}"/>
              </a:ext>
            </a:extLst>
          </p:cNvPr>
          <p:cNvCxnSpPr>
            <a:cxnSpLocks/>
            <a:stCxn id="20" idx="2"/>
            <a:endCxn id="21" idx="0"/>
          </p:cNvCxnSpPr>
          <p:nvPr/>
        </p:nvCxnSpPr>
        <p:spPr>
          <a:xfrm>
            <a:off x="5030820" y="4383248"/>
            <a:ext cx="3976" cy="335232"/>
          </a:xfrm>
          <a:prstGeom prst="straightConnector1">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cxnSp>
        <p:nvCxnSpPr>
          <p:cNvPr id="31" name="Straight Arrow Connector 30">
            <a:extLst>
              <a:ext uri="{FF2B5EF4-FFF2-40B4-BE49-F238E27FC236}">
                <a16:creationId xmlns:a16="http://schemas.microsoft.com/office/drawing/2014/main" id="{0ABDBF6A-750D-A0B7-A85E-171BB5340B01}"/>
              </a:ext>
            </a:extLst>
          </p:cNvPr>
          <p:cNvCxnSpPr>
            <a:cxnSpLocks/>
            <a:stCxn id="21" idx="3"/>
            <a:endCxn id="24" idx="1"/>
          </p:cNvCxnSpPr>
          <p:nvPr/>
        </p:nvCxnSpPr>
        <p:spPr>
          <a:xfrm>
            <a:off x="5955485" y="5100218"/>
            <a:ext cx="610407" cy="0"/>
          </a:xfrm>
          <a:prstGeom prst="straightConnector1">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B9B624AA-DCE6-1AD2-B2A4-1D3352020A96}"/>
              </a:ext>
            </a:extLst>
          </p:cNvPr>
          <p:cNvSpPr txBox="1"/>
          <p:nvPr/>
        </p:nvSpPr>
        <p:spPr>
          <a:xfrm>
            <a:off x="3893543" y="3863009"/>
            <a:ext cx="399397" cy="276999"/>
          </a:xfrm>
          <a:prstGeom prst="rect">
            <a:avLst/>
          </a:prstGeom>
          <a:solidFill>
            <a:schemeClr val="bg1"/>
          </a:solidFill>
        </p:spPr>
        <p:txBody>
          <a:bodyPr wrap="square" rtlCol="0">
            <a:spAutoFit/>
          </a:bodyPr>
          <a:lstStyle/>
          <a:p>
            <a:pPr algn="ctr"/>
            <a:r>
              <a:rPr lang="en-US" sz="1200"/>
              <a:t>No</a:t>
            </a:r>
          </a:p>
        </p:txBody>
      </p:sp>
      <p:sp>
        <p:nvSpPr>
          <p:cNvPr id="33" name="TextBox 32">
            <a:extLst>
              <a:ext uri="{FF2B5EF4-FFF2-40B4-BE49-F238E27FC236}">
                <a16:creationId xmlns:a16="http://schemas.microsoft.com/office/drawing/2014/main" id="{CD8DD758-70C4-8DF1-0184-9423748869F4}"/>
              </a:ext>
            </a:extLst>
          </p:cNvPr>
          <p:cNvSpPr txBox="1"/>
          <p:nvPr/>
        </p:nvSpPr>
        <p:spPr>
          <a:xfrm>
            <a:off x="5996588" y="4961717"/>
            <a:ext cx="399397" cy="276999"/>
          </a:xfrm>
          <a:prstGeom prst="rect">
            <a:avLst/>
          </a:prstGeom>
          <a:solidFill>
            <a:schemeClr val="bg1"/>
          </a:solidFill>
        </p:spPr>
        <p:txBody>
          <a:bodyPr wrap="square" rtlCol="0">
            <a:spAutoFit/>
          </a:bodyPr>
          <a:lstStyle/>
          <a:p>
            <a:pPr algn="ctr"/>
            <a:r>
              <a:rPr lang="en-US" sz="1200"/>
              <a:t>No</a:t>
            </a:r>
          </a:p>
        </p:txBody>
      </p:sp>
      <p:sp>
        <p:nvSpPr>
          <p:cNvPr id="34" name="Rectangle: Rounded Corners 33">
            <a:extLst>
              <a:ext uri="{FF2B5EF4-FFF2-40B4-BE49-F238E27FC236}">
                <a16:creationId xmlns:a16="http://schemas.microsoft.com/office/drawing/2014/main" id="{0B9FCBA1-CB15-163C-CA4B-12E9BDBD575F}"/>
              </a:ext>
            </a:extLst>
          </p:cNvPr>
          <p:cNvSpPr/>
          <p:nvPr/>
        </p:nvSpPr>
        <p:spPr>
          <a:xfrm>
            <a:off x="9302136" y="4358006"/>
            <a:ext cx="2730802" cy="763477"/>
          </a:xfrm>
          <a:prstGeom prst="roundRect">
            <a:avLst/>
          </a:prstGeom>
          <a:solidFill>
            <a:srgbClr val="FFD1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solidFill>
                  <a:schemeClr val="tx1"/>
                </a:solidFill>
              </a:rPr>
              <a:t>LEL may proceed to Energization when ERCOT tools and procedures are in place and </a:t>
            </a:r>
            <a:r>
              <a:rPr lang="en-US" sz="1200" u="sng">
                <a:solidFill>
                  <a:schemeClr val="tx1"/>
                </a:solidFill>
              </a:rPr>
              <a:t>will be curtailed under some conditions</a:t>
            </a:r>
          </a:p>
        </p:txBody>
      </p:sp>
      <p:cxnSp>
        <p:nvCxnSpPr>
          <p:cNvPr id="35" name="Connector: Elbow 34">
            <a:extLst>
              <a:ext uri="{FF2B5EF4-FFF2-40B4-BE49-F238E27FC236}">
                <a16:creationId xmlns:a16="http://schemas.microsoft.com/office/drawing/2014/main" id="{3387F883-523D-46E6-F0E0-52B95DDE6375}"/>
              </a:ext>
            </a:extLst>
          </p:cNvPr>
          <p:cNvCxnSpPr>
            <a:cxnSpLocks/>
            <a:stCxn id="24" idx="2"/>
            <a:endCxn id="26" idx="1"/>
          </p:cNvCxnSpPr>
          <p:nvPr/>
        </p:nvCxnSpPr>
        <p:spPr>
          <a:xfrm rot="16200000" flipH="1">
            <a:off x="8254439" y="4766115"/>
            <a:ext cx="279838" cy="1815555"/>
          </a:xfrm>
          <a:prstGeom prst="bentConnector2">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5CCF1255-4713-1804-2DA5-3C5CBE327D20}"/>
              </a:ext>
            </a:extLst>
          </p:cNvPr>
          <p:cNvSpPr txBox="1"/>
          <p:nvPr/>
        </p:nvSpPr>
        <p:spPr>
          <a:xfrm>
            <a:off x="7761891" y="5671778"/>
            <a:ext cx="399397" cy="276999"/>
          </a:xfrm>
          <a:prstGeom prst="rect">
            <a:avLst/>
          </a:prstGeom>
          <a:solidFill>
            <a:schemeClr val="bg1"/>
          </a:solidFill>
        </p:spPr>
        <p:txBody>
          <a:bodyPr wrap="square" rtlCol="0">
            <a:spAutoFit/>
          </a:bodyPr>
          <a:lstStyle/>
          <a:p>
            <a:pPr algn="ctr"/>
            <a:r>
              <a:rPr lang="en-US" sz="1200"/>
              <a:t>No</a:t>
            </a:r>
          </a:p>
        </p:txBody>
      </p:sp>
      <p:cxnSp>
        <p:nvCxnSpPr>
          <p:cNvPr id="37" name="Connector: Elbow 36">
            <a:extLst>
              <a:ext uri="{FF2B5EF4-FFF2-40B4-BE49-F238E27FC236}">
                <a16:creationId xmlns:a16="http://schemas.microsoft.com/office/drawing/2014/main" id="{590088FB-B838-3781-2CB4-96CE80FB052E}"/>
              </a:ext>
            </a:extLst>
          </p:cNvPr>
          <p:cNvCxnSpPr>
            <a:cxnSpLocks/>
            <a:stCxn id="24" idx="3"/>
            <a:endCxn id="34" idx="1"/>
          </p:cNvCxnSpPr>
          <p:nvPr/>
        </p:nvCxnSpPr>
        <p:spPr>
          <a:xfrm flipV="1">
            <a:off x="8407270" y="4739745"/>
            <a:ext cx="894866" cy="360473"/>
          </a:xfrm>
          <a:prstGeom prst="bentConnector3">
            <a:avLst>
              <a:gd name="adj1" fmla="val 73430"/>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BFFAFBFB-AAC9-926A-BF03-3DB41E3BC70A}"/>
              </a:ext>
            </a:extLst>
          </p:cNvPr>
          <p:cNvSpPr txBox="1"/>
          <p:nvPr/>
        </p:nvSpPr>
        <p:spPr>
          <a:xfrm>
            <a:off x="8463240" y="4961716"/>
            <a:ext cx="495481" cy="276999"/>
          </a:xfrm>
          <a:prstGeom prst="rect">
            <a:avLst/>
          </a:prstGeom>
          <a:solidFill>
            <a:schemeClr val="bg1"/>
          </a:solidFill>
        </p:spPr>
        <p:txBody>
          <a:bodyPr wrap="square" rtlCol="0">
            <a:spAutoFit/>
          </a:bodyPr>
          <a:lstStyle/>
          <a:p>
            <a:pPr algn="ctr"/>
            <a:r>
              <a:rPr lang="en-US" sz="1200"/>
              <a:t>Yes</a:t>
            </a:r>
          </a:p>
        </p:txBody>
      </p:sp>
      <p:cxnSp>
        <p:nvCxnSpPr>
          <p:cNvPr id="39" name="Connector: Elbow 38">
            <a:extLst>
              <a:ext uri="{FF2B5EF4-FFF2-40B4-BE49-F238E27FC236}">
                <a16:creationId xmlns:a16="http://schemas.microsoft.com/office/drawing/2014/main" id="{37FC0489-9E69-03ED-7140-373D9892B66A}"/>
              </a:ext>
            </a:extLst>
          </p:cNvPr>
          <p:cNvCxnSpPr>
            <a:cxnSpLocks/>
            <a:stCxn id="21" idx="2"/>
            <a:endCxn id="23" idx="3"/>
          </p:cNvCxnSpPr>
          <p:nvPr/>
        </p:nvCxnSpPr>
        <p:spPr>
          <a:xfrm rot="5400000">
            <a:off x="4407097" y="5044080"/>
            <a:ext cx="189824" cy="1065574"/>
          </a:xfrm>
          <a:prstGeom prst="bentConnector2">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818FCE1E-60B1-8A14-D684-7304E2856C8C}"/>
              </a:ext>
            </a:extLst>
          </p:cNvPr>
          <p:cNvSpPr txBox="1"/>
          <p:nvPr/>
        </p:nvSpPr>
        <p:spPr>
          <a:xfrm>
            <a:off x="4324642" y="5536813"/>
            <a:ext cx="495481" cy="276999"/>
          </a:xfrm>
          <a:prstGeom prst="rect">
            <a:avLst/>
          </a:prstGeom>
          <a:solidFill>
            <a:schemeClr val="bg1"/>
          </a:solidFill>
        </p:spPr>
        <p:txBody>
          <a:bodyPr wrap="square" rtlCol="0">
            <a:spAutoFit/>
          </a:bodyPr>
          <a:lstStyle/>
          <a:p>
            <a:pPr algn="ctr"/>
            <a:r>
              <a:rPr lang="en-US" sz="1200"/>
              <a:t>Yes</a:t>
            </a:r>
          </a:p>
        </p:txBody>
      </p:sp>
      <p:sp>
        <p:nvSpPr>
          <p:cNvPr id="41" name="Rectangle: Rounded Corners 40">
            <a:extLst>
              <a:ext uri="{FF2B5EF4-FFF2-40B4-BE49-F238E27FC236}">
                <a16:creationId xmlns:a16="http://schemas.microsoft.com/office/drawing/2014/main" id="{06546030-1C21-1713-EDF2-1E77D1CB4EAE}"/>
              </a:ext>
            </a:extLst>
          </p:cNvPr>
          <p:cNvSpPr/>
          <p:nvPr/>
        </p:nvSpPr>
        <p:spPr>
          <a:xfrm>
            <a:off x="9302136" y="1095103"/>
            <a:ext cx="2730802" cy="763477"/>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a:t>LEL elects to change settings and/or equipment to improve ride through performance</a:t>
            </a:r>
          </a:p>
        </p:txBody>
      </p:sp>
      <p:sp>
        <p:nvSpPr>
          <p:cNvPr id="42" name="TextBox 41">
            <a:extLst>
              <a:ext uri="{FF2B5EF4-FFF2-40B4-BE49-F238E27FC236}">
                <a16:creationId xmlns:a16="http://schemas.microsoft.com/office/drawing/2014/main" id="{E6C36A2F-CADD-6E74-A44A-5D5F0D269728}"/>
              </a:ext>
            </a:extLst>
          </p:cNvPr>
          <p:cNvSpPr txBox="1"/>
          <p:nvPr/>
        </p:nvSpPr>
        <p:spPr>
          <a:xfrm>
            <a:off x="8806655" y="4179531"/>
            <a:ext cx="495481" cy="276999"/>
          </a:xfrm>
          <a:prstGeom prst="rect">
            <a:avLst/>
          </a:prstGeom>
          <a:solidFill>
            <a:schemeClr val="bg1"/>
          </a:solidFill>
        </p:spPr>
        <p:txBody>
          <a:bodyPr wrap="square" rtlCol="0">
            <a:spAutoFit/>
          </a:bodyPr>
          <a:lstStyle/>
          <a:p>
            <a:pPr algn="ctr"/>
            <a:r>
              <a:rPr lang="en-US" sz="1200" b="1">
                <a:solidFill>
                  <a:srgbClr val="FF0000"/>
                </a:solidFill>
                <a:highlight>
                  <a:srgbClr val="FFFF00"/>
                </a:highlight>
              </a:rPr>
              <a:t>OR</a:t>
            </a:r>
          </a:p>
        </p:txBody>
      </p:sp>
      <p:cxnSp>
        <p:nvCxnSpPr>
          <p:cNvPr id="43" name="Connector: Elbow 42">
            <a:extLst>
              <a:ext uri="{FF2B5EF4-FFF2-40B4-BE49-F238E27FC236}">
                <a16:creationId xmlns:a16="http://schemas.microsoft.com/office/drawing/2014/main" id="{0F050232-D469-31E1-A484-C22F44C2ED8D}"/>
              </a:ext>
            </a:extLst>
          </p:cNvPr>
          <p:cNvCxnSpPr>
            <a:cxnSpLocks/>
            <a:stCxn id="41" idx="0"/>
            <a:endCxn id="11" idx="0"/>
          </p:cNvCxnSpPr>
          <p:nvPr/>
        </p:nvCxnSpPr>
        <p:spPr>
          <a:xfrm rot="16200000" flipV="1">
            <a:off x="6181180" y="-3391255"/>
            <a:ext cx="26725" cy="8945991"/>
          </a:xfrm>
          <a:prstGeom prst="bentConnector3">
            <a:avLst>
              <a:gd name="adj1" fmla="val 955379"/>
            </a:avLst>
          </a:prstGeom>
          <a:ln w="38100">
            <a:solidFill>
              <a:srgbClr val="890C58"/>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1154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1816CE-FCF7-FC16-F464-43F63DFCE840}"/>
              </a:ext>
            </a:extLst>
          </p:cNvPr>
          <p:cNvSpPr>
            <a:spLocks noGrp="1"/>
          </p:cNvSpPr>
          <p:nvPr>
            <p:ph type="title"/>
          </p:nvPr>
        </p:nvSpPr>
        <p:spPr/>
        <p:txBody>
          <a:bodyPr/>
          <a:lstStyle/>
          <a:p>
            <a:r>
              <a:rPr lang="en-US"/>
              <a:t>Interim Large Load Interconnection Process</a:t>
            </a:r>
          </a:p>
        </p:txBody>
      </p:sp>
      <p:sp>
        <p:nvSpPr>
          <p:cNvPr id="3" name="Content Placeholder 2">
            <a:extLst>
              <a:ext uri="{FF2B5EF4-FFF2-40B4-BE49-F238E27FC236}">
                <a16:creationId xmlns:a16="http://schemas.microsoft.com/office/drawing/2014/main" id="{42D38252-0DB1-35D7-230A-A2A052D6D484}"/>
              </a:ext>
            </a:extLst>
          </p:cNvPr>
          <p:cNvSpPr>
            <a:spLocks noGrp="1"/>
          </p:cNvSpPr>
          <p:nvPr>
            <p:ph idx="1"/>
          </p:nvPr>
        </p:nvSpPr>
        <p:spPr>
          <a:xfrm>
            <a:off x="406400" y="762001"/>
            <a:ext cx="9668042" cy="5704788"/>
          </a:xfrm>
        </p:spPr>
        <p:txBody>
          <a:bodyPr>
            <a:normAutofit fontScale="85000" lnSpcReduction="10000"/>
          </a:bodyPr>
          <a:lstStyle/>
          <a:p>
            <a:r>
              <a:rPr lang="en-US" dirty="0"/>
              <a:t>In March 2022, ERCOT implemented an </a:t>
            </a:r>
            <a:r>
              <a:rPr lang="en-US" b="1" dirty="0"/>
              <a:t>interim </a:t>
            </a:r>
            <a:r>
              <a:rPr lang="en-US" dirty="0"/>
              <a:t>interconnection process for Large Loads wishing to connect within 2 years or less</a:t>
            </a:r>
          </a:p>
          <a:p>
            <a:pPr marL="0" indent="0">
              <a:buNone/>
            </a:pPr>
            <a:endParaRPr lang="en-US" dirty="0"/>
          </a:p>
          <a:p>
            <a:r>
              <a:rPr lang="en-US" dirty="0"/>
              <a:t>This process</a:t>
            </a:r>
          </a:p>
          <a:p>
            <a:pPr lvl="1"/>
            <a:r>
              <a:rPr lang="en-US" dirty="0">
                <a:solidFill>
                  <a:schemeClr val="tx1"/>
                </a:solidFill>
              </a:rPr>
              <a:t>Ensures new interconnection requests are studied for reliability as required by NERC FAC standards</a:t>
            </a:r>
          </a:p>
          <a:p>
            <a:pPr lvl="1"/>
            <a:r>
              <a:rPr lang="en-US" dirty="0">
                <a:solidFill>
                  <a:schemeClr val="tx1"/>
                </a:solidFill>
              </a:rPr>
              <a:t>Identifies new transmission upgrades that are needed to serve the Load</a:t>
            </a:r>
          </a:p>
          <a:p>
            <a:pPr lvl="1"/>
            <a:r>
              <a:rPr lang="en-US" dirty="0">
                <a:solidFill>
                  <a:schemeClr val="tx1"/>
                </a:solidFill>
              </a:rPr>
              <a:t>Determines the amount of load that can be served </a:t>
            </a:r>
            <a:r>
              <a:rPr lang="en-US" b="1" dirty="0">
                <a:solidFill>
                  <a:schemeClr val="tx1"/>
                </a:solidFill>
              </a:rPr>
              <a:t>reliably</a:t>
            </a:r>
            <a:r>
              <a:rPr lang="en-US" dirty="0">
                <a:solidFill>
                  <a:schemeClr val="tx1"/>
                </a:solidFill>
              </a:rPr>
              <a:t> until transmission upgrades are in service and limits the demand to that amount</a:t>
            </a:r>
          </a:p>
          <a:p>
            <a:endParaRPr lang="en-US" dirty="0"/>
          </a:p>
          <a:p>
            <a:r>
              <a:rPr lang="en-US" dirty="0"/>
              <a:t>Planning Guide Revision Request (PGRR) 115 establishes a formal process to replace the current interim interconnection process. ERCOT is working to unbox this language by the end of 2025.</a:t>
            </a:r>
            <a:endParaRPr lang="en-US" dirty="0">
              <a:solidFill>
                <a:schemeClr val="tx1"/>
              </a:solidFill>
            </a:endParaRPr>
          </a:p>
          <a:p>
            <a:pPr marL="0" indent="0">
              <a:buNone/>
            </a:pPr>
            <a:endParaRPr lang="en-US" dirty="0"/>
          </a:p>
        </p:txBody>
      </p:sp>
      <p:sp>
        <p:nvSpPr>
          <p:cNvPr id="4" name="Slide Number Placeholder 3">
            <a:extLst>
              <a:ext uri="{FF2B5EF4-FFF2-40B4-BE49-F238E27FC236}">
                <a16:creationId xmlns:a16="http://schemas.microsoft.com/office/drawing/2014/main" id="{162CC14E-8474-A053-326A-1D9A33700128}"/>
              </a:ext>
            </a:extLst>
          </p:cNvPr>
          <p:cNvSpPr>
            <a:spLocks noGrp="1"/>
          </p:cNvSpPr>
          <p:nvPr>
            <p:ph type="sldNum" sz="quarter" idx="4"/>
          </p:nvPr>
        </p:nvSpPr>
        <p:spPr/>
        <p:txBody>
          <a:bodyPr/>
          <a:lstStyle/>
          <a:p>
            <a:fld id="{1D93BD3E-1E9A-4970-A6F7-E7AC52762E0C}" type="slidenum">
              <a:rPr lang="en-US" smtClean="0"/>
              <a:pPr/>
              <a:t>3</a:t>
            </a:fld>
            <a:endParaRPr lang="en-US"/>
          </a:p>
        </p:txBody>
      </p:sp>
      <p:grpSp>
        <p:nvGrpSpPr>
          <p:cNvPr id="9" name="Group 8">
            <a:extLst>
              <a:ext uri="{FF2B5EF4-FFF2-40B4-BE49-F238E27FC236}">
                <a16:creationId xmlns:a16="http://schemas.microsoft.com/office/drawing/2014/main" id="{AAA555B2-FE56-698E-EFF7-A9FC12E5476E}"/>
              </a:ext>
            </a:extLst>
          </p:cNvPr>
          <p:cNvGrpSpPr/>
          <p:nvPr/>
        </p:nvGrpSpPr>
        <p:grpSpPr>
          <a:xfrm>
            <a:off x="10176043" y="2191531"/>
            <a:ext cx="1711158" cy="2239558"/>
            <a:chOff x="0" y="1565025"/>
            <a:chExt cx="1229118" cy="1755882"/>
          </a:xfrm>
        </p:grpSpPr>
        <p:sp>
          <p:nvSpPr>
            <p:cNvPr id="13" name="Arrow: Chevron 12">
              <a:extLst>
                <a:ext uri="{FF2B5EF4-FFF2-40B4-BE49-F238E27FC236}">
                  <a16:creationId xmlns:a16="http://schemas.microsoft.com/office/drawing/2014/main" id="{C6A2EDEB-3622-E261-1C27-A22FA28D21F9}"/>
                </a:ext>
              </a:extLst>
            </p:cNvPr>
            <p:cNvSpPr/>
            <p:nvPr/>
          </p:nvSpPr>
          <p:spPr>
            <a:xfrm rot="5400000">
              <a:off x="-263382" y="1828407"/>
              <a:ext cx="1755882" cy="1229117"/>
            </a:xfrm>
            <a:prstGeom prst="chevron">
              <a:avLst/>
            </a:prstGeom>
            <a:solidFill>
              <a:srgbClr val="5B6770"/>
            </a:solidFill>
            <a:ln>
              <a:solidFill>
                <a:srgbClr val="5B6770"/>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14" name="Arrow: Chevron 6">
              <a:extLst>
                <a:ext uri="{FF2B5EF4-FFF2-40B4-BE49-F238E27FC236}">
                  <a16:creationId xmlns:a16="http://schemas.microsoft.com/office/drawing/2014/main" id="{72EB501B-552E-851A-E40E-48E89C9BC7AE}"/>
                </a:ext>
              </a:extLst>
            </p:cNvPr>
            <p:cNvSpPr txBox="1"/>
            <p:nvPr/>
          </p:nvSpPr>
          <p:spPr>
            <a:xfrm>
              <a:off x="1" y="2179584"/>
              <a:ext cx="1229117" cy="5267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endParaRPr lang="en-US" sz="1400" b="1" kern="1200" dirty="0"/>
            </a:p>
            <a:p>
              <a:pPr marL="0" lvl="0" indent="0" algn="ctr" defTabSz="488950">
                <a:lnSpc>
                  <a:spcPct val="90000"/>
                </a:lnSpc>
                <a:spcBef>
                  <a:spcPct val="0"/>
                </a:spcBef>
                <a:spcAft>
                  <a:spcPct val="35000"/>
                </a:spcAft>
                <a:buNone/>
              </a:pPr>
              <a:r>
                <a:rPr lang="en-US" sz="1400" b="1" kern="1200" dirty="0"/>
                <a:t>Agreements and Modeling</a:t>
              </a:r>
            </a:p>
          </p:txBody>
        </p:sp>
      </p:grpSp>
      <p:grpSp>
        <p:nvGrpSpPr>
          <p:cNvPr id="19" name="Group 18">
            <a:extLst>
              <a:ext uri="{FF2B5EF4-FFF2-40B4-BE49-F238E27FC236}">
                <a16:creationId xmlns:a16="http://schemas.microsoft.com/office/drawing/2014/main" id="{1EFF48F6-00CD-FF3F-9D71-24E08EAB5905}"/>
              </a:ext>
            </a:extLst>
          </p:cNvPr>
          <p:cNvGrpSpPr/>
          <p:nvPr/>
        </p:nvGrpSpPr>
        <p:grpSpPr>
          <a:xfrm>
            <a:off x="10176042" y="528669"/>
            <a:ext cx="1711158" cy="2239558"/>
            <a:chOff x="0" y="1565025"/>
            <a:chExt cx="1229118" cy="1755882"/>
          </a:xfrm>
        </p:grpSpPr>
        <p:sp>
          <p:nvSpPr>
            <p:cNvPr id="20" name="Arrow: Chevron 19">
              <a:extLst>
                <a:ext uri="{FF2B5EF4-FFF2-40B4-BE49-F238E27FC236}">
                  <a16:creationId xmlns:a16="http://schemas.microsoft.com/office/drawing/2014/main" id="{0D02F705-19DB-B058-0232-BB2DF3F8F997}"/>
                </a:ext>
              </a:extLst>
            </p:cNvPr>
            <p:cNvSpPr/>
            <p:nvPr/>
          </p:nvSpPr>
          <p:spPr>
            <a:xfrm rot="5400000">
              <a:off x="-263382" y="1828407"/>
              <a:ext cx="1755882" cy="1229117"/>
            </a:xfrm>
            <a:prstGeom prst="chevron">
              <a:avLst/>
            </a:prstGeom>
            <a:solidFill>
              <a:srgbClr val="685BC7"/>
            </a:solidFill>
            <a:ln>
              <a:solidFill>
                <a:srgbClr val="685BC7"/>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dirty="0"/>
            </a:p>
          </p:txBody>
        </p:sp>
        <p:sp>
          <p:nvSpPr>
            <p:cNvPr id="21" name="Arrow: Chevron 6">
              <a:extLst>
                <a:ext uri="{FF2B5EF4-FFF2-40B4-BE49-F238E27FC236}">
                  <a16:creationId xmlns:a16="http://schemas.microsoft.com/office/drawing/2014/main" id="{8E248582-4DE4-9AE6-1D71-45ECE1D184C1}"/>
                </a:ext>
              </a:extLst>
            </p:cNvPr>
            <p:cNvSpPr txBox="1"/>
            <p:nvPr/>
          </p:nvSpPr>
          <p:spPr>
            <a:xfrm>
              <a:off x="1" y="2179584"/>
              <a:ext cx="1229117" cy="5267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endParaRPr lang="en-US" sz="1400" b="1" kern="1200" dirty="0"/>
            </a:p>
            <a:p>
              <a:pPr marL="0" lvl="0" indent="0" algn="ctr" defTabSz="488950">
                <a:lnSpc>
                  <a:spcPct val="90000"/>
                </a:lnSpc>
                <a:spcBef>
                  <a:spcPct val="0"/>
                </a:spcBef>
                <a:spcAft>
                  <a:spcPct val="35000"/>
                </a:spcAft>
                <a:buNone/>
              </a:pPr>
              <a:r>
                <a:rPr lang="en-US" sz="1400" b="1" kern="1200" dirty="0"/>
                <a:t>Planning Studies</a:t>
              </a:r>
            </a:p>
          </p:txBody>
        </p:sp>
      </p:grpSp>
      <p:grpSp>
        <p:nvGrpSpPr>
          <p:cNvPr id="22" name="Group 21">
            <a:extLst>
              <a:ext uri="{FF2B5EF4-FFF2-40B4-BE49-F238E27FC236}">
                <a16:creationId xmlns:a16="http://schemas.microsoft.com/office/drawing/2014/main" id="{0123E6E4-0546-5642-405C-35D0E3C16C10}"/>
              </a:ext>
            </a:extLst>
          </p:cNvPr>
          <p:cNvGrpSpPr/>
          <p:nvPr/>
        </p:nvGrpSpPr>
        <p:grpSpPr>
          <a:xfrm>
            <a:off x="10176042" y="3843255"/>
            <a:ext cx="1711158" cy="2239558"/>
            <a:chOff x="0" y="1565025"/>
            <a:chExt cx="1229118" cy="1755882"/>
          </a:xfrm>
        </p:grpSpPr>
        <p:sp>
          <p:nvSpPr>
            <p:cNvPr id="23" name="Arrow: Chevron 22">
              <a:extLst>
                <a:ext uri="{FF2B5EF4-FFF2-40B4-BE49-F238E27FC236}">
                  <a16:creationId xmlns:a16="http://schemas.microsoft.com/office/drawing/2014/main" id="{1DC7A98E-61B8-6A47-E39C-4DFF79E5F88A}"/>
                </a:ext>
              </a:extLst>
            </p:cNvPr>
            <p:cNvSpPr/>
            <p:nvPr/>
          </p:nvSpPr>
          <p:spPr>
            <a:xfrm rot="5400000">
              <a:off x="-263382" y="1828407"/>
              <a:ext cx="1755882" cy="1229117"/>
            </a:xfrm>
            <a:prstGeom prst="chevron">
              <a:avLst/>
            </a:prstGeom>
            <a:solidFill>
              <a:srgbClr val="00AEC7"/>
            </a:solidFill>
            <a:ln>
              <a:solidFill>
                <a:srgbClr val="00AEC7"/>
              </a:solidFill>
            </a:ln>
          </p:spPr>
          <p:style>
            <a:lnRef idx="2">
              <a:scrgbClr r="0" g="0" b="0"/>
            </a:lnRef>
            <a:fillRef idx="1">
              <a:scrgbClr r="0" g="0" b="0"/>
            </a:fillRef>
            <a:effectRef idx="0">
              <a:schemeClr val="accent1">
                <a:hueOff val="0"/>
                <a:satOff val="0"/>
                <a:lumOff val="0"/>
                <a:alphaOff val="0"/>
              </a:schemeClr>
            </a:effectRef>
            <a:fontRef idx="minor">
              <a:schemeClr val="lt1"/>
            </a:fontRef>
          </p:style>
          <p:txBody>
            <a:bodyPr/>
            <a:lstStyle/>
            <a:p>
              <a:endParaRPr lang="en-US"/>
            </a:p>
          </p:txBody>
        </p:sp>
        <p:sp>
          <p:nvSpPr>
            <p:cNvPr id="24" name="Arrow: Chevron 6">
              <a:extLst>
                <a:ext uri="{FF2B5EF4-FFF2-40B4-BE49-F238E27FC236}">
                  <a16:creationId xmlns:a16="http://schemas.microsoft.com/office/drawing/2014/main" id="{F5CA3070-DE80-FAAD-252B-C93F8553397B}"/>
                </a:ext>
              </a:extLst>
            </p:cNvPr>
            <p:cNvSpPr txBox="1"/>
            <p:nvPr/>
          </p:nvSpPr>
          <p:spPr>
            <a:xfrm>
              <a:off x="1" y="2179584"/>
              <a:ext cx="1229117" cy="526765"/>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985" tIns="6985" rIns="6985" bIns="6985" numCol="1" spcCol="1270" anchor="ctr" anchorCtr="0">
              <a:noAutofit/>
            </a:bodyPr>
            <a:lstStyle/>
            <a:p>
              <a:pPr marL="0" lvl="0" indent="0" algn="ctr" defTabSz="488950">
                <a:lnSpc>
                  <a:spcPct val="90000"/>
                </a:lnSpc>
                <a:spcBef>
                  <a:spcPct val="0"/>
                </a:spcBef>
                <a:spcAft>
                  <a:spcPct val="35000"/>
                </a:spcAft>
                <a:buNone/>
              </a:pPr>
              <a:endParaRPr lang="en-US" sz="1400" b="1" kern="1200"/>
            </a:p>
            <a:p>
              <a:pPr marL="0" lvl="0" indent="0" algn="ctr" defTabSz="488950">
                <a:lnSpc>
                  <a:spcPct val="90000"/>
                </a:lnSpc>
                <a:spcBef>
                  <a:spcPct val="0"/>
                </a:spcBef>
                <a:spcAft>
                  <a:spcPct val="35000"/>
                </a:spcAft>
                <a:buNone/>
              </a:pPr>
              <a:r>
                <a:rPr lang="en-US" sz="1400" b="1" kern="1200"/>
                <a:t>Approval to Energize Process</a:t>
              </a:r>
            </a:p>
          </p:txBody>
        </p:sp>
      </p:grpSp>
    </p:spTree>
    <p:extLst>
      <p:ext uri="{BB962C8B-B14F-4D97-AF65-F5344CB8AC3E}">
        <p14:creationId xmlns:p14="http://schemas.microsoft.com/office/powerpoint/2010/main" val="4122644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23C2F2-FC5A-66D3-CDDB-8B6BABFD4A8D}"/>
              </a:ext>
            </a:extLst>
          </p:cNvPr>
          <p:cNvSpPr>
            <a:spLocks noGrp="1"/>
          </p:cNvSpPr>
          <p:nvPr>
            <p:ph type="title"/>
          </p:nvPr>
        </p:nvSpPr>
        <p:spPr/>
        <p:txBody>
          <a:bodyPr/>
          <a:lstStyle/>
          <a:p>
            <a:r>
              <a:rPr lang="en-US" dirty="0"/>
              <a:t>Interim Interconnection Process for Large Loads</a:t>
            </a:r>
          </a:p>
        </p:txBody>
      </p:sp>
      <p:sp>
        <p:nvSpPr>
          <p:cNvPr id="3" name="Slide Number Placeholder 2">
            <a:extLst>
              <a:ext uri="{FF2B5EF4-FFF2-40B4-BE49-F238E27FC236}">
                <a16:creationId xmlns:a16="http://schemas.microsoft.com/office/drawing/2014/main" id="{8802D658-929D-7433-95C7-F2C595214EA6}"/>
              </a:ext>
            </a:extLst>
          </p:cNvPr>
          <p:cNvSpPr>
            <a:spLocks noGrp="1"/>
          </p:cNvSpPr>
          <p:nvPr>
            <p:ph type="sldNum" sz="quarter" idx="4"/>
          </p:nvPr>
        </p:nvSpPr>
        <p:spPr/>
        <p:txBody>
          <a:bodyPr/>
          <a:lstStyle/>
          <a:p>
            <a:fld id="{1D93BD3E-1E9A-4970-A6F7-E7AC52762E0C}" type="slidenum">
              <a:rPr lang="en-US" smtClean="0"/>
              <a:pPr/>
              <a:t>4</a:t>
            </a:fld>
            <a:endParaRPr lang="en-US"/>
          </a:p>
        </p:txBody>
      </p:sp>
      <p:graphicFrame>
        <p:nvGraphicFramePr>
          <p:cNvPr id="4" name="Diagram 3">
            <a:extLst>
              <a:ext uri="{FF2B5EF4-FFF2-40B4-BE49-F238E27FC236}">
                <a16:creationId xmlns:a16="http://schemas.microsoft.com/office/drawing/2014/main" id="{A059C132-F799-BF1E-DAB8-956D602671D2}"/>
              </a:ext>
            </a:extLst>
          </p:cNvPr>
          <p:cNvGraphicFramePr/>
          <p:nvPr>
            <p:extLst>
              <p:ext uri="{D42A27DB-BD31-4B8C-83A1-F6EECF244321}">
                <p14:modId xmlns:p14="http://schemas.microsoft.com/office/powerpoint/2010/main" val="2165111966"/>
              </p:ext>
            </p:extLst>
          </p:nvPr>
        </p:nvGraphicFramePr>
        <p:xfrm>
          <a:off x="110412" y="665018"/>
          <a:ext cx="11971176" cy="58310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25470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88A14C-53CF-56A6-A98E-74364A044FED}"/>
              </a:ext>
            </a:extLst>
          </p:cNvPr>
          <p:cNvSpPr>
            <a:spLocks noGrp="1"/>
          </p:cNvSpPr>
          <p:nvPr>
            <p:ph type="title"/>
          </p:nvPr>
        </p:nvSpPr>
        <p:spPr/>
        <p:txBody>
          <a:bodyPr/>
          <a:lstStyle/>
          <a:p>
            <a:r>
              <a:rPr lang="en-US" dirty="0"/>
              <a:t>Additional details – LLI Scoping Process</a:t>
            </a:r>
          </a:p>
        </p:txBody>
      </p:sp>
      <p:sp>
        <p:nvSpPr>
          <p:cNvPr id="3" name="Content Placeholder 2">
            <a:extLst>
              <a:ext uri="{FF2B5EF4-FFF2-40B4-BE49-F238E27FC236}">
                <a16:creationId xmlns:a16="http://schemas.microsoft.com/office/drawing/2014/main" id="{9ED43F0F-0889-8194-C6CA-97EF9B5B3BA0}"/>
              </a:ext>
            </a:extLst>
          </p:cNvPr>
          <p:cNvSpPr>
            <a:spLocks noGrp="1"/>
          </p:cNvSpPr>
          <p:nvPr>
            <p:ph idx="1"/>
          </p:nvPr>
        </p:nvSpPr>
        <p:spPr/>
        <p:txBody>
          <a:bodyPr>
            <a:normAutofit fontScale="92500" lnSpcReduction="20000"/>
          </a:bodyPr>
          <a:lstStyle/>
          <a:p>
            <a:r>
              <a:rPr lang="en-US" dirty="0"/>
              <a:t>In order to reduce the need for re-studies, a scope must be agreed on between the TSP and ERCOT prior to the commencement of Large Load studies.</a:t>
            </a:r>
          </a:p>
          <a:p>
            <a:endParaRPr lang="en-US" dirty="0"/>
          </a:p>
          <a:p>
            <a:r>
              <a:rPr lang="en-US" dirty="0"/>
              <a:t>The scoping meeting will identify the required studies (Steady State, Stability, SSO), define the study area, and identify the appropriate cases to use.</a:t>
            </a:r>
          </a:p>
          <a:p>
            <a:endParaRPr lang="en-US" dirty="0"/>
          </a:p>
          <a:p>
            <a:r>
              <a:rPr lang="en-US" dirty="0"/>
              <a:t>ERCOT will provide to the TSP a list of other Large Load requests that must be included in the study. These are loads that have, at a minimum, an approved steady state study and a signed interconnection agreement with the applicable TSP. </a:t>
            </a:r>
          </a:p>
          <a:p>
            <a:pPr lvl="1"/>
            <a:r>
              <a:rPr lang="en-US" dirty="0"/>
              <a:t>ERCOT will also provide a list of “may study” loads that are may reach the milestones needed to become “must study” loads in the near future. Inclusion of these loads in the study is not required. However, failure to include them may result in a restudy if one of these loads signs agreements and moves forward.</a:t>
            </a:r>
          </a:p>
        </p:txBody>
      </p:sp>
      <p:sp>
        <p:nvSpPr>
          <p:cNvPr id="4" name="Slide Number Placeholder 3">
            <a:extLst>
              <a:ext uri="{FF2B5EF4-FFF2-40B4-BE49-F238E27FC236}">
                <a16:creationId xmlns:a16="http://schemas.microsoft.com/office/drawing/2014/main" id="{DFD76A00-6326-8DC7-E700-B66171D8FB76}"/>
              </a:ext>
            </a:extLst>
          </p:cNvPr>
          <p:cNvSpPr>
            <a:spLocks noGrp="1"/>
          </p:cNvSpPr>
          <p:nvPr>
            <p:ph type="sldNum" sz="quarter" idx="4"/>
          </p:nvPr>
        </p:nvSpPr>
        <p:spPr/>
        <p:txBody>
          <a:bodyPr/>
          <a:lstStyle/>
          <a:p>
            <a:fld id="{1D93BD3E-1E9A-4970-A6F7-E7AC52762E0C}" type="slidenum">
              <a:rPr lang="en-US" smtClean="0"/>
              <a:pPr/>
              <a:t>5</a:t>
            </a:fld>
            <a:endParaRPr lang="en-US"/>
          </a:p>
        </p:txBody>
      </p:sp>
    </p:spTree>
    <p:extLst>
      <p:ext uri="{BB962C8B-B14F-4D97-AF65-F5344CB8AC3E}">
        <p14:creationId xmlns:p14="http://schemas.microsoft.com/office/powerpoint/2010/main" val="2347619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93B71-470E-786B-2758-12B7766520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8C2F10-2571-73A8-77B8-EF6F74FB20E9}"/>
              </a:ext>
            </a:extLst>
          </p:cNvPr>
          <p:cNvSpPr>
            <a:spLocks noGrp="1"/>
          </p:cNvSpPr>
          <p:nvPr>
            <p:ph type="title"/>
          </p:nvPr>
        </p:nvSpPr>
        <p:spPr/>
        <p:txBody>
          <a:bodyPr/>
          <a:lstStyle/>
          <a:p>
            <a:r>
              <a:rPr lang="en-US" dirty="0"/>
              <a:t>Additional details – Approval to Energize Prerequisites</a:t>
            </a:r>
          </a:p>
        </p:txBody>
      </p:sp>
      <p:sp>
        <p:nvSpPr>
          <p:cNvPr id="3" name="Content Placeholder 2">
            <a:extLst>
              <a:ext uri="{FF2B5EF4-FFF2-40B4-BE49-F238E27FC236}">
                <a16:creationId xmlns:a16="http://schemas.microsoft.com/office/drawing/2014/main" id="{1E0A4DD7-7868-AB89-6D35-E82099B004DB}"/>
              </a:ext>
            </a:extLst>
          </p:cNvPr>
          <p:cNvSpPr>
            <a:spLocks noGrp="1"/>
          </p:cNvSpPr>
          <p:nvPr>
            <p:ph idx="1"/>
          </p:nvPr>
        </p:nvSpPr>
        <p:spPr/>
        <p:txBody>
          <a:bodyPr>
            <a:normAutofit fontScale="85000" lnSpcReduction="20000"/>
          </a:bodyPr>
          <a:lstStyle/>
          <a:p>
            <a:r>
              <a:rPr lang="en-US" dirty="0"/>
              <a:t>If an SSO study is required, it will be identified in the study scoping process during the planning phase. </a:t>
            </a:r>
          </a:p>
          <a:p>
            <a:pPr lvl="1"/>
            <a:r>
              <a:rPr lang="en-US" dirty="0"/>
              <a:t>However, the project may proceed through the interconnection process while the study is in progress.</a:t>
            </a:r>
          </a:p>
          <a:p>
            <a:pPr lvl="1"/>
            <a:r>
              <a:rPr lang="en-US" dirty="0"/>
              <a:t>The study must be complete and any required mitigation in place before approval to energize can be requested.</a:t>
            </a:r>
          </a:p>
          <a:p>
            <a:endParaRPr lang="en-US" dirty="0"/>
          </a:p>
          <a:p>
            <a:r>
              <a:rPr lang="en-US" dirty="0"/>
              <a:t>If the load is netting with a generator included on the list in </a:t>
            </a:r>
            <a:r>
              <a:rPr lang="en-US" dirty="0">
                <a:hlinkClick r:id="rId2"/>
              </a:rPr>
              <a:t>Market Notice M-B090225-01</a:t>
            </a:r>
            <a:r>
              <a:rPr lang="en-US" dirty="0"/>
              <a:t>, the project must go through the Net Metering Review required by SB 6 before approval to energize (see next slide).</a:t>
            </a:r>
          </a:p>
          <a:p>
            <a:endParaRPr lang="en-US" dirty="0"/>
          </a:p>
          <a:p>
            <a:r>
              <a:rPr lang="en-US" dirty="0"/>
              <a:t>If the load is netting with an Inverter Based Resource (IBR), the dynamic models for the IBR and load must go through the process defined in Planning Guide 5.5(6) before the load may be energized.</a:t>
            </a:r>
          </a:p>
          <a:p>
            <a:endParaRPr lang="en-US" dirty="0"/>
          </a:p>
          <a:p>
            <a:r>
              <a:rPr lang="en-US" dirty="0"/>
              <a:t>The Interim VRT assessment process will be covered later in this presentation.</a:t>
            </a:r>
          </a:p>
        </p:txBody>
      </p:sp>
      <p:sp>
        <p:nvSpPr>
          <p:cNvPr id="4" name="Slide Number Placeholder 3">
            <a:extLst>
              <a:ext uri="{FF2B5EF4-FFF2-40B4-BE49-F238E27FC236}">
                <a16:creationId xmlns:a16="http://schemas.microsoft.com/office/drawing/2014/main" id="{2264CE5A-340B-6072-11D8-9E91BE8918B7}"/>
              </a:ext>
            </a:extLst>
          </p:cNvPr>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9057689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1D13B2-F1E3-D941-67B0-92941AD766F3}"/>
              </a:ext>
            </a:extLst>
          </p:cNvPr>
          <p:cNvSpPr>
            <a:spLocks noGrp="1"/>
          </p:cNvSpPr>
          <p:nvPr>
            <p:ph type="title"/>
          </p:nvPr>
        </p:nvSpPr>
        <p:spPr/>
        <p:txBody>
          <a:bodyPr/>
          <a:lstStyle/>
          <a:p>
            <a:r>
              <a:rPr lang="en-US" dirty="0"/>
              <a:t>Overview of SB 6 Net Metering Arrangement Review Process</a:t>
            </a:r>
          </a:p>
        </p:txBody>
      </p:sp>
      <p:sp>
        <p:nvSpPr>
          <p:cNvPr id="4" name="Slide Number Placeholder 3">
            <a:extLst>
              <a:ext uri="{FF2B5EF4-FFF2-40B4-BE49-F238E27FC236}">
                <a16:creationId xmlns:a16="http://schemas.microsoft.com/office/drawing/2014/main" id="{3BFF55BE-282B-7A13-5147-B77265520342}"/>
              </a:ext>
            </a:extLst>
          </p:cNvPr>
          <p:cNvSpPr>
            <a:spLocks noGrp="1"/>
          </p:cNvSpPr>
          <p:nvPr>
            <p:ph type="sldNum" sz="quarter" idx="4"/>
          </p:nvPr>
        </p:nvSpPr>
        <p:spPr/>
        <p:txBody>
          <a:bodyPr/>
          <a:lstStyle/>
          <a:p>
            <a:fld id="{1D93BD3E-1E9A-4970-A6F7-E7AC52762E0C}" type="slidenum">
              <a:rPr lang="en-US" smtClean="0"/>
              <a:pPr/>
              <a:t>7</a:t>
            </a:fld>
            <a:endParaRPr lang="en-US"/>
          </a:p>
        </p:txBody>
      </p:sp>
      <p:sp>
        <p:nvSpPr>
          <p:cNvPr id="6" name="Rectangle: Rounded Corners 5">
            <a:extLst>
              <a:ext uri="{FF2B5EF4-FFF2-40B4-BE49-F238E27FC236}">
                <a16:creationId xmlns:a16="http://schemas.microsoft.com/office/drawing/2014/main" id="{922F556C-C288-96E0-9DF7-DE2DD2EABFE8}"/>
              </a:ext>
            </a:extLst>
          </p:cNvPr>
          <p:cNvSpPr/>
          <p:nvPr/>
        </p:nvSpPr>
        <p:spPr>
          <a:xfrm>
            <a:off x="342178" y="1192306"/>
            <a:ext cx="2429435" cy="1900518"/>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Resource Entity submits Notice of Net Metering Arrangement and all required data</a:t>
            </a:r>
          </a:p>
        </p:txBody>
      </p:sp>
      <p:sp>
        <p:nvSpPr>
          <p:cNvPr id="7" name="Rectangle: Rounded Corners 6">
            <a:extLst>
              <a:ext uri="{FF2B5EF4-FFF2-40B4-BE49-F238E27FC236}">
                <a16:creationId xmlns:a16="http://schemas.microsoft.com/office/drawing/2014/main" id="{99AD45C6-E812-B408-27C6-4B2EB9176A4D}"/>
              </a:ext>
            </a:extLst>
          </p:cNvPr>
          <p:cNvSpPr/>
          <p:nvPr/>
        </p:nvSpPr>
        <p:spPr>
          <a:xfrm>
            <a:off x="3860825" y="1192306"/>
            <a:ext cx="2429435" cy="1900518"/>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ERCOT completes studies and files report with the PUC</a:t>
            </a:r>
          </a:p>
          <a:p>
            <a:pPr algn="ctr"/>
            <a:endParaRPr lang="en-US" dirty="0"/>
          </a:p>
          <a:p>
            <a:pPr algn="ctr"/>
            <a:r>
              <a:rPr lang="en-US" dirty="0">
                <a:solidFill>
                  <a:schemeClr val="tx2">
                    <a:lumMod val="20000"/>
                    <a:lumOff val="80000"/>
                  </a:schemeClr>
                </a:solidFill>
              </a:rPr>
              <a:t>(120 days)</a:t>
            </a:r>
          </a:p>
        </p:txBody>
      </p:sp>
      <p:sp>
        <p:nvSpPr>
          <p:cNvPr id="8" name="Rectangle: Rounded Corners 7">
            <a:extLst>
              <a:ext uri="{FF2B5EF4-FFF2-40B4-BE49-F238E27FC236}">
                <a16:creationId xmlns:a16="http://schemas.microsoft.com/office/drawing/2014/main" id="{5C676620-5BB4-4DCE-52F5-84EEEF1E9246}"/>
              </a:ext>
            </a:extLst>
          </p:cNvPr>
          <p:cNvSpPr/>
          <p:nvPr/>
        </p:nvSpPr>
        <p:spPr>
          <a:xfrm>
            <a:off x="7379472" y="1192306"/>
            <a:ext cx="2429435" cy="1900518"/>
          </a:xfrm>
          <a:prstGeom prst="roundRect">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PUC makes final determination</a:t>
            </a:r>
          </a:p>
          <a:p>
            <a:pPr algn="ctr"/>
            <a:endParaRPr lang="en-US" dirty="0"/>
          </a:p>
          <a:p>
            <a:pPr algn="ctr"/>
            <a:endParaRPr lang="en-US" dirty="0"/>
          </a:p>
          <a:p>
            <a:pPr algn="ctr"/>
            <a:r>
              <a:rPr lang="en-US" dirty="0">
                <a:solidFill>
                  <a:schemeClr val="tx2">
                    <a:lumMod val="20000"/>
                    <a:lumOff val="80000"/>
                  </a:schemeClr>
                </a:solidFill>
              </a:rPr>
              <a:t>(60 days)</a:t>
            </a:r>
          </a:p>
        </p:txBody>
      </p:sp>
      <p:sp>
        <p:nvSpPr>
          <p:cNvPr id="11" name="Right Brace 10">
            <a:extLst>
              <a:ext uri="{FF2B5EF4-FFF2-40B4-BE49-F238E27FC236}">
                <a16:creationId xmlns:a16="http://schemas.microsoft.com/office/drawing/2014/main" id="{626B10A8-1DD3-563B-5965-A5C25964C662}"/>
              </a:ext>
            </a:extLst>
          </p:cNvPr>
          <p:cNvSpPr/>
          <p:nvPr/>
        </p:nvSpPr>
        <p:spPr>
          <a:xfrm rot="5400000">
            <a:off x="4816383" y="-1381382"/>
            <a:ext cx="518317" cy="9466729"/>
          </a:xfrm>
          <a:prstGeom prst="rightBrace">
            <a:avLst>
              <a:gd name="adj1" fmla="val 44122"/>
              <a:gd name="adj2" fmla="val 50000"/>
            </a:avLst>
          </a:prstGeom>
          <a:ln w="38100">
            <a:solidFill>
              <a:srgbClr val="890C58"/>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9F18C63C-68FC-70B3-7A48-570A644159FC}"/>
              </a:ext>
            </a:extLst>
          </p:cNvPr>
          <p:cNvSpPr txBox="1"/>
          <p:nvPr/>
        </p:nvSpPr>
        <p:spPr>
          <a:xfrm>
            <a:off x="2879188" y="3611142"/>
            <a:ext cx="4392705" cy="369332"/>
          </a:xfrm>
          <a:prstGeom prst="rect">
            <a:avLst/>
          </a:prstGeom>
          <a:noFill/>
        </p:spPr>
        <p:txBody>
          <a:bodyPr wrap="square" rtlCol="0">
            <a:spAutoFit/>
          </a:bodyPr>
          <a:lstStyle/>
          <a:p>
            <a:pPr algn="ctr"/>
            <a:r>
              <a:rPr lang="en-US" b="1" dirty="0">
                <a:solidFill>
                  <a:srgbClr val="890C58"/>
                </a:solidFill>
              </a:rPr>
              <a:t>SB 6 Net Metering Review Process</a:t>
            </a:r>
          </a:p>
        </p:txBody>
      </p:sp>
      <p:sp>
        <p:nvSpPr>
          <p:cNvPr id="13" name="Arrow: Right 12">
            <a:extLst>
              <a:ext uri="{FF2B5EF4-FFF2-40B4-BE49-F238E27FC236}">
                <a16:creationId xmlns:a16="http://schemas.microsoft.com/office/drawing/2014/main" id="{6D50B290-D1F6-C5EB-F815-87966DE356FA}"/>
              </a:ext>
            </a:extLst>
          </p:cNvPr>
          <p:cNvSpPr/>
          <p:nvPr/>
        </p:nvSpPr>
        <p:spPr>
          <a:xfrm>
            <a:off x="2879188" y="1873624"/>
            <a:ext cx="869579" cy="518318"/>
          </a:xfrm>
          <a:prstGeom prst="rightArrow">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Right 13">
            <a:extLst>
              <a:ext uri="{FF2B5EF4-FFF2-40B4-BE49-F238E27FC236}">
                <a16:creationId xmlns:a16="http://schemas.microsoft.com/office/drawing/2014/main" id="{1DFC5084-B89D-860B-82D5-D3B04F987ABC}"/>
              </a:ext>
            </a:extLst>
          </p:cNvPr>
          <p:cNvSpPr/>
          <p:nvPr/>
        </p:nvSpPr>
        <p:spPr>
          <a:xfrm>
            <a:off x="6402314" y="1873624"/>
            <a:ext cx="869579" cy="518318"/>
          </a:xfrm>
          <a:prstGeom prst="rightArrow">
            <a:avLst/>
          </a:prstGeom>
          <a:solidFill>
            <a:srgbClr val="890C5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E56DE4C6-9012-2100-4E46-2F499632B0B8}"/>
              </a:ext>
            </a:extLst>
          </p:cNvPr>
          <p:cNvSpPr/>
          <p:nvPr/>
        </p:nvSpPr>
        <p:spPr>
          <a:xfrm>
            <a:off x="9916486" y="1873624"/>
            <a:ext cx="869579" cy="518318"/>
          </a:xfrm>
          <a:prstGeom prst="rightArrow">
            <a:avLst/>
          </a:prstGeom>
          <a:solidFill>
            <a:srgbClr val="00AEC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A19471F-0B5C-B5D7-65FC-FBDFDA4A6FD5}"/>
              </a:ext>
            </a:extLst>
          </p:cNvPr>
          <p:cNvSpPr txBox="1"/>
          <p:nvPr/>
        </p:nvSpPr>
        <p:spPr>
          <a:xfrm>
            <a:off x="10786065" y="1594174"/>
            <a:ext cx="1240113" cy="1077218"/>
          </a:xfrm>
          <a:prstGeom prst="rect">
            <a:avLst/>
          </a:prstGeom>
          <a:noFill/>
        </p:spPr>
        <p:txBody>
          <a:bodyPr wrap="square" rtlCol="0">
            <a:spAutoFit/>
          </a:bodyPr>
          <a:lstStyle/>
          <a:p>
            <a:r>
              <a:rPr lang="en-US" sz="1600" dirty="0">
                <a:solidFill>
                  <a:srgbClr val="00AEC7"/>
                </a:solidFill>
              </a:rPr>
              <a:t>Large Load Approval to Energize Process</a:t>
            </a:r>
          </a:p>
        </p:txBody>
      </p:sp>
      <p:sp>
        <p:nvSpPr>
          <p:cNvPr id="18" name="Arrow: Right 17">
            <a:extLst>
              <a:ext uri="{FF2B5EF4-FFF2-40B4-BE49-F238E27FC236}">
                <a16:creationId xmlns:a16="http://schemas.microsoft.com/office/drawing/2014/main" id="{6CBDCA40-15FF-8123-6CE7-B1512BDEE7A8}"/>
              </a:ext>
            </a:extLst>
          </p:cNvPr>
          <p:cNvSpPr/>
          <p:nvPr/>
        </p:nvSpPr>
        <p:spPr>
          <a:xfrm>
            <a:off x="342177" y="4312024"/>
            <a:ext cx="9466729" cy="1946832"/>
          </a:xfrm>
          <a:prstGeom prst="rightArrow">
            <a:avLst>
              <a:gd name="adj1" fmla="val 50000"/>
              <a:gd name="adj2" fmla="val 36975"/>
            </a:avLst>
          </a:prstGeom>
          <a:noFill/>
          <a:ln w="57150">
            <a:solidFill>
              <a:srgbClr val="00AEC7"/>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00AEC7"/>
                </a:solidFill>
              </a:rPr>
              <a:t>ERCOT Modeling Process</a:t>
            </a:r>
          </a:p>
          <a:p>
            <a:pPr algn="ctr"/>
            <a:endParaRPr lang="en-US" sz="1600" dirty="0">
              <a:solidFill>
                <a:srgbClr val="00AEC7"/>
              </a:solidFill>
            </a:endParaRPr>
          </a:p>
          <a:p>
            <a:pPr algn="ctr"/>
            <a:r>
              <a:rPr lang="en-US" sz="1600" dirty="0">
                <a:solidFill>
                  <a:srgbClr val="00AEC7"/>
                </a:solidFill>
              </a:rPr>
              <a:t>(90-120 days – May proceed concurrently with Net Metering Review)</a:t>
            </a:r>
          </a:p>
        </p:txBody>
      </p:sp>
    </p:spTree>
    <p:extLst>
      <p:ext uri="{BB962C8B-B14F-4D97-AF65-F5344CB8AC3E}">
        <p14:creationId xmlns:p14="http://schemas.microsoft.com/office/powerpoint/2010/main" val="1030419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807BB-8C57-EC4B-60F3-13B042849CC2}"/>
              </a:ext>
            </a:extLst>
          </p:cNvPr>
          <p:cNvSpPr>
            <a:spLocks noGrp="1"/>
          </p:cNvSpPr>
          <p:nvPr>
            <p:ph type="title"/>
          </p:nvPr>
        </p:nvSpPr>
        <p:spPr/>
        <p:txBody>
          <a:bodyPr/>
          <a:lstStyle/>
          <a:p>
            <a:r>
              <a:rPr lang="en-US" dirty="0"/>
              <a:t>Challenge – Individual Study Approach and Restudies</a:t>
            </a:r>
          </a:p>
        </p:txBody>
      </p:sp>
      <p:sp>
        <p:nvSpPr>
          <p:cNvPr id="3" name="Content Placeholder 2">
            <a:extLst>
              <a:ext uri="{FF2B5EF4-FFF2-40B4-BE49-F238E27FC236}">
                <a16:creationId xmlns:a16="http://schemas.microsoft.com/office/drawing/2014/main" id="{5FBB01E8-3D64-0B5C-44B1-E7B6E4A36DA9}"/>
              </a:ext>
            </a:extLst>
          </p:cNvPr>
          <p:cNvSpPr>
            <a:spLocks noGrp="1"/>
          </p:cNvSpPr>
          <p:nvPr>
            <p:ph idx="1"/>
          </p:nvPr>
        </p:nvSpPr>
        <p:spPr>
          <a:xfrm>
            <a:off x="406400" y="762000"/>
            <a:ext cx="5017856" cy="5709821"/>
          </a:xfrm>
        </p:spPr>
        <p:txBody>
          <a:bodyPr>
            <a:normAutofit fontScale="77500" lnSpcReduction="20000"/>
          </a:bodyPr>
          <a:lstStyle/>
          <a:p>
            <a:r>
              <a:rPr lang="en-US" dirty="0"/>
              <a:t>Both parties need certainty during the planning phase</a:t>
            </a:r>
          </a:p>
          <a:p>
            <a:endParaRPr lang="en-US" dirty="0"/>
          </a:p>
          <a:p>
            <a:r>
              <a:rPr lang="en-US" dirty="0"/>
              <a:t>Lack of information requires assumptions</a:t>
            </a:r>
          </a:p>
          <a:p>
            <a:pPr lvl="1"/>
            <a:r>
              <a:rPr lang="en-US" dirty="0"/>
              <a:t>Which loads to include in study area</a:t>
            </a:r>
          </a:p>
          <a:p>
            <a:pPr lvl="1"/>
            <a:r>
              <a:rPr lang="en-US" dirty="0"/>
              <a:t>Load composition and dynamic response</a:t>
            </a:r>
          </a:p>
          <a:p>
            <a:endParaRPr lang="en-US" dirty="0"/>
          </a:p>
          <a:p>
            <a:r>
              <a:rPr lang="en-US" dirty="0"/>
              <a:t>Small changes in study assumptions and load model parameters can dramatically change study outcomes</a:t>
            </a:r>
          </a:p>
          <a:p>
            <a:endParaRPr lang="en-US" dirty="0"/>
          </a:p>
          <a:p>
            <a:r>
              <a:rPr lang="en-US" dirty="0"/>
              <a:t>Uncertainty and sheer volume of requests is straining the individual study approach</a:t>
            </a:r>
          </a:p>
        </p:txBody>
      </p:sp>
      <p:sp>
        <p:nvSpPr>
          <p:cNvPr id="4" name="Slide Number Placeholder 3">
            <a:extLst>
              <a:ext uri="{FF2B5EF4-FFF2-40B4-BE49-F238E27FC236}">
                <a16:creationId xmlns:a16="http://schemas.microsoft.com/office/drawing/2014/main" id="{C6848622-47CB-5C93-882A-2B4257D31C89}"/>
              </a:ext>
            </a:extLst>
          </p:cNvPr>
          <p:cNvSpPr>
            <a:spLocks noGrp="1"/>
          </p:cNvSpPr>
          <p:nvPr>
            <p:ph type="sldNum" sz="quarter" idx="4"/>
          </p:nvPr>
        </p:nvSpPr>
        <p:spPr/>
        <p:txBody>
          <a:bodyPr/>
          <a:lstStyle/>
          <a:p>
            <a:fld id="{1D93BD3E-1E9A-4970-A6F7-E7AC52762E0C}" type="slidenum">
              <a:rPr lang="en-US" smtClean="0"/>
              <a:pPr/>
              <a:t>8</a:t>
            </a:fld>
            <a:endParaRPr lang="en-US"/>
          </a:p>
        </p:txBody>
      </p:sp>
      <p:graphicFrame>
        <p:nvGraphicFramePr>
          <p:cNvPr id="5" name="Content Placeholder 4">
            <a:extLst>
              <a:ext uri="{FF2B5EF4-FFF2-40B4-BE49-F238E27FC236}">
                <a16:creationId xmlns:a16="http://schemas.microsoft.com/office/drawing/2014/main" id="{5E96E299-8E3F-25ED-4DF3-F5F1D055DC6E}"/>
              </a:ext>
            </a:extLst>
          </p:cNvPr>
          <p:cNvGraphicFramePr>
            <a:graphicFrameLocks/>
          </p:cNvGraphicFramePr>
          <p:nvPr>
            <p:extLst>
              <p:ext uri="{D42A27DB-BD31-4B8C-83A1-F6EECF244321}">
                <p14:modId xmlns:p14="http://schemas.microsoft.com/office/powerpoint/2010/main" val="779588470"/>
              </p:ext>
            </p:extLst>
          </p:nvPr>
        </p:nvGraphicFramePr>
        <p:xfrm>
          <a:off x="5770485" y="1411550"/>
          <a:ext cx="6521828" cy="434902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727041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412FFF-E43D-FBAC-7D66-3BD573888AF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C0F1FD-9DBB-41EC-D0C9-C57962A01BF6}"/>
              </a:ext>
            </a:extLst>
          </p:cNvPr>
          <p:cNvSpPr>
            <a:spLocks noGrp="1"/>
          </p:cNvSpPr>
          <p:nvPr>
            <p:ph type="title"/>
          </p:nvPr>
        </p:nvSpPr>
        <p:spPr/>
        <p:txBody>
          <a:bodyPr/>
          <a:lstStyle/>
          <a:p>
            <a:r>
              <a:rPr lang="en-US"/>
              <a:t>Large Load Project Submittal Date</a:t>
            </a:r>
          </a:p>
        </p:txBody>
      </p:sp>
      <p:sp>
        <p:nvSpPr>
          <p:cNvPr id="4" name="Slide Number Placeholder 3">
            <a:extLst>
              <a:ext uri="{FF2B5EF4-FFF2-40B4-BE49-F238E27FC236}">
                <a16:creationId xmlns:a16="http://schemas.microsoft.com/office/drawing/2014/main" id="{60ABE4E4-B11D-6F86-2D0D-2A6992F4607F}"/>
              </a:ext>
            </a:extLst>
          </p:cNvPr>
          <p:cNvSpPr>
            <a:spLocks noGrp="1"/>
          </p:cNvSpPr>
          <p:nvPr>
            <p:ph type="sldNum" sz="quarter" idx="4"/>
          </p:nvPr>
        </p:nvSpPr>
        <p:spPr/>
        <p:txBody>
          <a:bodyPr/>
          <a:lstStyle/>
          <a:p>
            <a:fld id="{1D93BD3E-1E9A-4970-A6F7-E7AC52762E0C}" type="slidenum">
              <a:rPr lang="en-US" smtClean="0"/>
              <a:pPr/>
              <a:t>9</a:t>
            </a:fld>
            <a:endParaRPr lang="en-US"/>
          </a:p>
        </p:txBody>
      </p:sp>
      <p:pic>
        <p:nvPicPr>
          <p:cNvPr id="5" name="Picture 4" descr="11_requested_date_mw_per_tsp.png"/>
          <p:cNvPicPr>
            <a:picLocks noChangeAspect="1"/>
          </p:cNvPicPr>
          <p:nvPr/>
        </p:nvPicPr>
        <p:blipFill>
          <a:blip r:embed="rId2"/>
          <a:stretch>
            <a:fillRect/>
          </a:stretch>
        </p:blipFill>
        <p:spPr>
          <a:xfrm>
            <a:off x="1371600" y="914400"/>
            <a:ext cx="8621486" cy="5029200"/>
          </a:xfrm>
          <a:prstGeom prst="rect">
            <a:avLst/>
          </a:prstGeom>
        </p:spPr>
      </p:pic>
    </p:spTree>
    <p:extLst>
      <p:ext uri="{BB962C8B-B14F-4D97-AF65-F5344CB8AC3E}">
        <p14:creationId xmlns:p14="http://schemas.microsoft.com/office/powerpoint/2010/main" val="1623861903"/>
      </p:ext>
    </p:extLst>
  </p:cSld>
  <p:clrMapOvr>
    <a:masterClrMapping/>
  </p:clrMapOvr>
</p:sld>
</file>

<file path=ppt/theme/theme1.xml><?xml version="1.0" encoding="utf-8"?>
<a:theme xmlns:a="http://schemas.openxmlformats.org/drawingml/2006/main" name="Cover Slid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Horizont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Gra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E6EBF0"/>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3.xml><?xml version="1.0" encoding="utf-8"?>
<a:theme xmlns:a="http://schemas.openxmlformats.org/drawingml/2006/main" name="Vertical Theme">
  <a:themeElements>
    <a:clrScheme name="ERCOT Brand Colors">
      <a:dk1>
        <a:srgbClr val="2D3338"/>
      </a:dk1>
      <a:lt1>
        <a:srgbClr val="FFFFFF"/>
      </a:lt1>
      <a:dk2>
        <a:srgbClr val="5B6770"/>
      </a:dk2>
      <a:lt2>
        <a:srgbClr val="E6EBF0"/>
      </a:lt2>
      <a:accent1>
        <a:srgbClr val="00AEC7"/>
      </a:accent1>
      <a:accent2>
        <a:srgbClr val="7C858C"/>
      </a:accent2>
      <a:accent3>
        <a:srgbClr val="26D07C"/>
      </a:accent3>
      <a:accent4>
        <a:srgbClr val="003865"/>
      </a:accent4>
      <a:accent5>
        <a:srgbClr val="685BC7"/>
      </a:accent5>
      <a:accent6>
        <a:srgbClr val="1F8B9D"/>
      </a:accent6>
      <a:hlink>
        <a:srgbClr val="0063B4"/>
      </a:hlink>
      <a:folHlink>
        <a:srgbClr val="800080"/>
      </a:folHlink>
    </a:clrScheme>
    <a:fontScheme name="H1-Aqu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23a8b7a-cd21-471e-94a6-6be23f24a34b">
      <Terms xmlns="http://schemas.microsoft.com/office/infopath/2007/PartnerControls"/>
    </lcf76f155ced4ddcb4097134ff3c332f>
    <TaxCatchAll xmlns="6093d562-e644-4fa2-a2d5-67c193c082f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274409F5E5BB984CA898E4671C979DCF" ma:contentTypeVersion="15" ma:contentTypeDescription="Create a new document." ma:contentTypeScope="" ma:versionID="d1b0fbabc76e6e790e740144118f0d9b">
  <xsd:schema xmlns:xsd="http://www.w3.org/2001/XMLSchema" xmlns:xs="http://www.w3.org/2001/XMLSchema" xmlns:p="http://schemas.microsoft.com/office/2006/metadata/properties" xmlns:ns2="723a8b7a-cd21-471e-94a6-6be23f24a34b" xmlns:ns3="6093d562-e644-4fa2-a2d5-67c193c082f0" targetNamespace="http://schemas.microsoft.com/office/2006/metadata/properties" ma:root="true" ma:fieldsID="e29c334249e7de8e2a986dd14d6ea8e4" ns2:_="" ns3:_="">
    <xsd:import namespace="723a8b7a-cd21-471e-94a6-6be23f24a34b"/>
    <xsd:import namespace="6093d562-e644-4fa2-a2d5-67c193c082f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DateTaken"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23a8b7a-cd21-471e-94a6-6be23f24a34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a102f585-f336-4ab5-8023-668eed9f00b2"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093d562-e644-4fa2-a2d5-67c193c082f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fbdb1876-48ed-4234-b0ae-a5f00806a9d3}" ma:internalName="TaxCatchAll" ma:showField="CatchAllData" ma:web="6093d562-e644-4fa2-a2d5-67c193c082f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A526C54-2038-4DDB-9077-84C80FF069E0}">
  <ds:schemaRefs>
    <ds:schemaRef ds:uri="6093d562-e644-4fa2-a2d5-67c193c082f0"/>
    <ds:schemaRef ds:uri="723a8b7a-cd21-471e-94a6-6be23f24a34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82F2A81E-DF54-4E39-B269-CDF96BBC643A}">
  <ds:schemaRefs>
    <ds:schemaRef ds:uri="6093d562-e644-4fa2-a2d5-67c193c082f0"/>
    <ds:schemaRef ds:uri="723a8b7a-cd21-471e-94a6-6be23f24a34b"/>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F18ABE5-2C97-4413-ACB0-B3080BAFCA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8161</TotalTime>
  <Words>2070</Words>
  <Application>Microsoft Office PowerPoint</Application>
  <PresentationFormat>Widescreen</PresentationFormat>
  <Paragraphs>230</Paragraphs>
  <Slides>21</Slides>
  <Notes>7</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21</vt:i4>
      </vt:variant>
    </vt:vector>
  </HeadingPairs>
  <TitlesOfParts>
    <vt:vector size="26" baseType="lpstr">
      <vt:lpstr>Arial</vt:lpstr>
      <vt:lpstr>Calibri</vt:lpstr>
      <vt:lpstr>Cover Slide</vt:lpstr>
      <vt:lpstr>Horizontal Theme</vt:lpstr>
      <vt:lpstr>Vertical Theme</vt:lpstr>
      <vt:lpstr>PowerPoint Presentation</vt:lpstr>
      <vt:lpstr>Overview of Interconnection Process and Current Issues</vt:lpstr>
      <vt:lpstr>Interim Large Load Interconnection Process</vt:lpstr>
      <vt:lpstr>Interim Interconnection Process for Large Loads</vt:lpstr>
      <vt:lpstr>Additional details – LLI Scoping Process</vt:lpstr>
      <vt:lpstr>Additional details – Approval to Energize Prerequisites</vt:lpstr>
      <vt:lpstr>Overview of SB 6 Net Metering Arrangement Review Process</vt:lpstr>
      <vt:lpstr>Challenge – Individual Study Approach and Restudies</vt:lpstr>
      <vt:lpstr>Large Load Project Submittal Date</vt:lpstr>
      <vt:lpstr>Challenges Manifesting in Each Phase of the Current Process</vt:lpstr>
      <vt:lpstr>Evolution of the LLI Process – Possible Options</vt:lpstr>
      <vt:lpstr>Questions?</vt:lpstr>
      <vt:lpstr>Large Electronic Load (LEL) Interim Voltage Ride Through Assessment and QSA Process</vt:lpstr>
      <vt:lpstr>Large Electronic Load VRT Assessment</vt:lpstr>
      <vt:lpstr>Large Electronic Load VRT Assessment (continued)</vt:lpstr>
      <vt:lpstr>Interim LEL VRT and QSA Process</vt:lpstr>
      <vt:lpstr>Timeline</vt:lpstr>
      <vt:lpstr>Prerequisites for the Interim VRT Assessment</vt:lpstr>
      <vt:lpstr>Questions?</vt:lpstr>
      <vt:lpstr>Appendix</vt:lpstr>
      <vt:lpstr>Interim LEL Ride-Through Evaluation Process</vt:lpstr>
    </vt:vector>
  </TitlesOfParts>
  <Company>The Electric Reliability Council of Texas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Pysh, Danya</dc:creator>
  <cp:lastModifiedBy>Springer, Agee</cp:lastModifiedBy>
  <cp:revision>7</cp:revision>
  <cp:lastPrinted>2017-10-10T21:31:05Z</cp:lastPrinted>
  <dcterms:created xsi:type="dcterms:W3CDTF">2016-01-21T15:20:31Z</dcterms:created>
  <dcterms:modified xsi:type="dcterms:W3CDTF">2025-10-24T14:01:28Z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0x010100274409F5E5BB984CA898E4671C979DCF</vt:lpwstr>
  </property>
  <property fmtid="{D5CDD505-2E9C-101B-9397-08002B2CF9AE}" pid="3" name="MSIP_Label_7084cbda-52b8-46fb-a7b7-cb5bd465ed85_Enabled">
    <vt:lpwstr>true</vt:lpwstr>
  </property>
  <property fmtid="{D5CDD505-2E9C-101B-9397-08002B2CF9AE}" pid="4" name="MSIP_Label_7084cbda-52b8-46fb-a7b7-cb5bd465ed85_SetDate">
    <vt:lpwstr>2023-04-04T20:11:08Z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bf2916b5-40d5-464a-a6ad-5ac6ebbcbc61</vt:lpwstr>
  </property>
  <property fmtid="{D5CDD505-2E9C-101B-9397-08002B2CF9AE}" pid="9" name="MSIP_Label_7084cbda-52b8-46fb-a7b7-cb5bd465ed85_ContentBits">
    <vt:lpwstr>0</vt:lpwstr>
  </property>
  <property fmtid="{D5CDD505-2E9C-101B-9397-08002B2CF9AE}" pid="10" name="MediaServiceImageTags">
    <vt:lpwstr/>
  </property>
</Properties>
</file>