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2" r:id="rId2"/>
    <p:sldMasterId id="2147483684" r:id="rId3"/>
  </p:sldMasterIdLst>
  <p:notesMasterIdLst>
    <p:notesMasterId r:id="rId12"/>
  </p:notesMasterIdLst>
  <p:sldIdLst>
    <p:sldId id="256" r:id="rId4"/>
    <p:sldId id="309" r:id="rId5"/>
    <p:sldId id="2988" r:id="rId6"/>
    <p:sldId id="2984" r:id="rId7"/>
    <p:sldId id="2985" r:id="rId8"/>
    <p:sldId id="2986" r:id="rId9"/>
    <p:sldId id="2987" r:id="rId10"/>
    <p:sldId id="2989"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0B7BBCB-F476-40A9-85E4-C0BA335CAF1D}" v="42" dt="2025-10-24T19:07:19.021"/>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8" d="100"/>
          <a:sy n="78" d="100"/>
        </p:scale>
        <p:origin x="77" y="37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presProps" Target="presProps.xml"/><Relationship Id="rId18" Type="http://schemas.microsoft.com/office/2015/10/relationships/revisionInfo" Target="revisionInfo.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notesMaster" Target="notesMasters/notesMaster1.xml"/><Relationship Id="rId17" Type="http://schemas.microsoft.com/office/2016/11/relationships/changesInfo" Target="changesInfos/changesInfo1.xml"/><Relationship Id="rId2" Type="http://schemas.openxmlformats.org/officeDocument/2006/relationships/slideMaster" Target="slideMasters/slideMaster2.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theme" Target="theme/theme1.xml"/><Relationship Id="rId10" Type="http://schemas.openxmlformats.org/officeDocument/2006/relationships/slide" Target="slides/slide7.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hams Siddiqi" userId="8515217b9be739cd" providerId="LiveId" clId="{21E75588-D33B-4CAF-82CC-181BE6CFC1CD}"/>
    <pc:docChg chg="undo redo custSel addSld delSld modSld sldOrd">
      <pc:chgData name="Shams Siddiqi" userId="8515217b9be739cd" providerId="LiveId" clId="{21E75588-D33B-4CAF-82CC-181BE6CFC1CD}" dt="2025-10-24T19:17:06.019" v="6963" actId="115"/>
      <pc:docMkLst>
        <pc:docMk/>
      </pc:docMkLst>
      <pc:sldChg chg="modSp mod">
        <pc:chgData name="Shams Siddiqi" userId="8515217b9be739cd" providerId="LiveId" clId="{21E75588-D33B-4CAF-82CC-181BE6CFC1CD}" dt="2025-10-23T05:09:30.541" v="76" actId="20577"/>
        <pc:sldMkLst>
          <pc:docMk/>
          <pc:sldMk cId="0" sldId="256"/>
        </pc:sldMkLst>
        <pc:spChg chg="mod">
          <ac:chgData name="Shams Siddiqi" userId="8515217b9be739cd" providerId="LiveId" clId="{21E75588-D33B-4CAF-82CC-181BE6CFC1CD}" dt="2025-10-23T05:09:08.379" v="58" actId="20577"/>
          <ac:spMkLst>
            <pc:docMk/>
            <pc:sldMk cId="0" sldId="256"/>
            <ac:spMk id="5122" creationId="{0281F659-9F7F-B534-EF7C-9153276C68B5}"/>
          </ac:spMkLst>
        </pc:spChg>
        <pc:spChg chg="mod">
          <ac:chgData name="Shams Siddiqi" userId="8515217b9be739cd" providerId="LiveId" clId="{21E75588-D33B-4CAF-82CC-181BE6CFC1CD}" dt="2025-10-23T05:09:30.541" v="76" actId="20577"/>
          <ac:spMkLst>
            <pc:docMk/>
            <pc:sldMk cId="0" sldId="256"/>
            <ac:spMk id="5123" creationId="{C7D9CB89-A5E7-2DEB-9500-BCB4B5B2C918}"/>
          </ac:spMkLst>
        </pc:spChg>
      </pc:sldChg>
      <pc:sldChg chg="del">
        <pc:chgData name="Shams Siddiqi" userId="8515217b9be739cd" providerId="LiveId" clId="{21E75588-D33B-4CAF-82CC-181BE6CFC1CD}" dt="2025-10-23T07:07:48.069" v="4645" actId="47"/>
        <pc:sldMkLst>
          <pc:docMk/>
          <pc:sldMk cId="0" sldId="257"/>
        </pc:sldMkLst>
      </pc:sldChg>
      <pc:sldChg chg="addSp delSp modSp mod">
        <pc:chgData name="Shams Siddiqi" userId="8515217b9be739cd" providerId="LiveId" clId="{21E75588-D33B-4CAF-82CC-181BE6CFC1CD}" dt="2025-10-23T16:47:52.097" v="6206" actId="20577"/>
        <pc:sldMkLst>
          <pc:docMk/>
          <pc:sldMk cId="524628799" sldId="309"/>
        </pc:sldMkLst>
        <pc:spChg chg="add del mod">
          <ac:chgData name="Shams Siddiqi" userId="8515217b9be739cd" providerId="LiveId" clId="{21E75588-D33B-4CAF-82CC-181BE6CFC1CD}" dt="2025-10-23T15:44:30.205" v="5387" actId="478"/>
          <ac:spMkLst>
            <pc:docMk/>
            <pc:sldMk cId="524628799" sldId="309"/>
            <ac:spMk id="2" creationId="{BDB92B34-9D39-F962-A886-A0A38709FE14}"/>
          </ac:spMkLst>
        </pc:spChg>
        <pc:spChg chg="add mod ord">
          <ac:chgData name="Shams Siddiqi" userId="8515217b9be739cd" providerId="LiveId" clId="{21E75588-D33B-4CAF-82CC-181BE6CFC1CD}" dt="2025-10-23T16:07:34.906" v="5574" actId="207"/>
          <ac:spMkLst>
            <pc:docMk/>
            <pc:sldMk cId="524628799" sldId="309"/>
            <ac:spMk id="3" creationId="{1DACAE3C-F207-2A30-576D-473A9D53238B}"/>
          </ac:spMkLst>
        </pc:spChg>
        <pc:spChg chg="add mod ord">
          <ac:chgData name="Shams Siddiqi" userId="8515217b9be739cd" providerId="LiveId" clId="{21E75588-D33B-4CAF-82CC-181BE6CFC1CD}" dt="2025-10-23T16:06:45.376" v="5550" actId="1035"/>
          <ac:spMkLst>
            <pc:docMk/>
            <pc:sldMk cId="524628799" sldId="309"/>
            <ac:spMk id="4" creationId="{9BB3026E-0D17-E72F-B40F-BEF62B65443E}"/>
          </ac:spMkLst>
        </pc:spChg>
        <pc:spChg chg="add mod">
          <ac:chgData name="Shams Siddiqi" userId="8515217b9be739cd" providerId="LiveId" clId="{21E75588-D33B-4CAF-82CC-181BE6CFC1CD}" dt="2025-10-23T16:00:28.125" v="5481" actId="478"/>
          <ac:spMkLst>
            <pc:docMk/>
            <pc:sldMk cId="524628799" sldId="309"/>
            <ac:spMk id="5" creationId="{F415CBF2-AA6B-0312-06B3-8C92CE24D4FB}"/>
          </ac:spMkLst>
        </pc:spChg>
        <pc:spChg chg="add mod ord">
          <ac:chgData name="Shams Siddiqi" userId="8515217b9be739cd" providerId="LiveId" clId="{21E75588-D33B-4CAF-82CC-181BE6CFC1CD}" dt="2025-10-23T16:06:26.674" v="5525" actId="207"/>
          <ac:spMkLst>
            <pc:docMk/>
            <pc:sldMk cId="524628799" sldId="309"/>
            <ac:spMk id="6" creationId="{433CAD62-EE2A-1DC3-E6FC-DE2E9DD54092}"/>
          </ac:spMkLst>
        </pc:spChg>
        <pc:spChg chg="add mod ord">
          <ac:chgData name="Shams Siddiqi" userId="8515217b9be739cd" providerId="LiveId" clId="{21E75588-D33B-4CAF-82CC-181BE6CFC1CD}" dt="2025-10-23T16:08:35.411" v="5583" actId="1035"/>
          <ac:spMkLst>
            <pc:docMk/>
            <pc:sldMk cId="524628799" sldId="309"/>
            <ac:spMk id="7" creationId="{66D239C0-8893-A059-045C-322201852AB0}"/>
          </ac:spMkLst>
        </pc:spChg>
        <pc:spChg chg="mod">
          <ac:chgData name="Shams Siddiqi" userId="8515217b9be739cd" providerId="LiveId" clId="{21E75588-D33B-4CAF-82CC-181BE6CFC1CD}" dt="2025-10-23T15:40:42.523" v="5384" actId="20577"/>
          <ac:spMkLst>
            <pc:docMk/>
            <pc:sldMk cId="524628799" sldId="309"/>
            <ac:spMk id="7171" creationId="{ADF3369F-C92E-3AED-4F86-0C3A5EC315FA}"/>
          </ac:spMkLst>
        </pc:spChg>
        <pc:spChg chg="add del mod">
          <ac:chgData name="Shams Siddiqi" userId="8515217b9be739cd" providerId="LiveId" clId="{21E75588-D33B-4CAF-82CC-181BE6CFC1CD}" dt="2025-10-23T16:47:52.097" v="6206" actId="20577"/>
          <ac:spMkLst>
            <pc:docMk/>
            <pc:sldMk cId="524628799" sldId="309"/>
            <ac:spMk id="7172" creationId="{CBDD0A15-8697-F3F7-2928-DC91A550D935}"/>
          </ac:spMkLst>
        </pc:spChg>
      </pc:sldChg>
      <pc:sldChg chg="del">
        <pc:chgData name="Shams Siddiqi" userId="8515217b9be739cd" providerId="LiveId" clId="{21E75588-D33B-4CAF-82CC-181BE6CFC1CD}" dt="2025-10-23T07:07:48.069" v="4645" actId="47"/>
        <pc:sldMkLst>
          <pc:docMk/>
          <pc:sldMk cId="792981429" sldId="2777"/>
        </pc:sldMkLst>
      </pc:sldChg>
      <pc:sldChg chg="add del">
        <pc:chgData name="Shams Siddiqi" userId="8515217b9be739cd" providerId="LiveId" clId="{21E75588-D33B-4CAF-82CC-181BE6CFC1CD}" dt="2025-10-23T07:07:48.069" v="4645" actId="47"/>
        <pc:sldMkLst>
          <pc:docMk/>
          <pc:sldMk cId="3825257334" sldId="2778"/>
        </pc:sldMkLst>
      </pc:sldChg>
      <pc:sldChg chg="modSp add del mod">
        <pc:chgData name="Shams Siddiqi" userId="8515217b9be739cd" providerId="LiveId" clId="{21E75588-D33B-4CAF-82CC-181BE6CFC1CD}" dt="2025-10-23T07:11:33.379" v="5300" actId="20577"/>
        <pc:sldMkLst>
          <pc:docMk/>
          <pc:sldMk cId="2131228247" sldId="2984"/>
        </pc:sldMkLst>
        <pc:spChg chg="mod">
          <ac:chgData name="Shams Siddiqi" userId="8515217b9be739cd" providerId="LiveId" clId="{21E75588-D33B-4CAF-82CC-181BE6CFC1CD}" dt="2025-10-23T05:32:34.410" v="775"/>
          <ac:spMkLst>
            <pc:docMk/>
            <pc:sldMk cId="2131228247" sldId="2984"/>
            <ac:spMk id="4" creationId="{BA1BEE0D-3D60-3895-6925-A29CF2E67866}"/>
          </ac:spMkLst>
        </pc:spChg>
        <pc:spChg chg="mod">
          <ac:chgData name="Shams Siddiqi" userId="8515217b9be739cd" providerId="LiveId" clId="{21E75588-D33B-4CAF-82CC-181BE6CFC1CD}" dt="2025-10-23T07:11:33.379" v="5300" actId="20577"/>
          <ac:spMkLst>
            <pc:docMk/>
            <pc:sldMk cId="2131228247" sldId="2984"/>
            <ac:spMk id="8" creationId="{439AD243-D81E-92E9-E174-E51DA24E0375}"/>
          </ac:spMkLst>
        </pc:spChg>
      </pc:sldChg>
      <pc:sldChg chg="addSp delSp modSp add mod ord">
        <pc:chgData name="Shams Siddiqi" userId="8515217b9be739cd" providerId="LiveId" clId="{21E75588-D33B-4CAF-82CC-181BE6CFC1CD}" dt="2025-10-23T15:34:04.329" v="5366" actId="20577"/>
        <pc:sldMkLst>
          <pc:docMk/>
          <pc:sldMk cId="448031807" sldId="2985"/>
        </pc:sldMkLst>
        <pc:spChg chg="mod">
          <ac:chgData name="Shams Siddiqi" userId="8515217b9be739cd" providerId="LiveId" clId="{21E75588-D33B-4CAF-82CC-181BE6CFC1CD}" dt="2025-10-23T05:39:46.579" v="983" actId="20577"/>
          <ac:spMkLst>
            <pc:docMk/>
            <pc:sldMk cId="448031807" sldId="2985"/>
            <ac:spMk id="2" creationId="{17BE7F74-19A1-1460-1F0B-84AA64747D8E}"/>
          </ac:spMkLst>
        </pc:spChg>
        <pc:spChg chg="mod">
          <ac:chgData name="Shams Siddiqi" userId="8515217b9be739cd" providerId="LiveId" clId="{21E75588-D33B-4CAF-82CC-181BE6CFC1CD}" dt="2025-10-23T05:35:42.466" v="784"/>
          <ac:spMkLst>
            <pc:docMk/>
            <pc:sldMk cId="448031807" sldId="2985"/>
            <ac:spMk id="4" creationId="{BA1BEE0D-3D60-3895-6925-A29CF2E67866}"/>
          </ac:spMkLst>
        </pc:spChg>
        <pc:spChg chg="mod">
          <ac:chgData name="Shams Siddiqi" userId="8515217b9be739cd" providerId="LiveId" clId="{21E75588-D33B-4CAF-82CC-181BE6CFC1CD}" dt="2025-10-23T15:34:04.329" v="5366" actId="20577"/>
          <ac:spMkLst>
            <pc:docMk/>
            <pc:sldMk cId="448031807" sldId="2985"/>
            <ac:spMk id="8" creationId="{439AD243-D81E-92E9-E174-E51DA24E0375}"/>
          </ac:spMkLst>
        </pc:spChg>
        <pc:graphicFrameChg chg="add mod">
          <ac:chgData name="Shams Siddiqi" userId="8515217b9be739cd" providerId="LiveId" clId="{21E75588-D33B-4CAF-82CC-181BE6CFC1CD}" dt="2025-10-23T05:40:15.657" v="985"/>
          <ac:graphicFrameMkLst>
            <pc:docMk/>
            <pc:sldMk cId="448031807" sldId="2985"/>
            <ac:graphicFrameMk id="3" creationId="{6A5CA9E9-3E89-3576-B8E5-333AE8F82B78}"/>
          </ac:graphicFrameMkLst>
        </pc:graphicFrameChg>
        <pc:graphicFrameChg chg="del">
          <ac:chgData name="Shams Siddiqi" userId="8515217b9be739cd" providerId="LiveId" clId="{21E75588-D33B-4CAF-82CC-181BE6CFC1CD}" dt="2025-10-23T05:40:03.605" v="984" actId="478"/>
          <ac:graphicFrameMkLst>
            <pc:docMk/>
            <pc:sldMk cId="448031807" sldId="2985"/>
            <ac:graphicFrameMk id="5" creationId="{F8392F83-C92C-5574-A074-E7A82BD7194A}"/>
          </ac:graphicFrameMkLst>
        </pc:graphicFrameChg>
        <pc:graphicFrameChg chg="add mod modGraphic">
          <ac:chgData name="Shams Siddiqi" userId="8515217b9be739cd" providerId="LiveId" clId="{21E75588-D33B-4CAF-82CC-181BE6CFC1CD}" dt="2025-10-23T07:02:25.477" v="4390" actId="1036"/>
          <ac:graphicFrameMkLst>
            <pc:docMk/>
            <pc:sldMk cId="448031807" sldId="2985"/>
            <ac:graphicFrameMk id="6" creationId="{44610CFC-1362-1571-AA68-E8DA2A867005}"/>
          </ac:graphicFrameMkLst>
        </pc:graphicFrameChg>
      </pc:sldChg>
      <pc:sldChg chg="add del">
        <pc:chgData name="Shams Siddiqi" userId="8515217b9be739cd" providerId="LiveId" clId="{21E75588-D33B-4CAF-82CC-181BE6CFC1CD}" dt="2025-10-23T05:35:27.710" v="781"/>
        <pc:sldMkLst>
          <pc:docMk/>
          <pc:sldMk cId="3672909921" sldId="2985"/>
        </pc:sldMkLst>
      </pc:sldChg>
      <pc:sldChg chg="add del">
        <pc:chgData name="Shams Siddiqi" userId="8515217b9be739cd" providerId="LiveId" clId="{21E75588-D33B-4CAF-82CC-181BE6CFC1CD}" dt="2025-10-23T05:35:37.141" v="783"/>
        <pc:sldMkLst>
          <pc:docMk/>
          <pc:sldMk cId="3741777667" sldId="2985"/>
        </pc:sldMkLst>
      </pc:sldChg>
      <pc:sldChg chg="add del">
        <pc:chgData name="Shams Siddiqi" userId="8515217b9be739cd" providerId="LiveId" clId="{21E75588-D33B-4CAF-82CC-181BE6CFC1CD}" dt="2025-10-23T05:35:13.039" v="779"/>
        <pc:sldMkLst>
          <pc:docMk/>
          <pc:sldMk cId="4168521336" sldId="2985"/>
        </pc:sldMkLst>
      </pc:sldChg>
      <pc:sldChg chg="delSp modSp add mod">
        <pc:chgData name="Shams Siddiqi" userId="8515217b9be739cd" providerId="LiveId" clId="{21E75588-D33B-4CAF-82CC-181BE6CFC1CD}" dt="2025-10-24T19:06:55.857" v="6365" actId="20577"/>
        <pc:sldMkLst>
          <pc:docMk/>
          <pc:sldMk cId="1657227324" sldId="2986"/>
        </pc:sldMkLst>
        <pc:spChg chg="mod">
          <ac:chgData name="Shams Siddiqi" userId="8515217b9be739cd" providerId="LiveId" clId="{21E75588-D33B-4CAF-82CC-181BE6CFC1CD}" dt="2025-10-23T06:19:12.475" v="2148" actId="20577"/>
          <ac:spMkLst>
            <pc:docMk/>
            <pc:sldMk cId="1657227324" sldId="2986"/>
            <ac:spMk id="2" creationId="{B0039C89-70EB-58A6-60CB-EC9B154D3060}"/>
          </ac:spMkLst>
        </pc:spChg>
        <pc:spChg chg="mod">
          <ac:chgData name="Shams Siddiqi" userId="8515217b9be739cd" providerId="LiveId" clId="{21E75588-D33B-4CAF-82CC-181BE6CFC1CD}" dt="2025-10-24T19:06:55.857" v="6365" actId="20577"/>
          <ac:spMkLst>
            <pc:docMk/>
            <pc:sldMk cId="1657227324" sldId="2986"/>
            <ac:spMk id="8" creationId="{6886C449-D1F6-09E7-6A68-A124C430DF18}"/>
          </ac:spMkLst>
        </pc:spChg>
        <pc:graphicFrameChg chg="del modGraphic">
          <ac:chgData name="Shams Siddiqi" userId="8515217b9be739cd" providerId="LiveId" clId="{21E75588-D33B-4CAF-82CC-181BE6CFC1CD}" dt="2025-10-23T06:30:33.066" v="2770" actId="478"/>
          <ac:graphicFrameMkLst>
            <pc:docMk/>
            <pc:sldMk cId="1657227324" sldId="2986"/>
            <ac:graphicFrameMk id="6" creationId="{E8D85EEB-DE80-F73C-523C-839DE09193F5}"/>
          </ac:graphicFrameMkLst>
        </pc:graphicFrameChg>
      </pc:sldChg>
      <pc:sldChg chg="modSp add mod">
        <pc:chgData name="Shams Siddiqi" userId="8515217b9be739cd" providerId="LiveId" clId="{21E75588-D33B-4CAF-82CC-181BE6CFC1CD}" dt="2025-10-24T19:17:06.019" v="6963" actId="115"/>
        <pc:sldMkLst>
          <pc:docMk/>
          <pc:sldMk cId="3589695078" sldId="2987"/>
        </pc:sldMkLst>
        <pc:spChg chg="mod">
          <ac:chgData name="Shams Siddiqi" userId="8515217b9be739cd" providerId="LiveId" clId="{21E75588-D33B-4CAF-82CC-181BE6CFC1CD}" dt="2025-10-23T06:50:00.737" v="3832" actId="20577"/>
          <ac:spMkLst>
            <pc:docMk/>
            <pc:sldMk cId="3589695078" sldId="2987"/>
            <ac:spMk id="2" creationId="{3B2B590D-BA7E-5BF9-3C6C-AD115DF5C999}"/>
          </ac:spMkLst>
        </pc:spChg>
        <pc:spChg chg="mod">
          <ac:chgData name="Shams Siddiqi" userId="8515217b9be739cd" providerId="LiveId" clId="{21E75588-D33B-4CAF-82CC-181BE6CFC1CD}" dt="2025-10-24T19:17:06.019" v="6963" actId="115"/>
          <ac:spMkLst>
            <pc:docMk/>
            <pc:sldMk cId="3589695078" sldId="2987"/>
            <ac:spMk id="8" creationId="{661B0F2F-E6D7-EFCF-E9F3-36FBA426D09A}"/>
          </ac:spMkLst>
        </pc:spChg>
      </pc:sldChg>
      <pc:sldChg chg="addSp modSp add mod">
        <pc:chgData name="Shams Siddiqi" userId="8515217b9be739cd" providerId="LiveId" clId="{21E75588-D33B-4CAF-82CC-181BE6CFC1CD}" dt="2025-10-23T16:40:53.646" v="6205" actId="14100"/>
        <pc:sldMkLst>
          <pc:docMk/>
          <pc:sldMk cId="352688557" sldId="2988"/>
        </pc:sldMkLst>
        <pc:spChg chg="add mod ord">
          <ac:chgData name="Shams Siddiqi" userId="8515217b9be739cd" providerId="LiveId" clId="{21E75588-D33B-4CAF-82CC-181BE6CFC1CD}" dt="2025-10-23T16:38:40.243" v="6146" actId="1035"/>
          <ac:spMkLst>
            <pc:docMk/>
            <pc:sldMk cId="352688557" sldId="2988"/>
            <ac:spMk id="2" creationId="{050129C1-7CB6-940F-9C68-758EC90AA12C}"/>
          </ac:spMkLst>
        </pc:spChg>
        <pc:spChg chg="add mod ord">
          <ac:chgData name="Shams Siddiqi" userId="8515217b9be739cd" providerId="LiveId" clId="{21E75588-D33B-4CAF-82CC-181BE6CFC1CD}" dt="2025-10-23T16:40:53.646" v="6205" actId="14100"/>
          <ac:spMkLst>
            <pc:docMk/>
            <pc:sldMk cId="352688557" sldId="2988"/>
            <ac:spMk id="3" creationId="{AA823E18-38F4-9A87-89A4-88437F2749DB}"/>
          </ac:spMkLst>
        </pc:spChg>
        <pc:spChg chg="add mod">
          <ac:chgData name="Shams Siddiqi" userId="8515217b9be739cd" providerId="LiveId" clId="{21E75588-D33B-4CAF-82CC-181BE6CFC1CD}" dt="2025-10-23T16:40:46.542" v="6204" actId="1076"/>
          <ac:spMkLst>
            <pc:docMk/>
            <pc:sldMk cId="352688557" sldId="2988"/>
            <ac:spMk id="4" creationId="{502BBBFB-1B4D-9FA7-ECC3-AFC3E49F835E}"/>
          </ac:spMkLst>
        </pc:spChg>
        <pc:spChg chg="add mod">
          <ac:chgData name="Shams Siddiqi" userId="8515217b9be739cd" providerId="LiveId" clId="{21E75588-D33B-4CAF-82CC-181BE6CFC1CD}" dt="2025-10-23T16:40:38.087" v="6203" actId="1076"/>
          <ac:spMkLst>
            <pc:docMk/>
            <pc:sldMk cId="352688557" sldId="2988"/>
            <ac:spMk id="5" creationId="{F7BF6E9B-5BD9-B0E2-CDA3-B4DE83E50C4A}"/>
          </ac:spMkLst>
        </pc:spChg>
        <pc:spChg chg="add mod">
          <ac:chgData name="Shams Siddiqi" userId="8515217b9be739cd" providerId="LiveId" clId="{21E75588-D33B-4CAF-82CC-181BE6CFC1CD}" dt="2025-10-23T16:39:45.715" v="6170" actId="14100"/>
          <ac:spMkLst>
            <pc:docMk/>
            <pc:sldMk cId="352688557" sldId="2988"/>
            <ac:spMk id="6" creationId="{50F8CEC0-E6FC-4CEB-803D-85B75EC382EA}"/>
          </ac:spMkLst>
        </pc:spChg>
        <pc:spChg chg="add mod">
          <ac:chgData name="Shams Siddiqi" userId="8515217b9be739cd" providerId="LiveId" clId="{21E75588-D33B-4CAF-82CC-181BE6CFC1CD}" dt="2025-10-23T16:39:00.367" v="6157" actId="20577"/>
          <ac:spMkLst>
            <pc:docMk/>
            <pc:sldMk cId="352688557" sldId="2988"/>
            <ac:spMk id="7" creationId="{44FE192C-4BB0-80F1-4D49-1176D38E6DA3}"/>
          </ac:spMkLst>
        </pc:spChg>
        <pc:spChg chg="add mod">
          <ac:chgData name="Shams Siddiqi" userId="8515217b9be739cd" providerId="LiveId" clId="{21E75588-D33B-4CAF-82CC-181BE6CFC1CD}" dt="2025-10-23T16:40:29.464" v="6202" actId="1076"/>
          <ac:spMkLst>
            <pc:docMk/>
            <pc:sldMk cId="352688557" sldId="2988"/>
            <ac:spMk id="8" creationId="{45CC37C8-5280-25A2-C009-F0F7C6CDC814}"/>
          </ac:spMkLst>
        </pc:spChg>
        <pc:spChg chg="add mod">
          <ac:chgData name="Shams Siddiqi" userId="8515217b9be739cd" providerId="LiveId" clId="{21E75588-D33B-4CAF-82CC-181BE6CFC1CD}" dt="2025-10-23T16:40:25.736" v="6201" actId="1076"/>
          <ac:spMkLst>
            <pc:docMk/>
            <pc:sldMk cId="352688557" sldId="2988"/>
            <ac:spMk id="9" creationId="{1BBF86DD-4EBD-9A36-873C-4F2549CA23AB}"/>
          </ac:spMkLst>
        </pc:spChg>
        <pc:spChg chg="mod">
          <ac:chgData name="Shams Siddiqi" userId="8515217b9be739cd" providerId="LiveId" clId="{21E75588-D33B-4CAF-82CC-181BE6CFC1CD}" dt="2025-10-23T16:38:07.410" v="6127" actId="14100"/>
          <ac:spMkLst>
            <pc:docMk/>
            <pc:sldMk cId="352688557" sldId="2988"/>
            <ac:spMk id="7172" creationId="{A98FC952-1DAE-E0F4-5944-BB862AD344D3}"/>
          </ac:spMkLst>
        </pc:spChg>
      </pc:sldChg>
      <pc:sldChg chg="modSp add del mod modTransition">
        <pc:chgData name="Shams Siddiqi" userId="8515217b9be739cd" providerId="LiveId" clId="{21E75588-D33B-4CAF-82CC-181BE6CFC1CD}" dt="2025-10-23T15:46:32.377" v="5390" actId="48537"/>
        <pc:sldMkLst>
          <pc:docMk/>
          <pc:sldMk cId="800893877" sldId="2989"/>
        </pc:sldMkLst>
        <pc:spChg chg="mod">
          <ac:chgData name="Shams Siddiqi" userId="8515217b9be739cd" providerId="LiveId" clId="{21E75588-D33B-4CAF-82CC-181BE6CFC1CD}" dt="2025-10-23T15:46:32.377" v="5390" actId="48537"/>
          <ac:spMkLst>
            <pc:docMk/>
            <pc:sldMk cId="800893877" sldId="2989"/>
            <ac:spMk id="2" creationId="{27E45896-6490-E27B-8464-88305CF4B1BC}"/>
          </ac:spMkLst>
        </pc:spChg>
        <pc:spChg chg="mod">
          <ac:chgData name="Shams Siddiqi" userId="8515217b9be739cd" providerId="LiveId" clId="{21E75588-D33B-4CAF-82CC-181BE6CFC1CD}" dt="2025-10-23T15:46:32.377" v="5390" actId="48537"/>
          <ac:spMkLst>
            <pc:docMk/>
            <pc:sldMk cId="800893877" sldId="2989"/>
            <ac:spMk id="4" creationId="{47C73046-2985-C472-FA54-CF4D8689A6A9}"/>
          </ac:spMkLst>
        </pc:spChg>
        <pc:spChg chg="mod">
          <ac:chgData name="Shams Siddiqi" userId="8515217b9be739cd" providerId="LiveId" clId="{21E75588-D33B-4CAF-82CC-181BE6CFC1CD}" dt="2025-10-23T15:46:32.377" v="5390" actId="48537"/>
          <ac:spMkLst>
            <pc:docMk/>
            <pc:sldMk cId="800893877" sldId="2989"/>
            <ac:spMk id="5" creationId="{4B74956C-7753-96E1-F90F-5E7A6DDD7404}"/>
          </ac:spMkLst>
        </pc:spChg>
        <pc:picChg chg="mod">
          <ac:chgData name="Shams Siddiqi" userId="8515217b9be739cd" providerId="LiveId" clId="{21E75588-D33B-4CAF-82CC-181BE6CFC1CD}" dt="2025-10-23T15:46:32.377" v="5390" actId="48537"/>
          <ac:picMkLst>
            <pc:docMk/>
            <pc:sldMk cId="800893877" sldId="2989"/>
            <ac:picMk id="6" creationId="{D5B405C3-9B53-48D2-A100-083FA27C23BF}"/>
          </ac:picMkLst>
        </pc:picChg>
      </pc:sldChg>
      <pc:sldChg chg="modSp add mod">
        <pc:chgData name="Shams Siddiqi" userId="8515217b9be739cd" providerId="LiveId" clId="{21E75588-D33B-4CAF-82CC-181BE6CFC1CD}" dt="2025-10-23T16:25:46.767" v="6015" actId="20577"/>
        <pc:sldMkLst>
          <pc:docMk/>
          <pc:sldMk cId="1991533123" sldId="2989"/>
        </pc:sldMkLst>
        <pc:spChg chg="mod">
          <ac:chgData name="Shams Siddiqi" userId="8515217b9be739cd" providerId="LiveId" clId="{21E75588-D33B-4CAF-82CC-181BE6CFC1CD}" dt="2025-10-23T16:14:36.038" v="5674" actId="20577"/>
          <ac:spMkLst>
            <pc:docMk/>
            <pc:sldMk cId="1991533123" sldId="2989"/>
            <ac:spMk id="2" creationId="{773A6951-CBBE-7015-407A-BAA2E423928C}"/>
          </ac:spMkLst>
        </pc:spChg>
        <pc:spChg chg="mod">
          <ac:chgData name="Shams Siddiqi" userId="8515217b9be739cd" providerId="LiveId" clId="{21E75588-D33B-4CAF-82CC-181BE6CFC1CD}" dt="2025-10-23T16:25:46.767" v="6015" actId="20577"/>
          <ac:spMkLst>
            <pc:docMk/>
            <pc:sldMk cId="1991533123" sldId="2989"/>
            <ac:spMk id="8" creationId="{0314D8D0-0CBD-6666-382F-56426EA70A6D}"/>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58D1F07-766B-4D89-8EB4-F65EF0396711}" type="datetimeFigureOut">
              <a:rPr lang="en-US" smtClean="0"/>
              <a:t>10/23/2025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672341D-874C-4A1D-9ED4-2826F3EF865B}" type="slidenum">
              <a:rPr lang="en-US" smtClean="0"/>
              <a:t>‹#›</a:t>
            </a:fld>
            <a:endParaRPr lang="en-US"/>
          </a:p>
        </p:txBody>
      </p:sp>
    </p:spTree>
    <p:extLst>
      <p:ext uri="{BB962C8B-B14F-4D97-AF65-F5344CB8AC3E}">
        <p14:creationId xmlns:p14="http://schemas.microsoft.com/office/powerpoint/2010/main" val="149723293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7">
            <a:extLst>
              <a:ext uri="{FF2B5EF4-FFF2-40B4-BE49-F238E27FC236}">
                <a16:creationId xmlns:a16="http://schemas.microsoft.com/office/drawing/2014/main" id="{CB16FF1B-4399-983B-361E-3D9B0CA56ADF}"/>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5200">
              <a:spcBef>
                <a:spcPct val="30000"/>
              </a:spcBef>
              <a:defRPr sz="1200">
                <a:solidFill>
                  <a:schemeClr val="tx1"/>
                </a:solidFill>
                <a:latin typeface="Arial" panose="020B0604020202020204" pitchFamily="34" charset="0"/>
                <a:cs typeface="Arial" panose="020B0604020202020204" pitchFamily="34" charset="0"/>
              </a:defRPr>
            </a:lvl1pPr>
            <a:lvl2pPr marL="742950" indent="-285750" defTabSz="965200">
              <a:spcBef>
                <a:spcPct val="30000"/>
              </a:spcBef>
              <a:defRPr sz="1200">
                <a:solidFill>
                  <a:schemeClr val="tx1"/>
                </a:solidFill>
                <a:latin typeface="Arial" panose="020B0604020202020204" pitchFamily="34" charset="0"/>
                <a:cs typeface="Arial" panose="020B0604020202020204" pitchFamily="34" charset="0"/>
              </a:defRPr>
            </a:lvl2pPr>
            <a:lvl3pPr marL="1143000" indent="-228600" defTabSz="965200">
              <a:spcBef>
                <a:spcPct val="30000"/>
              </a:spcBef>
              <a:defRPr sz="1200">
                <a:solidFill>
                  <a:schemeClr val="tx1"/>
                </a:solidFill>
                <a:latin typeface="Arial" panose="020B0604020202020204" pitchFamily="34" charset="0"/>
                <a:cs typeface="Arial" panose="020B0604020202020204" pitchFamily="34" charset="0"/>
              </a:defRPr>
            </a:lvl3pPr>
            <a:lvl4pPr marL="1600200" indent="-228600" defTabSz="965200">
              <a:spcBef>
                <a:spcPct val="30000"/>
              </a:spcBef>
              <a:defRPr sz="1200">
                <a:solidFill>
                  <a:schemeClr val="tx1"/>
                </a:solidFill>
                <a:latin typeface="Arial" panose="020B0604020202020204" pitchFamily="34" charset="0"/>
                <a:cs typeface="Arial" panose="020B0604020202020204" pitchFamily="34" charset="0"/>
              </a:defRPr>
            </a:lvl4pPr>
            <a:lvl5pPr marL="2057400" indent="-228600" defTabSz="965200">
              <a:spcBef>
                <a:spcPct val="30000"/>
              </a:spcBef>
              <a:defRPr sz="1200">
                <a:solidFill>
                  <a:schemeClr val="tx1"/>
                </a:solidFill>
                <a:latin typeface="Arial" panose="020B0604020202020204" pitchFamily="34" charset="0"/>
                <a:cs typeface="Arial" panose="020B0604020202020204" pitchFamily="34" charset="0"/>
              </a:defRPr>
            </a:lvl5pPr>
            <a:lvl6pPr marL="2514600" indent="-228600" defTabSz="9652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71800" indent="-228600" defTabSz="9652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9000" indent="-228600" defTabSz="9652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6200" indent="-228600" defTabSz="9652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marL="0" marR="0" lvl="0" indent="0" algn="r" defTabSz="965200" rtl="0" eaLnBrk="1" fontAlgn="base" latinLnBrk="0" hangingPunct="1">
              <a:lnSpc>
                <a:spcPct val="100000"/>
              </a:lnSpc>
              <a:spcBef>
                <a:spcPct val="0"/>
              </a:spcBef>
              <a:spcAft>
                <a:spcPct val="0"/>
              </a:spcAft>
              <a:buClrTx/>
              <a:buSzTx/>
              <a:buFontTx/>
              <a:buNone/>
              <a:tabLst/>
              <a:defRPr/>
            </a:pPr>
            <a:fld id="{257A4CC2-972E-422F-A181-CA22F5ACFF9C}" type="slidenum">
              <a:rPr kumimoji="0" lang="en-US" altLang="en-US" sz="1200" b="0" i="0" u="none" strike="noStrike" kern="1200" cap="none" spc="0" normalizeH="0" baseline="0" noProof="0" smtClean="0">
                <a:ln>
                  <a:noFill/>
                </a:ln>
                <a:solidFill>
                  <a:srgbClr val="000000"/>
                </a:solidFill>
                <a:effectLst/>
                <a:uLnTx/>
                <a:uFillTx/>
                <a:latin typeface="Arial" panose="020B0604020202020204" pitchFamily="34" charset="0"/>
                <a:ea typeface="+mn-ea"/>
                <a:cs typeface="Arial" panose="020B0604020202020204" pitchFamily="34" charset="0"/>
              </a:rPr>
              <a:pPr marL="0" marR="0" lvl="0" indent="0" algn="r" defTabSz="965200" rtl="0" eaLnBrk="1" fontAlgn="base" latinLnBrk="0" hangingPunct="1">
                <a:lnSpc>
                  <a:spcPct val="100000"/>
                </a:lnSpc>
                <a:spcBef>
                  <a:spcPct val="0"/>
                </a:spcBef>
                <a:spcAft>
                  <a:spcPct val="0"/>
                </a:spcAft>
                <a:buClrTx/>
                <a:buSzTx/>
                <a:buFontTx/>
                <a:buNone/>
                <a:tabLst/>
                <a:defRPr/>
              </a:pPr>
              <a:t>1</a:t>
            </a:fld>
            <a:endParaRPr kumimoji="0" lang="en-US" altLang="en-US" sz="1200" b="0" i="0" u="none" strike="noStrike" kern="120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endParaRPr>
          </a:p>
        </p:txBody>
      </p:sp>
      <p:sp>
        <p:nvSpPr>
          <p:cNvPr id="6147" name="Rectangle 2">
            <a:extLst>
              <a:ext uri="{FF2B5EF4-FFF2-40B4-BE49-F238E27FC236}">
                <a16:creationId xmlns:a16="http://schemas.microsoft.com/office/drawing/2014/main" id="{3AA1566C-9196-42FD-2576-A510A0D31B1C}"/>
              </a:ext>
            </a:extLst>
          </p:cNvPr>
          <p:cNvSpPr>
            <a:spLocks noGrp="1" noRot="1" noChangeAspect="1" noChangeArrowheads="1" noTextEdit="1"/>
          </p:cNvSpPr>
          <p:nvPr>
            <p:ph type="sldImg"/>
          </p:nvPr>
        </p:nvSpPr>
        <p:spPr>
          <a:ln/>
        </p:spPr>
      </p:sp>
      <p:sp>
        <p:nvSpPr>
          <p:cNvPr id="6148" name="Rectangle 3">
            <a:extLst>
              <a:ext uri="{FF2B5EF4-FFF2-40B4-BE49-F238E27FC236}">
                <a16:creationId xmlns:a16="http://schemas.microsoft.com/office/drawing/2014/main" id="{83D9B45B-9AD9-87E4-504A-A2503B4000F2}"/>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cs typeface="Arial" panose="020B0604020202020204" pitchFamily="34"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7">
            <a:extLst>
              <a:ext uri="{FF2B5EF4-FFF2-40B4-BE49-F238E27FC236}">
                <a16:creationId xmlns:a16="http://schemas.microsoft.com/office/drawing/2014/main" id="{A3F19C0C-95AB-5A44-BFDA-E1003B15585F}"/>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5200">
              <a:spcBef>
                <a:spcPct val="30000"/>
              </a:spcBef>
              <a:defRPr sz="1200">
                <a:solidFill>
                  <a:schemeClr val="tx1"/>
                </a:solidFill>
                <a:latin typeface="Arial" panose="020B0604020202020204" pitchFamily="34" charset="0"/>
                <a:cs typeface="Arial" panose="020B0604020202020204" pitchFamily="34" charset="0"/>
              </a:defRPr>
            </a:lvl1pPr>
            <a:lvl2pPr marL="742950" indent="-285750" defTabSz="965200">
              <a:spcBef>
                <a:spcPct val="30000"/>
              </a:spcBef>
              <a:defRPr sz="1200">
                <a:solidFill>
                  <a:schemeClr val="tx1"/>
                </a:solidFill>
                <a:latin typeface="Arial" panose="020B0604020202020204" pitchFamily="34" charset="0"/>
                <a:cs typeface="Arial" panose="020B0604020202020204" pitchFamily="34" charset="0"/>
              </a:defRPr>
            </a:lvl2pPr>
            <a:lvl3pPr marL="1143000" indent="-228600" defTabSz="965200">
              <a:spcBef>
                <a:spcPct val="30000"/>
              </a:spcBef>
              <a:defRPr sz="1200">
                <a:solidFill>
                  <a:schemeClr val="tx1"/>
                </a:solidFill>
                <a:latin typeface="Arial" panose="020B0604020202020204" pitchFamily="34" charset="0"/>
                <a:cs typeface="Arial" panose="020B0604020202020204" pitchFamily="34" charset="0"/>
              </a:defRPr>
            </a:lvl3pPr>
            <a:lvl4pPr marL="1600200" indent="-228600" defTabSz="965200">
              <a:spcBef>
                <a:spcPct val="30000"/>
              </a:spcBef>
              <a:defRPr sz="1200">
                <a:solidFill>
                  <a:schemeClr val="tx1"/>
                </a:solidFill>
                <a:latin typeface="Arial" panose="020B0604020202020204" pitchFamily="34" charset="0"/>
                <a:cs typeface="Arial" panose="020B0604020202020204" pitchFamily="34" charset="0"/>
              </a:defRPr>
            </a:lvl4pPr>
            <a:lvl5pPr marL="2057400" indent="-228600" defTabSz="965200">
              <a:spcBef>
                <a:spcPct val="30000"/>
              </a:spcBef>
              <a:defRPr sz="1200">
                <a:solidFill>
                  <a:schemeClr val="tx1"/>
                </a:solidFill>
                <a:latin typeface="Arial" panose="020B0604020202020204" pitchFamily="34" charset="0"/>
                <a:cs typeface="Arial" panose="020B0604020202020204" pitchFamily="34" charset="0"/>
              </a:defRPr>
            </a:lvl5pPr>
            <a:lvl6pPr marL="2514600" indent="-228600" defTabSz="9652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71800" indent="-228600" defTabSz="9652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9000" indent="-228600" defTabSz="9652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6200" indent="-228600" defTabSz="9652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marL="0" marR="0" lvl="0" indent="0" algn="r" defTabSz="965200" rtl="0" eaLnBrk="1" fontAlgn="base" latinLnBrk="0" hangingPunct="1">
              <a:lnSpc>
                <a:spcPct val="100000"/>
              </a:lnSpc>
              <a:spcBef>
                <a:spcPct val="0"/>
              </a:spcBef>
              <a:spcAft>
                <a:spcPct val="0"/>
              </a:spcAft>
              <a:buClrTx/>
              <a:buSzTx/>
              <a:buFontTx/>
              <a:buNone/>
              <a:tabLst/>
              <a:defRPr/>
            </a:pPr>
            <a:fld id="{8FB4FD8B-5861-4B27-9A32-DAC75CF1580C}" type="slidenum">
              <a:rPr kumimoji="0" lang="en-US" altLang="en-US" sz="1200" b="0" i="0" u="none" strike="noStrike" kern="1200" cap="none" spc="0" normalizeH="0" baseline="0" noProof="0" smtClean="0">
                <a:ln>
                  <a:noFill/>
                </a:ln>
                <a:solidFill>
                  <a:srgbClr val="000000"/>
                </a:solidFill>
                <a:effectLst/>
                <a:uLnTx/>
                <a:uFillTx/>
                <a:latin typeface="Arial" panose="020B0604020202020204" pitchFamily="34" charset="0"/>
                <a:ea typeface="+mn-ea"/>
                <a:cs typeface="Arial" panose="020B0604020202020204" pitchFamily="34" charset="0"/>
              </a:rPr>
              <a:pPr marL="0" marR="0" lvl="0" indent="0" algn="r" defTabSz="965200" rtl="0" eaLnBrk="1" fontAlgn="base" latinLnBrk="0" hangingPunct="1">
                <a:lnSpc>
                  <a:spcPct val="100000"/>
                </a:lnSpc>
                <a:spcBef>
                  <a:spcPct val="0"/>
                </a:spcBef>
                <a:spcAft>
                  <a:spcPct val="0"/>
                </a:spcAft>
                <a:buClrTx/>
                <a:buSzTx/>
                <a:buFontTx/>
                <a:buNone/>
                <a:tabLst/>
                <a:defRPr/>
              </a:pPr>
              <a:t>2</a:t>
            </a:fld>
            <a:endParaRPr kumimoji="0" lang="en-US" altLang="en-US" sz="1200" b="0" i="0" u="none" strike="noStrike" kern="120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endParaRPr>
          </a:p>
        </p:txBody>
      </p:sp>
      <p:sp>
        <p:nvSpPr>
          <p:cNvPr id="8195" name="Rectangle 2">
            <a:extLst>
              <a:ext uri="{FF2B5EF4-FFF2-40B4-BE49-F238E27FC236}">
                <a16:creationId xmlns:a16="http://schemas.microsoft.com/office/drawing/2014/main" id="{22E47E55-7DE2-78E9-251B-5A2CEA0BD724}"/>
              </a:ext>
            </a:extLst>
          </p:cNvPr>
          <p:cNvSpPr>
            <a:spLocks noGrp="1" noRot="1" noChangeAspect="1" noChangeArrowheads="1" noTextEdit="1"/>
          </p:cNvSpPr>
          <p:nvPr>
            <p:ph type="sldImg"/>
          </p:nvPr>
        </p:nvSpPr>
        <p:spPr>
          <a:ln/>
        </p:spPr>
      </p:sp>
      <p:sp>
        <p:nvSpPr>
          <p:cNvPr id="8196" name="Rectangle 3">
            <a:extLst>
              <a:ext uri="{FF2B5EF4-FFF2-40B4-BE49-F238E27FC236}">
                <a16:creationId xmlns:a16="http://schemas.microsoft.com/office/drawing/2014/main" id="{7EC6E823-B72B-4135-0DB9-0E3CCF37AB19}"/>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25057266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01DA48F-03EA-E2F2-0354-28B990A2593B}"/>
            </a:ext>
          </a:extLst>
        </p:cNvPr>
        <p:cNvGrpSpPr/>
        <p:nvPr/>
      </p:nvGrpSpPr>
      <p:grpSpPr>
        <a:xfrm>
          <a:off x="0" y="0"/>
          <a:ext cx="0" cy="0"/>
          <a:chOff x="0" y="0"/>
          <a:chExt cx="0" cy="0"/>
        </a:xfrm>
      </p:grpSpPr>
      <p:sp>
        <p:nvSpPr>
          <p:cNvPr id="8194" name="Rectangle 7">
            <a:extLst>
              <a:ext uri="{FF2B5EF4-FFF2-40B4-BE49-F238E27FC236}">
                <a16:creationId xmlns:a16="http://schemas.microsoft.com/office/drawing/2014/main" id="{87F93003-4136-EA02-7239-6B001935E56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5200">
              <a:spcBef>
                <a:spcPct val="30000"/>
              </a:spcBef>
              <a:defRPr sz="1200">
                <a:solidFill>
                  <a:schemeClr val="tx1"/>
                </a:solidFill>
                <a:latin typeface="Arial" panose="020B0604020202020204" pitchFamily="34" charset="0"/>
                <a:cs typeface="Arial" panose="020B0604020202020204" pitchFamily="34" charset="0"/>
              </a:defRPr>
            </a:lvl1pPr>
            <a:lvl2pPr marL="742950" indent="-285750" defTabSz="965200">
              <a:spcBef>
                <a:spcPct val="30000"/>
              </a:spcBef>
              <a:defRPr sz="1200">
                <a:solidFill>
                  <a:schemeClr val="tx1"/>
                </a:solidFill>
                <a:latin typeface="Arial" panose="020B0604020202020204" pitchFamily="34" charset="0"/>
                <a:cs typeface="Arial" panose="020B0604020202020204" pitchFamily="34" charset="0"/>
              </a:defRPr>
            </a:lvl2pPr>
            <a:lvl3pPr marL="1143000" indent="-228600" defTabSz="965200">
              <a:spcBef>
                <a:spcPct val="30000"/>
              </a:spcBef>
              <a:defRPr sz="1200">
                <a:solidFill>
                  <a:schemeClr val="tx1"/>
                </a:solidFill>
                <a:latin typeface="Arial" panose="020B0604020202020204" pitchFamily="34" charset="0"/>
                <a:cs typeface="Arial" panose="020B0604020202020204" pitchFamily="34" charset="0"/>
              </a:defRPr>
            </a:lvl3pPr>
            <a:lvl4pPr marL="1600200" indent="-228600" defTabSz="965200">
              <a:spcBef>
                <a:spcPct val="30000"/>
              </a:spcBef>
              <a:defRPr sz="1200">
                <a:solidFill>
                  <a:schemeClr val="tx1"/>
                </a:solidFill>
                <a:latin typeface="Arial" panose="020B0604020202020204" pitchFamily="34" charset="0"/>
                <a:cs typeface="Arial" panose="020B0604020202020204" pitchFamily="34" charset="0"/>
              </a:defRPr>
            </a:lvl4pPr>
            <a:lvl5pPr marL="2057400" indent="-228600" defTabSz="965200">
              <a:spcBef>
                <a:spcPct val="30000"/>
              </a:spcBef>
              <a:defRPr sz="1200">
                <a:solidFill>
                  <a:schemeClr val="tx1"/>
                </a:solidFill>
                <a:latin typeface="Arial" panose="020B0604020202020204" pitchFamily="34" charset="0"/>
                <a:cs typeface="Arial" panose="020B0604020202020204" pitchFamily="34" charset="0"/>
              </a:defRPr>
            </a:lvl5pPr>
            <a:lvl6pPr marL="2514600" indent="-228600" defTabSz="9652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71800" indent="-228600" defTabSz="9652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9000" indent="-228600" defTabSz="9652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6200" indent="-228600" defTabSz="9652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marL="0" marR="0" lvl="0" indent="0" algn="r" defTabSz="965200" rtl="0" eaLnBrk="1" fontAlgn="base" latinLnBrk="0" hangingPunct="1">
              <a:lnSpc>
                <a:spcPct val="100000"/>
              </a:lnSpc>
              <a:spcBef>
                <a:spcPct val="0"/>
              </a:spcBef>
              <a:spcAft>
                <a:spcPct val="0"/>
              </a:spcAft>
              <a:buClrTx/>
              <a:buSzTx/>
              <a:buFontTx/>
              <a:buNone/>
              <a:tabLst/>
              <a:defRPr/>
            </a:pPr>
            <a:fld id="{8FB4FD8B-5861-4B27-9A32-DAC75CF1580C}" type="slidenum">
              <a:rPr kumimoji="0" lang="en-US" altLang="en-US" sz="1200" b="0" i="0" u="none" strike="noStrike" kern="1200" cap="none" spc="0" normalizeH="0" baseline="0" noProof="0" smtClean="0">
                <a:ln>
                  <a:noFill/>
                </a:ln>
                <a:solidFill>
                  <a:srgbClr val="000000"/>
                </a:solidFill>
                <a:effectLst/>
                <a:uLnTx/>
                <a:uFillTx/>
                <a:latin typeface="Arial" panose="020B0604020202020204" pitchFamily="34" charset="0"/>
                <a:ea typeface="+mn-ea"/>
                <a:cs typeface="Arial" panose="020B0604020202020204" pitchFamily="34" charset="0"/>
              </a:rPr>
              <a:pPr marL="0" marR="0" lvl="0" indent="0" algn="r" defTabSz="965200" rtl="0" eaLnBrk="1" fontAlgn="base" latinLnBrk="0" hangingPunct="1">
                <a:lnSpc>
                  <a:spcPct val="100000"/>
                </a:lnSpc>
                <a:spcBef>
                  <a:spcPct val="0"/>
                </a:spcBef>
                <a:spcAft>
                  <a:spcPct val="0"/>
                </a:spcAft>
                <a:buClrTx/>
                <a:buSzTx/>
                <a:buFontTx/>
                <a:buNone/>
                <a:tabLst/>
                <a:defRPr/>
              </a:pPr>
              <a:t>3</a:t>
            </a:fld>
            <a:endParaRPr kumimoji="0" lang="en-US" altLang="en-US" sz="1200" b="0" i="0" u="none" strike="noStrike" kern="120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endParaRPr>
          </a:p>
        </p:txBody>
      </p:sp>
      <p:sp>
        <p:nvSpPr>
          <p:cNvPr id="8195" name="Rectangle 2">
            <a:extLst>
              <a:ext uri="{FF2B5EF4-FFF2-40B4-BE49-F238E27FC236}">
                <a16:creationId xmlns:a16="http://schemas.microsoft.com/office/drawing/2014/main" id="{DD6734E0-86E4-4279-479B-33D5424452A4}"/>
              </a:ext>
            </a:extLst>
          </p:cNvPr>
          <p:cNvSpPr>
            <a:spLocks noGrp="1" noRot="1" noChangeAspect="1" noChangeArrowheads="1" noTextEdit="1"/>
          </p:cNvSpPr>
          <p:nvPr>
            <p:ph type="sldImg"/>
          </p:nvPr>
        </p:nvSpPr>
        <p:spPr>
          <a:ln/>
        </p:spPr>
      </p:sp>
      <p:sp>
        <p:nvSpPr>
          <p:cNvPr id="8196" name="Rectangle 3">
            <a:extLst>
              <a:ext uri="{FF2B5EF4-FFF2-40B4-BE49-F238E27FC236}">
                <a16:creationId xmlns:a16="http://schemas.microsoft.com/office/drawing/2014/main" id="{6FFAA623-78DF-81EF-C9F6-26BF3666DD35}"/>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04875927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showMasterPhAnim="0" type="title" preserve="1">
  <p:cSld name="Title Slide">
    <p:spTree>
      <p:nvGrpSpPr>
        <p:cNvPr id="1" name=""/>
        <p:cNvGrpSpPr/>
        <p:nvPr/>
      </p:nvGrpSpPr>
      <p:grpSpPr>
        <a:xfrm>
          <a:off x="0" y="0"/>
          <a:ext cx="0" cy="0"/>
          <a:chOff x="0" y="0"/>
          <a:chExt cx="0" cy="0"/>
        </a:xfrm>
      </p:grpSpPr>
      <p:grpSp>
        <p:nvGrpSpPr>
          <p:cNvPr id="2" name="Group 7">
            <a:extLst>
              <a:ext uri="{FF2B5EF4-FFF2-40B4-BE49-F238E27FC236}">
                <a16:creationId xmlns:a16="http://schemas.microsoft.com/office/drawing/2014/main" id="{81032372-16AE-ACC6-A578-D8288433A948}"/>
              </a:ext>
            </a:extLst>
          </p:cNvPr>
          <p:cNvGrpSpPr>
            <a:grpSpLocks/>
          </p:cNvGrpSpPr>
          <p:nvPr/>
        </p:nvGrpSpPr>
        <p:grpSpPr bwMode="auto">
          <a:xfrm>
            <a:off x="304800" y="2889251"/>
            <a:ext cx="11480800" cy="201613"/>
            <a:chOff x="144" y="1680"/>
            <a:chExt cx="5424" cy="144"/>
          </a:xfrm>
        </p:grpSpPr>
        <p:sp>
          <p:nvSpPr>
            <p:cNvPr id="3" name="Rectangle 8">
              <a:extLst>
                <a:ext uri="{FF2B5EF4-FFF2-40B4-BE49-F238E27FC236}">
                  <a16:creationId xmlns:a16="http://schemas.microsoft.com/office/drawing/2014/main" id="{91D54081-635C-9B33-0396-3762D5A51903}"/>
                </a:ext>
              </a:extLst>
            </p:cNvPr>
            <p:cNvSpPr>
              <a:spLocks noChangeArrowheads="1"/>
            </p:cNvSpPr>
            <p:nvPr userDrawn="1"/>
          </p:nvSpPr>
          <p:spPr bwMode="auto">
            <a:xfrm>
              <a:off x="144" y="1680"/>
              <a:ext cx="1808" cy="144"/>
            </a:xfrm>
            <a:prstGeom prst="rect">
              <a:avLst/>
            </a:prstGeom>
            <a:solidFill>
              <a:schemeClr val="bg2"/>
            </a:solidFill>
            <a:ln>
              <a:noFill/>
            </a:ln>
          </p:spPr>
          <p:txBody>
            <a:bodyPr wrap="none" anchor="ctr"/>
            <a:lstStyle>
              <a:lvl1pPr>
                <a:defRPr>
                  <a:solidFill>
                    <a:schemeClr val="tx1"/>
                  </a:solidFill>
                  <a:latin typeface="Verdana" panose="020B0604030504040204" pitchFamily="34" charset="0"/>
                  <a:cs typeface="Arial" panose="020B0604020202020204" pitchFamily="34" charset="0"/>
                </a:defRPr>
              </a:lvl1pPr>
              <a:lvl2pPr marL="742950" indent="-285750">
                <a:defRPr>
                  <a:solidFill>
                    <a:schemeClr val="tx1"/>
                  </a:solidFill>
                  <a:latin typeface="Verdana" panose="020B0604030504040204" pitchFamily="34" charset="0"/>
                  <a:cs typeface="Arial" panose="020B0604020202020204" pitchFamily="34" charset="0"/>
                </a:defRPr>
              </a:lvl2pPr>
              <a:lvl3pPr marL="1143000" indent="-228600">
                <a:defRPr>
                  <a:solidFill>
                    <a:schemeClr val="tx1"/>
                  </a:solidFill>
                  <a:latin typeface="Verdana" panose="020B0604030504040204" pitchFamily="34" charset="0"/>
                  <a:cs typeface="Arial" panose="020B0604020202020204" pitchFamily="34" charset="0"/>
                </a:defRPr>
              </a:lvl3pPr>
              <a:lvl4pPr marL="1600200" indent="-228600">
                <a:defRPr>
                  <a:solidFill>
                    <a:schemeClr val="tx1"/>
                  </a:solidFill>
                  <a:latin typeface="Verdana" panose="020B0604030504040204" pitchFamily="34" charset="0"/>
                  <a:cs typeface="Arial" panose="020B0604020202020204" pitchFamily="34" charset="0"/>
                </a:defRPr>
              </a:lvl4pPr>
              <a:lvl5pPr marL="2057400" indent="-228600">
                <a:defRPr>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defRPr/>
              </a:pPr>
              <a:endParaRPr lang="en-US" altLang="en-US" sz="1800"/>
            </a:p>
          </p:txBody>
        </p:sp>
        <p:sp>
          <p:nvSpPr>
            <p:cNvPr id="4" name="Rectangle 9">
              <a:extLst>
                <a:ext uri="{FF2B5EF4-FFF2-40B4-BE49-F238E27FC236}">
                  <a16:creationId xmlns:a16="http://schemas.microsoft.com/office/drawing/2014/main" id="{42FF2906-9AC9-5F4D-FA11-1D160D2C998C}"/>
                </a:ext>
              </a:extLst>
            </p:cNvPr>
            <p:cNvSpPr>
              <a:spLocks noChangeArrowheads="1"/>
            </p:cNvSpPr>
            <p:nvPr userDrawn="1"/>
          </p:nvSpPr>
          <p:spPr bwMode="auto">
            <a:xfrm>
              <a:off x="1952" y="1680"/>
              <a:ext cx="1808" cy="144"/>
            </a:xfrm>
            <a:prstGeom prst="rect">
              <a:avLst/>
            </a:prstGeom>
            <a:solidFill>
              <a:schemeClr val="accent1"/>
            </a:solidFill>
            <a:ln>
              <a:noFill/>
            </a:ln>
          </p:spPr>
          <p:txBody>
            <a:bodyPr wrap="none" anchor="ctr"/>
            <a:lstStyle>
              <a:lvl1pPr>
                <a:defRPr>
                  <a:solidFill>
                    <a:schemeClr val="tx1"/>
                  </a:solidFill>
                  <a:latin typeface="Verdana" panose="020B0604030504040204" pitchFamily="34" charset="0"/>
                  <a:cs typeface="Arial" panose="020B0604020202020204" pitchFamily="34" charset="0"/>
                </a:defRPr>
              </a:lvl1pPr>
              <a:lvl2pPr marL="742950" indent="-285750">
                <a:defRPr>
                  <a:solidFill>
                    <a:schemeClr val="tx1"/>
                  </a:solidFill>
                  <a:latin typeface="Verdana" panose="020B0604030504040204" pitchFamily="34" charset="0"/>
                  <a:cs typeface="Arial" panose="020B0604020202020204" pitchFamily="34" charset="0"/>
                </a:defRPr>
              </a:lvl2pPr>
              <a:lvl3pPr marL="1143000" indent="-228600">
                <a:defRPr>
                  <a:solidFill>
                    <a:schemeClr val="tx1"/>
                  </a:solidFill>
                  <a:latin typeface="Verdana" panose="020B0604030504040204" pitchFamily="34" charset="0"/>
                  <a:cs typeface="Arial" panose="020B0604020202020204" pitchFamily="34" charset="0"/>
                </a:defRPr>
              </a:lvl3pPr>
              <a:lvl4pPr marL="1600200" indent="-228600">
                <a:defRPr>
                  <a:solidFill>
                    <a:schemeClr val="tx1"/>
                  </a:solidFill>
                  <a:latin typeface="Verdana" panose="020B0604030504040204" pitchFamily="34" charset="0"/>
                  <a:cs typeface="Arial" panose="020B0604020202020204" pitchFamily="34" charset="0"/>
                </a:defRPr>
              </a:lvl4pPr>
              <a:lvl5pPr marL="2057400" indent="-228600">
                <a:defRPr>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defRPr/>
              </a:pPr>
              <a:endParaRPr lang="en-US" altLang="en-US" sz="1800"/>
            </a:p>
          </p:txBody>
        </p:sp>
        <p:sp>
          <p:nvSpPr>
            <p:cNvPr id="5" name="Rectangle 10">
              <a:extLst>
                <a:ext uri="{FF2B5EF4-FFF2-40B4-BE49-F238E27FC236}">
                  <a16:creationId xmlns:a16="http://schemas.microsoft.com/office/drawing/2014/main" id="{F77B5340-617F-0D4C-BC3F-8721AE72A05E}"/>
                </a:ext>
              </a:extLst>
            </p:cNvPr>
            <p:cNvSpPr>
              <a:spLocks noChangeArrowheads="1"/>
            </p:cNvSpPr>
            <p:nvPr userDrawn="1"/>
          </p:nvSpPr>
          <p:spPr bwMode="auto">
            <a:xfrm>
              <a:off x="3760" y="1680"/>
              <a:ext cx="1808" cy="144"/>
            </a:xfrm>
            <a:prstGeom prst="rect">
              <a:avLst/>
            </a:prstGeom>
            <a:solidFill>
              <a:schemeClr val="tx2"/>
            </a:solidFill>
            <a:ln>
              <a:noFill/>
            </a:ln>
          </p:spPr>
          <p:txBody>
            <a:bodyPr wrap="none" anchor="ctr"/>
            <a:lstStyle>
              <a:lvl1pPr>
                <a:defRPr>
                  <a:solidFill>
                    <a:schemeClr val="tx1"/>
                  </a:solidFill>
                  <a:latin typeface="Verdana" panose="020B0604030504040204" pitchFamily="34" charset="0"/>
                  <a:cs typeface="Arial" panose="020B0604020202020204" pitchFamily="34" charset="0"/>
                </a:defRPr>
              </a:lvl1pPr>
              <a:lvl2pPr marL="742950" indent="-285750">
                <a:defRPr>
                  <a:solidFill>
                    <a:schemeClr val="tx1"/>
                  </a:solidFill>
                  <a:latin typeface="Verdana" panose="020B0604030504040204" pitchFamily="34" charset="0"/>
                  <a:cs typeface="Arial" panose="020B0604020202020204" pitchFamily="34" charset="0"/>
                </a:defRPr>
              </a:lvl2pPr>
              <a:lvl3pPr marL="1143000" indent="-228600">
                <a:defRPr>
                  <a:solidFill>
                    <a:schemeClr val="tx1"/>
                  </a:solidFill>
                  <a:latin typeface="Verdana" panose="020B0604030504040204" pitchFamily="34" charset="0"/>
                  <a:cs typeface="Arial" panose="020B0604020202020204" pitchFamily="34" charset="0"/>
                </a:defRPr>
              </a:lvl3pPr>
              <a:lvl4pPr marL="1600200" indent="-228600">
                <a:defRPr>
                  <a:solidFill>
                    <a:schemeClr val="tx1"/>
                  </a:solidFill>
                  <a:latin typeface="Verdana" panose="020B0604030504040204" pitchFamily="34" charset="0"/>
                  <a:cs typeface="Arial" panose="020B0604020202020204" pitchFamily="34" charset="0"/>
                </a:defRPr>
              </a:lvl4pPr>
              <a:lvl5pPr marL="2057400" indent="-228600">
                <a:defRPr>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defRPr/>
              </a:pPr>
              <a:endParaRPr lang="en-US" altLang="en-US" sz="1800"/>
            </a:p>
          </p:txBody>
        </p:sp>
      </p:grpSp>
      <p:sp>
        <p:nvSpPr>
          <p:cNvPr id="5122" name="Rectangle 2"/>
          <p:cNvSpPr>
            <a:spLocks noGrp="1" noChangeArrowheads="1"/>
          </p:cNvSpPr>
          <p:nvPr>
            <p:ph type="ctrTitle"/>
          </p:nvPr>
        </p:nvSpPr>
        <p:spPr>
          <a:xfrm>
            <a:off x="914400" y="685800"/>
            <a:ext cx="10363200" cy="2127250"/>
          </a:xfrm>
        </p:spPr>
        <p:txBody>
          <a:bodyPr/>
          <a:lstStyle>
            <a:lvl1pPr algn="ctr">
              <a:defRPr sz="5800"/>
            </a:lvl1pPr>
          </a:lstStyle>
          <a:p>
            <a:r>
              <a:rPr lang="en-US"/>
              <a:t>Click to edit Master title style</a:t>
            </a:r>
          </a:p>
        </p:txBody>
      </p:sp>
      <p:sp>
        <p:nvSpPr>
          <p:cNvPr id="5123" name="Rectangle 3"/>
          <p:cNvSpPr>
            <a:spLocks noGrp="1" noChangeArrowheads="1"/>
          </p:cNvSpPr>
          <p:nvPr>
            <p:ph type="subTitle" idx="1"/>
          </p:nvPr>
        </p:nvSpPr>
        <p:spPr>
          <a:xfrm>
            <a:off x="1828800" y="3270250"/>
            <a:ext cx="8534400" cy="2209800"/>
          </a:xfrm>
        </p:spPr>
        <p:txBody>
          <a:bodyPr/>
          <a:lstStyle>
            <a:lvl1pPr marL="0" indent="0" algn="ctr">
              <a:buFont typeface="Wingdings" pitchFamily="2" charset="2"/>
              <a:buNone/>
              <a:defRPr sz="3000"/>
            </a:lvl1pPr>
          </a:lstStyle>
          <a:p>
            <a:r>
              <a:rPr lang="en-US"/>
              <a:t>Click to edit Master subtitle style</a:t>
            </a:r>
          </a:p>
        </p:txBody>
      </p:sp>
      <p:sp>
        <p:nvSpPr>
          <p:cNvPr id="6" name="Rectangle 4">
            <a:extLst>
              <a:ext uri="{FF2B5EF4-FFF2-40B4-BE49-F238E27FC236}">
                <a16:creationId xmlns:a16="http://schemas.microsoft.com/office/drawing/2014/main" id="{BF358B3C-CB5B-A743-F97E-4D5B832AD1EF}"/>
              </a:ext>
            </a:extLst>
          </p:cNvPr>
          <p:cNvSpPr>
            <a:spLocks noGrp="1" noChangeArrowheads="1"/>
          </p:cNvSpPr>
          <p:nvPr>
            <p:ph type="dt" sz="half" idx="10"/>
          </p:nvPr>
        </p:nvSpPr>
        <p:spPr/>
        <p:txBody>
          <a:bodyPr/>
          <a:lstStyle>
            <a:lvl1pPr>
              <a:defRPr/>
            </a:lvl1pPr>
          </a:lstStyle>
          <a:p>
            <a:pPr>
              <a:defRPr/>
            </a:pPr>
            <a:r>
              <a:rPr lang="en-US"/>
              <a:t>February 16, 2022</a:t>
            </a:r>
          </a:p>
        </p:txBody>
      </p:sp>
      <p:sp>
        <p:nvSpPr>
          <p:cNvPr id="7" name="Rectangle 5">
            <a:extLst>
              <a:ext uri="{FF2B5EF4-FFF2-40B4-BE49-F238E27FC236}">
                <a16:creationId xmlns:a16="http://schemas.microsoft.com/office/drawing/2014/main" id="{F2706AA0-C53B-A3D3-6A18-87C112036D46}"/>
              </a:ext>
            </a:extLst>
          </p:cNvPr>
          <p:cNvSpPr>
            <a:spLocks noGrp="1" noChangeArrowheads="1"/>
          </p:cNvSpPr>
          <p:nvPr>
            <p:ph type="ftr" sz="quarter" idx="11"/>
          </p:nvPr>
        </p:nvSpPr>
        <p:spPr/>
        <p:txBody>
          <a:bodyPr/>
          <a:lstStyle>
            <a:lvl1pPr>
              <a:defRPr/>
            </a:lvl1pPr>
          </a:lstStyle>
          <a:p>
            <a:pPr>
              <a:defRPr/>
            </a:pPr>
            <a:endParaRPr lang="en-US"/>
          </a:p>
        </p:txBody>
      </p:sp>
      <p:sp>
        <p:nvSpPr>
          <p:cNvPr id="8" name="Rectangle 6">
            <a:extLst>
              <a:ext uri="{FF2B5EF4-FFF2-40B4-BE49-F238E27FC236}">
                <a16:creationId xmlns:a16="http://schemas.microsoft.com/office/drawing/2014/main" id="{4728FD55-7F1E-5BDA-E566-D90B91DDC9AF}"/>
              </a:ext>
            </a:extLst>
          </p:cNvPr>
          <p:cNvSpPr>
            <a:spLocks noGrp="1" noChangeArrowheads="1"/>
          </p:cNvSpPr>
          <p:nvPr>
            <p:ph type="sldNum" sz="quarter" idx="12"/>
          </p:nvPr>
        </p:nvSpPr>
        <p:spPr/>
        <p:txBody>
          <a:bodyPr/>
          <a:lstStyle>
            <a:lvl1pPr>
              <a:defRPr/>
            </a:lvl1pPr>
          </a:lstStyle>
          <a:p>
            <a:pPr>
              <a:defRPr/>
            </a:pPr>
            <a:fld id="{6FA45184-EA9E-4B8F-B6E9-C46E8C88E5A4}" type="slidenum">
              <a:rPr lang="en-US" altLang="en-US"/>
              <a:pPr>
                <a:defRPr/>
              </a:pPr>
              <a:t>‹#›</a:t>
            </a:fld>
            <a:endParaRPr lang="en-US" altLang="en-US"/>
          </a:p>
        </p:txBody>
      </p:sp>
    </p:spTree>
    <p:extLst>
      <p:ext uri="{BB962C8B-B14F-4D97-AF65-F5344CB8AC3E}">
        <p14:creationId xmlns:p14="http://schemas.microsoft.com/office/powerpoint/2010/main" val="211110844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27508658-941E-441E-9403-36DAF1CE0965}"/>
              </a:ext>
            </a:extLst>
          </p:cNvPr>
          <p:cNvSpPr>
            <a:spLocks noGrp="1" noChangeArrowheads="1"/>
          </p:cNvSpPr>
          <p:nvPr>
            <p:ph type="dt" sz="half" idx="10"/>
          </p:nvPr>
        </p:nvSpPr>
        <p:spPr>
          <a:ln/>
        </p:spPr>
        <p:txBody>
          <a:bodyPr/>
          <a:lstStyle>
            <a:lvl1pPr>
              <a:defRPr/>
            </a:lvl1pPr>
          </a:lstStyle>
          <a:p>
            <a:pPr>
              <a:defRPr/>
            </a:pPr>
            <a:r>
              <a:rPr lang="en-US"/>
              <a:t>February 16, 2022</a:t>
            </a:r>
          </a:p>
        </p:txBody>
      </p:sp>
      <p:sp>
        <p:nvSpPr>
          <p:cNvPr id="5" name="Rectangle 5">
            <a:extLst>
              <a:ext uri="{FF2B5EF4-FFF2-40B4-BE49-F238E27FC236}">
                <a16:creationId xmlns:a16="http://schemas.microsoft.com/office/drawing/2014/main" id="{BA3103C7-B752-8F95-0FB6-C531BD7B2537}"/>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87DB7E47-ADCE-C76D-673D-F21BAF636140}"/>
              </a:ext>
            </a:extLst>
          </p:cNvPr>
          <p:cNvSpPr>
            <a:spLocks noGrp="1" noChangeArrowheads="1"/>
          </p:cNvSpPr>
          <p:nvPr>
            <p:ph type="sldNum" sz="quarter" idx="12"/>
          </p:nvPr>
        </p:nvSpPr>
        <p:spPr>
          <a:ln/>
        </p:spPr>
        <p:txBody>
          <a:bodyPr/>
          <a:lstStyle>
            <a:lvl1pPr>
              <a:defRPr/>
            </a:lvl1pPr>
          </a:lstStyle>
          <a:p>
            <a:pPr>
              <a:defRPr/>
            </a:pPr>
            <a:fld id="{181D48F1-874F-4D48-9D44-6EF8162E948C}" type="slidenum">
              <a:rPr lang="en-US" altLang="en-US"/>
              <a:pPr>
                <a:defRPr/>
              </a:pPr>
              <a:t>‹#›</a:t>
            </a:fld>
            <a:endParaRPr lang="en-US" altLang="en-US"/>
          </a:p>
        </p:txBody>
      </p:sp>
    </p:spTree>
    <p:extLst>
      <p:ext uri="{BB962C8B-B14F-4D97-AF65-F5344CB8AC3E}">
        <p14:creationId xmlns:p14="http://schemas.microsoft.com/office/powerpoint/2010/main" val="33968204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7813"/>
            <a:ext cx="2743200" cy="5853112"/>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7813"/>
            <a:ext cx="8026400" cy="5853112"/>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0AA2CB7B-26DB-3125-9C5F-F4F4EE502221}"/>
              </a:ext>
            </a:extLst>
          </p:cNvPr>
          <p:cNvSpPr>
            <a:spLocks noGrp="1" noChangeArrowheads="1"/>
          </p:cNvSpPr>
          <p:nvPr>
            <p:ph type="dt" sz="half" idx="10"/>
          </p:nvPr>
        </p:nvSpPr>
        <p:spPr>
          <a:ln/>
        </p:spPr>
        <p:txBody>
          <a:bodyPr/>
          <a:lstStyle>
            <a:lvl1pPr>
              <a:defRPr/>
            </a:lvl1pPr>
          </a:lstStyle>
          <a:p>
            <a:pPr>
              <a:defRPr/>
            </a:pPr>
            <a:r>
              <a:rPr lang="en-US"/>
              <a:t>February 16, 2022</a:t>
            </a:r>
          </a:p>
        </p:txBody>
      </p:sp>
      <p:sp>
        <p:nvSpPr>
          <p:cNvPr id="5" name="Rectangle 5">
            <a:extLst>
              <a:ext uri="{FF2B5EF4-FFF2-40B4-BE49-F238E27FC236}">
                <a16:creationId xmlns:a16="http://schemas.microsoft.com/office/drawing/2014/main" id="{DC48AF3A-F1C6-B1E2-D201-32F90E93AFED}"/>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00D896A3-7E38-CFBB-7741-BC8DA18261A2}"/>
              </a:ext>
            </a:extLst>
          </p:cNvPr>
          <p:cNvSpPr>
            <a:spLocks noGrp="1" noChangeArrowheads="1"/>
          </p:cNvSpPr>
          <p:nvPr>
            <p:ph type="sldNum" sz="quarter" idx="12"/>
          </p:nvPr>
        </p:nvSpPr>
        <p:spPr>
          <a:ln/>
        </p:spPr>
        <p:txBody>
          <a:bodyPr/>
          <a:lstStyle>
            <a:lvl1pPr>
              <a:defRPr/>
            </a:lvl1pPr>
          </a:lstStyle>
          <a:p>
            <a:pPr>
              <a:defRPr/>
            </a:pPr>
            <a:fld id="{9A8DF7AF-0BE2-4631-BF3C-2493582D8F79}" type="slidenum">
              <a:rPr lang="en-US" altLang="en-US"/>
              <a:pPr>
                <a:defRPr/>
              </a:pPr>
              <a:t>‹#›</a:t>
            </a:fld>
            <a:endParaRPr lang="en-US" altLang="en-US"/>
          </a:p>
        </p:txBody>
      </p:sp>
    </p:spTree>
    <p:extLst>
      <p:ext uri="{BB962C8B-B14F-4D97-AF65-F5344CB8AC3E}">
        <p14:creationId xmlns:p14="http://schemas.microsoft.com/office/powerpoint/2010/main" val="61000226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showMasterPhAnim="0" type="title" preserve="1">
  <p:cSld name="Title Slide">
    <p:spTree>
      <p:nvGrpSpPr>
        <p:cNvPr id="1" name=""/>
        <p:cNvGrpSpPr/>
        <p:nvPr/>
      </p:nvGrpSpPr>
      <p:grpSpPr>
        <a:xfrm>
          <a:off x="0" y="0"/>
          <a:ext cx="0" cy="0"/>
          <a:chOff x="0" y="0"/>
          <a:chExt cx="0" cy="0"/>
        </a:xfrm>
      </p:grpSpPr>
      <p:grpSp>
        <p:nvGrpSpPr>
          <p:cNvPr id="2" name="Group 7">
            <a:extLst>
              <a:ext uri="{FF2B5EF4-FFF2-40B4-BE49-F238E27FC236}">
                <a16:creationId xmlns:a16="http://schemas.microsoft.com/office/drawing/2014/main" id="{DB99FF6E-D361-225B-3CE4-4CE498649B49}"/>
              </a:ext>
            </a:extLst>
          </p:cNvPr>
          <p:cNvGrpSpPr>
            <a:grpSpLocks/>
          </p:cNvGrpSpPr>
          <p:nvPr/>
        </p:nvGrpSpPr>
        <p:grpSpPr bwMode="auto">
          <a:xfrm>
            <a:off x="304800" y="2889251"/>
            <a:ext cx="11480800" cy="201613"/>
            <a:chOff x="144" y="1680"/>
            <a:chExt cx="5424" cy="144"/>
          </a:xfrm>
        </p:grpSpPr>
        <p:sp>
          <p:nvSpPr>
            <p:cNvPr id="3" name="Rectangle 8">
              <a:extLst>
                <a:ext uri="{FF2B5EF4-FFF2-40B4-BE49-F238E27FC236}">
                  <a16:creationId xmlns:a16="http://schemas.microsoft.com/office/drawing/2014/main" id="{032FA8D9-3E80-0FD9-FF1D-0AD3DFEF7163}"/>
                </a:ext>
              </a:extLst>
            </p:cNvPr>
            <p:cNvSpPr>
              <a:spLocks noChangeArrowheads="1"/>
            </p:cNvSpPr>
            <p:nvPr userDrawn="1"/>
          </p:nvSpPr>
          <p:spPr bwMode="auto">
            <a:xfrm>
              <a:off x="144" y="1680"/>
              <a:ext cx="1808" cy="144"/>
            </a:xfrm>
            <a:prstGeom prst="rect">
              <a:avLst/>
            </a:prstGeom>
            <a:solidFill>
              <a:schemeClr val="bg2"/>
            </a:solidFill>
            <a:ln>
              <a:noFill/>
            </a:ln>
          </p:spPr>
          <p:txBody>
            <a:bodyPr wrap="none" anchor="ctr"/>
            <a:lstStyle>
              <a:lvl1pPr>
                <a:defRPr>
                  <a:solidFill>
                    <a:schemeClr val="tx1"/>
                  </a:solidFill>
                  <a:latin typeface="Verdana" panose="020B0604030504040204" pitchFamily="34" charset="0"/>
                  <a:cs typeface="Arial" panose="020B0604020202020204" pitchFamily="34" charset="0"/>
                </a:defRPr>
              </a:lvl1pPr>
              <a:lvl2pPr marL="742950" indent="-285750">
                <a:defRPr>
                  <a:solidFill>
                    <a:schemeClr val="tx1"/>
                  </a:solidFill>
                  <a:latin typeface="Verdana" panose="020B0604030504040204" pitchFamily="34" charset="0"/>
                  <a:cs typeface="Arial" panose="020B0604020202020204" pitchFamily="34" charset="0"/>
                </a:defRPr>
              </a:lvl2pPr>
              <a:lvl3pPr marL="1143000" indent="-228600">
                <a:defRPr>
                  <a:solidFill>
                    <a:schemeClr val="tx1"/>
                  </a:solidFill>
                  <a:latin typeface="Verdana" panose="020B0604030504040204" pitchFamily="34" charset="0"/>
                  <a:cs typeface="Arial" panose="020B0604020202020204" pitchFamily="34" charset="0"/>
                </a:defRPr>
              </a:lvl3pPr>
              <a:lvl4pPr marL="1600200" indent="-228600">
                <a:defRPr>
                  <a:solidFill>
                    <a:schemeClr val="tx1"/>
                  </a:solidFill>
                  <a:latin typeface="Verdana" panose="020B0604030504040204" pitchFamily="34" charset="0"/>
                  <a:cs typeface="Arial" panose="020B0604020202020204" pitchFamily="34" charset="0"/>
                </a:defRPr>
              </a:lvl4pPr>
              <a:lvl5pPr marL="2057400" indent="-228600">
                <a:defRPr>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defRPr/>
              </a:pPr>
              <a:endParaRPr lang="en-US" altLang="en-US" sz="1800"/>
            </a:p>
          </p:txBody>
        </p:sp>
        <p:sp>
          <p:nvSpPr>
            <p:cNvPr id="4" name="Rectangle 9">
              <a:extLst>
                <a:ext uri="{FF2B5EF4-FFF2-40B4-BE49-F238E27FC236}">
                  <a16:creationId xmlns:a16="http://schemas.microsoft.com/office/drawing/2014/main" id="{1C3072CE-2B9C-3422-E54E-2C464464C66A}"/>
                </a:ext>
              </a:extLst>
            </p:cNvPr>
            <p:cNvSpPr>
              <a:spLocks noChangeArrowheads="1"/>
            </p:cNvSpPr>
            <p:nvPr userDrawn="1"/>
          </p:nvSpPr>
          <p:spPr bwMode="auto">
            <a:xfrm>
              <a:off x="1952" y="1680"/>
              <a:ext cx="1808" cy="144"/>
            </a:xfrm>
            <a:prstGeom prst="rect">
              <a:avLst/>
            </a:prstGeom>
            <a:solidFill>
              <a:schemeClr val="accent1"/>
            </a:solidFill>
            <a:ln>
              <a:noFill/>
            </a:ln>
          </p:spPr>
          <p:txBody>
            <a:bodyPr wrap="none" anchor="ctr"/>
            <a:lstStyle>
              <a:lvl1pPr>
                <a:defRPr>
                  <a:solidFill>
                    <a:schemeClr val="tx1"/>
                  </a:solidFill>
                  <a:latin typeface="Verdana" panose="020B0604030504040204" pitchFamily="34" charset="0"/>
                  <a:cs typeface="Arial" panose="020B0604020202020204" pitchFamily="34" charset="0"/>
                </a:defRPr>
              </a:lvl1pPr>
              <a:lvl2pPr marL="742950" indent="-285750">
                <a:defRPr>
                  <a:solidFill>
                    <a:schemeClr val="tx1"/>
                  </a:solidFill>
                  <a:latin typeface="Verdana" panose="020B0604030504040204" pitchFamily="34" charset="0"/>
                  <a:cs typeface="Arial" panose="020B0604020202020204" pitchFamily="34" charset="0"/>
                </a:defRPr>
              </a:lvl2pPr>
              <a:lvl3pPr marL="1143000" indent="-228600">
                <a:defRPr>
                  <a:solidFill>
                    <a:schemeClr val="tx1"/>
                  </a:solidFill>
                  <a:latin typeface="Verdana" panose="020B0604030504040204" pitchFamily="34" charset="0"/>
                  <a:cs typeface="Arial" panose="020B0604020202020204" pitchFamily="34" charset="0"/>
                </a:defRPr>
              </a:lvl3pPr>
              <a:lvl4pPr marL="1600200" indent="-228600">
                <a:defRPr>
                  <a:solidFill>
                    <a:schemeClr val="tx1"/>
                  </a:solidFill>
                  <a:latin typeface="Verdana" panose="020B0604030504040204" pitchFamily="34" charset="0"/>
                  <a:cs typeface="Arial" panose="020B0604020202020204" pitchFamily="34" charset="0"/>
                </a:defRPr>
              </a:lvl4pPr>
              <a:lvl5pPr marL="2057400" indent="-228600">
                <a:defRPr>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defRPr/>
              </a:pPr>
              <a:endParaRPr lang="en-US" altLang="en-US" sz="1800"/>
            </a:p>
          </p:txBody>
        </p:sp>
        <p:sp>
          <p:nvSpPr>
            <p:cNvPr id="5" name="Rectangle 10">
              <a:extLst>
                <a:ext uri="{FF2B5EF4-FFF2-40B4-BE49-F238E27FC236}">
                  <a16:creationId xmlns:a16="http://schemas.microsoft.com/office/drawing/2014/main" id="{C93891B3-466C-6799-3357-309A7460A5A0}"/>
                </a:ext>
              </a:extLst>
            </p:cNvPr>
            <p:cNvSpPr>
              <a:spLocks noChangeArrowheads="1"/>
            </p:cNvSpPr>
            <p:nvPr userDrawn="1"/>
          </p:nvSpPr>
          <p:spPr bwMode="auto">
            <a:xfrm>
              <a:off x="3760" y="1680"/>
              <a:ext cx="1808" cy="144"/>
            </a:xfrm>
            <a:prstGeom prst="rect">
              <a:avLst/>
            </a:prstGeom>
            <a:solidFill>
              <a:schemeClr val="tx2"/>
            </a:solidFill>
            <a:ln>
              <a:noFill/>
            </a:ln>
          </p:spPr>
          <p:txBody>
            <a:bodyPr wrap="none" anchor="ctr"/>
            <a:lstStyle>
              <a:lvl1pPr>
                <a:defRPr>
                  <a:solidFill>
                    <a:schemeClr val="tx1"/>
                  </a:solidFill>
                  <a:latin typeface="Verdana" panose="020B0604030504040204" pitchFamily="34" charset="0"/>
                  <a:cs typeface="Arial" panose="020B0604020202020204" pitchFamily="34" charset="0"/>
                </a:defRPr>
              </a:lvl1pPr>
              <a:lvl2pPr marL="742950" indent="-285750">
                <a:defRPr>
                  <a:solidFill>
                    <a:schemeClr val="tx1"/>
                  </a:solidFill>
                  <a:latin typeface="Verdana" panose="020B0604030504040204" pitchFamily="34" charset="0"/>
                  <a:cs typeface="Arial" panose="020B0604020202020204" pitchFamily="34" charset="0"/>
                </a:defRPr>
              </a:lvl2pPr>
              <a:lvl3pPr marL="1143000" indent="-228600">
                <a:defRPr>
                  <a:solidFill>
                    <a:schemeClr val="tx1"/>
                  </a:solidFill>
                  <a:latin typeface="Verdana" panose="020B0604030504040204" pitchFamily="34" charset="0"/>
                  <a:cs typeface="Arial" panose="020B0604020202020204" pitchFamily="34" charset="0"/>
                </a:defRPr>
              </a:lvl3pPr>
              <a:lvl4pPr marL="1600200" indent="-228600">
                <a:defRPr>
                  <a:solidFill>
                    <a:schemeClr val="tx1"/>
                  </a:solidFill>
                  <a:latin typeface="Verdana" panose="020B0604030504040204" pitchFamily="34" charset="0"/>
                  <a:cs typeface="Arial" panose="020B0604020202020204" pitchFamily="34" charset="0"/>
                </a:defRPr>
              </a:lvl4pPr>
              <a:lvl5pPr marL="2057400" indent="-228600">
                <a:defRPr>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defRPr/>
              </a:pPr>
              <a:endParaRPr lang="en-US" altLang="en-US" sz="1800"/>
            </a:p>
          </p:txBody>
        </p:sp>
      </p:grpSp>
      <p:sp>
        <p:nvSpPr>
          <p:cNvPr id="5122" name="Rectangle 2"/>
          <p:cNvSpPr>
            <a:spLocks noGrp="1" noChangeArrowheads="1"/>
          </p:cNvSpPr>
          <p:nvPr>
            <p:ph type="ctrTitle"/>
          </p:nvPr>
        </p:nvSpPr>
        <p:spPr>
          <a:xfrm>
            <a:off x="914400" y="685800"/>
            <a:ext cx="10363200" cy="2127250"/>
          </a:xfrm>
        </p:spPr>
        <p:txBody>
          <a:bodyPr/>
          <a:lstStyle>
            <a:lvl1pPr algn="ctr">
              <a:defRPr sz="5800"/>
            </a:lvl1pPr>
          </a:lstStyle>
          <a:p>
            <a:r>
              <a:rPr lang="en-US"/>
              <a:t>Click to edit Master title style</a:t>
            </a:r>
          </a:p>
        </p:txBody>
      </p:sp>
      <p:sp>
        <p:nvSpPr>
          <p:cNvPr id="5123" name="Rectangle 3"/>
          <p:cNvSpPr>
            <a:spLocks noGrp="1" noChangeArrowheads="1"/>
          </p:cNvSpPr>
          <p:nvPr>
            <p:ph type="subTitle" idx="1"/>
          </p:nvPr>
        </p:nvSpPr>
        <p:spPr>
          <a:xfrm>
            <a:off x="1828800" y="3270250"/>
            <a:ext cx="8534400" cy="2209800"/>
          </a:xfrm>
        </p:spPr>
        <p:txBody>
          <a:bodyPr/>
          <a:lstStyle>
            <a:lvl1pPr marL="0" indent="0" algn="ctr">
              <a:buFont typeface="Wingdings" pitchFamily="2" charset="2"/>
              <a:buNone/>
              <a:defRPr sz="3000"/>
            </a:lvl1pPr>
          </a:lstStyle>
          <a:p>
            <a:r>
              <a:rPr lang="en-US"/>
              <a:t>Click to edit Master subtitle style</a:t>
            </a:r>
          </a:p>
        </p:txBody>
      </p:sp>
      <p:sp>
        <p:nvSpPr>
          <p:cNvPr id="6" name="Rectangle 4">
            <a:extLst>
              <a:ext uri="{FF2B5EF4-FFF2-40B4-BE49-F238E27FC236}">
                <a16:creationId xmlns:a16="http://schemas.microsoft.com/office/drawing/2014/main" id="{DA333C98-C17A-B7A9-4FBA-16A2F3A2EB8F}"/>
              </a:ext>
            </a:extLst>
          </p:cNvPr>
          <p:cNvSpPr>
            <a:spLocks noGrp="1" noChangeArrowheads="1"/>
          </p:cNvSpPr>
          <p:nvPr>
            <p:ph type="dt" sz="half" idx="10"/>
          </p:nvPr>
        </p:nvSpPr>
        <p:spPr/>
        <p:txBody>
          <a:bodyPr/>
          <a:lstStyle>
            <a:lvl1pPr>
              <a:defRPr/>
            </a:lvl1pPr>
          </a:lstStyle>
          <a:p>
            <a:pPr>
              <a:defRPr/>
            </a:pPr>
            <a:r>
              <a:rPr lang="en-US"/>
              <a:t>February 16, 2022</a:t>
            </a:r>
          </a:p>
        </p:txBody>
      </p:sp>
      <p:sp>
        <p:nvSpPr>
          <p:cNvPr id="7" name="Rectangle 5">
            <a:extLst>
              <a:ext uri="{FF2B5EF4-FFF2-40B4-BE49-F238E27FC236}">
                <a16:creationId xmlns:a16="http://schemas.microsoft.com/office/drawing/2014/main" id="{21F33FD3-8C41-8F60-06C9-2B0232B84783}"/>
              </a:ext>
            </a:extLst>
          </p:cNvPr>
          <p:cNvSpPr>
            <a:spLocks noGrp="1" noChangeArrowheads="1"/>
          </p:cNvSpPr>
          <p:nvPr>
            <p:ph type="ftr" sz="quarter" idx="11"/>
          </p:nvPr>
        </p:nvSpPr>
        <p:spPr/>
        <p:txBody>
          <a:bodyPr/>
          <a:lstStyle>
            <a:lvl1pPr>
              <a:defRPr/>
            </a:lvl1pPr>
          </a:lstStyle>
          <a:p>
            <a:pPr>
              <a:defRPr/>
            </a:pPr>
            <a:endParaRPr lang="en-US"/>
          </a:p>
        </p:txBody>
      </p:sp>
      <p:sp>
        <p:nvSpPr>
          <p:cNvPr id="8" name="Rectangle 6">
            <a:extLst>
              <a:ext uri="{FF2B5EF4-FFF2-40B4-BE49-F238E27FC236}">
                <a16:creationId xmlns:a16="http://schemas.microsoft.com/office/drawing/2014/main" id="{BD2BA2B3-CC4B-C62A-CD70-864E026EFA0B}"/>
              </a:ext>
            </a:extLst>
          </p:cNvPr>
          <p:cNvSpPr>
            <a:spLocks noGrp="1" noChangeArrowheads="1"/>
          </p:cNvSpPr>
          <p:nvPr>
            <p:ph type="sldNum" sz="quarter" idx="12"/>
          </p:nvPr>
        </p:nvSpPr>
        <p:spPr/>
        <p:txBody>
          <a:bodyPr/>
          <a:lstStyle>
            <a:lvl1pPr>
              <a:defRPr/>
            </a:lvl1pPr>
          </a:lstStyle>
          <a:p>
            <a:pPr>
              <a:defRPr/>
            </a:pPr>
            <a:fld id="{CFB8B4CA-97C4-46EC-A8C1-FB5CF2F75B4D}" type="slidenum">
              <a:rPr lang="en-US" altLang="en-US"/>
              <a:pPr>
                <a:defRPr/>
              </a:pPr>
              <a:t>‹#›</a:t>
            </a:fld>
            <a:endParaRPr lang="en-US" altLang="en-US"/>
          </a:p>
        </p:txBody>
      </p:sp>
    </p:spTree>
    <p:extLst>
      <p:ext uri="{BB962C8B-B14F-4D97-AF65-F5344CB8AC3E}">
        <p14:creationId xmlns:p14="http://schemas.microsoft.com/office/powerpoint/2010/main" val="277936124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320A10A1-4D89-D8CF-7E7D-D80D762DE329}"/>
              </a:ext>
            </a:extLst>
          </p:cNvPr>
          <p:cNvSpPr>
            <a:spLocks noGrp="1" noChangeArrowheads="1"/>
          </p:cNvSpPr>
          <p:nvPr>
            <p:ph type="dt" sz="half" idx="10"/>
          </p:nvPr>
        </p:nvSpPr>
        <p:spPr>
          <a:ln/>
        </p:spPr>
        <p:txBody>
          <a:bodyPr/>
          <a:lstStyle>
            <a:lvl1pPr>
              <a:defRPr/>
            </a:lvl1pPr>
          </a:lstStyle>
          <a:p>
            <a:pPr>
              <a:defRPr/>
            </a:pPr>
            <a:r>
              <a:rPr lang="en-US"/>
              <a:t>February 16, 2022</a:t>
            </a:r>
          </a:p>
        </p:txBody>
      </p:sp>
      <p:sp>
        <p:nvSpPr>
          <p:cNvPr id="5" name="Rectangle 5">
            <a:extLst>
              <a:ext uri="{FF2B5EF4-FFF2-40B4-BE49-F238E27FC236}">
                <a16:creationId xmlns:a16="http://schemas.microsoft.com/office/drawing/2014/main" id="{C8C071C6-F244-94BA-1F26-B3D1D2B08C5C}"/>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67E74C9B-2B99-76A8-4EDE-45E3E72CCDDF}"/>
              </a:ext>
            </a:extLst>
          </p:cNvPr>
          <p:cNvSpPr>
            <a:spLocks noGrp="1" noChangeArrowheads="1"/>
          </p:cNvSpPr>
          <p:nvPr>
            <p:ph type="sldNum" sz="quarter" idx="12"/>
          </p:nvPr>
        </p:nvSpPr>
        <p:spPr>
          <a:ln/>
        </p:spPr>
        <p:txBody>
          <a:bodyPr/>
          <a:lstStyle>
            <a:lvl1pPr>
              <a:defRPr/>
            </a:lvl1pPr>
          </a:lstStyle>
          <a:p>
            <a:pPr>
              <a:defRPr/>
            </a:pPr>
            <a:fld id="{008C6C6D-D1B0-41E2-A693-2B4EFFA729D6}" type="slidenum">
              <a:rPr lang="en-US" altLang="en-US"/>
              <a:pPr>
                <a:defRPr/>
              </a:pPr>
              <a:t>‹#›</a:t>
            </a:fld>
            <a:endParaRPr lang="en-US" altLang="en-US"/>
          </a:p>
        </p:txBody>
      </p:sp>
    </p:spTree>
    <p:extLst>
      <p:ext uri="{BB962C8B-B14F-4D97-AF65-F5344CB8AC3E}">
        <p14:creationId xmlns:p14="http://schemas.microsoft.com/office/powerpoint/2010/main" val="45502855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a:extLst>
              <a:ext uri="{FF2B5EF4-FFF2-40B4-BE49-F238E27FC236}">
                <a16:creationId xmlns:a16="http://schemas.microsoft.com/office/drawing/2014/main" id="{1859E537-2AFF-684C-E810-9420ED9E0DC9}"/>
              </a:ext>
            </a:extLst>
          </p:cNvPr>
          <p:cNvSpPr>
            <a:spLocks noGrp="1" noChangeArrowheads="1"/>
          </p:cNvSpPr>
          <p:nvPr>
            <p:ph type="dt" sz="half" idx="10"/>
          </p:nvPr>
        </p:nvSpPr>
        <p:spPr>
          <a:ln/>
        </p:spPr>
        <p:txBody>
          <a:bodyPr/>
          <a:lstStyle>
            <a:lvl1pPr>
              <a:defRPr/>
            </a:lvl1pPr>
          </a:lstStyle>
          <a:p>
            <a:pPr>
              <a:defRPr/>
            </a:pPr>
            <a:r>
              <a:rPr lang="en-US"/>
              <a:t>February 16, 2022</a:t>
            </a:r>
          </a:p>
        </p:txBody>
      </p:sp>
      <p:sp>
        <p:nvSpPr>
          <p:cNvPr id="5" name="Rectangle 5">
            <a:extLst>
              <a:ext uri="{FF2B5EF4-FFF2-40B4-BE49-F238E27FC236}">
                <a16:creationId xmlns:a16="http://schemas.microsoft.com/office/drawing/2014/main" id="{F1835607-304B-B6D0-1E8A-13868D533858}"/>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DDAA5A25-923D-87FF-6E10-E3424D4E4F86}"/>
              </a:ext>
            </a:extLst>
          </p:cNvPr>
          <p:cNvSpPr>
            <a:spLocks noGrp="1" noChangeArrowheads="1"/>
          </p:cNvSpPr>
          <p:nvPr>
            <p:ph type="sldNum" sz="quarter" idx="12"/>
          </p:nvPr>
        </p:nvSpPr>
        <p:spPr>
          <a:ln/>
        </p:spPr>
        <p:txBody>
          <a:bodyPr/>
          <a:lstStyle>
            <a:lvl1pPr>
              <a:defRPr/>
            </a:lvl1pPr>
          </a:lstStyle>
          <a:p>
            <a:pPr>
              <a:defRPr/>
            </a:pPr>
            <a:fld id="{24E27688-4574-4188-AB68-522406F112BA}" type="slidenum">
              <a:rPr lang="en-US" altLang="en-US"/>
              <a:pPr>
                <a:defRPr/>
              </a:pPr>
              <a:t>‹#›</a:t>
            </a:fld>
            <a:endParaRPr lang="en-US" altLang="en-US"/>
          </a:p>
        </p:txBody>
      </p:sp>
    </p:spTree>
    <p:extLst>
      <p:ext uri="{BB962C8B-B14F-4D97-AF65-F5344CB8AC3E}">
        <p14:creationId xmlns:p14="http://schemas.microsoft.com/office/powerpoint/2010/main" val="37657188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00201"/>
            <a:ext cx="53848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1"/>
            <a:ext cx="53848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a:extLst>
              <a:ext uri="{FF2B5EF4-FFF2-40B4-BE49-F238E27FC236}">
                <a16:creationId xmlns:a16="http://schemas.microsoft.com/office/drawing/2014/main" id="{BC8FFA6C-C4CF-A5BF-D42D-7BE60E1A92BD}"/>
              </a:ext>
            </a:extLst>
          </p:cNvPr>
          <p:cNvSpPr>
            <a:spLocks noGrp="1" noChangeArrowheads="1"/>
          </p:cNvSpPr>
          <p:nvPr>
            <p:ph type="dt" sz="half" idx="10"/>
          </p:nvPr>
        </p:nvSpPr>
        <p:spPr>
          <a:ln/>
        </p:spPr>
        <p:txBody>
          <a:bodyPr/>
          <a:lstStyle>
            <a:lvl1pPr>
              <a:defRPr/>
            </a:lvl1pPr>
          </a:lstStyle>
          <a:p>
            <a:pPr>
              <a:defRPr/>
            </a:pPr>
            <a:r>
              <a:rPr lang="en-US"/>
              <a:t>February 16, 2022</a:t>
            </a:r>
          </a:p>
        </p:txBody>
      </p:sp>
      <p:sp>
        <p:nvSpPr>
          <p:cNvPr id="6" name="Rectangle 5">
            <a:extLst>
              <a:ext uri="{FF2B5EF4-FFF2-40B4-BE49-F238E27FC236}">
                <a16:creationId xmlns:a16="http://schemas.microsoft.com/office/drawing/2014/main" id="{4E40A973-3D4B-E333-5876-5A54AA99A97F}"/>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6">
            <a:extLst>
              <a:ext uri="{FF2B5EF4-FFF2-40B4-BE49-F238E27FC236}">
                <a16:creationId xmlns:a16="http://schemas.microsoft.com/office/drawing/2014/main" id="{CC2C8359-9510-7FBC-6161-DBB69C87A742}"/>
              </a:ext>
            </a:extLst>
          </p:cNvPr>
          <p:cNvSpPr>
            <a:spLocks noGrp="1" noChangeArrowheads="1"/>
          </p:cNvSpPr>
          <p:nvPr>
            <p:ph type="sldNum" sz="quarter" idx="12"/>
          </p:nvPr>
        </p:nvSpPr>
        <p:spPr>
          <a:ln/>
        </p:spPr>
        <p:txBody>
          <a:bodyPr/>
          <a:lstStyle>
            <a:lvl1pPr>
              <a:defRPr/>
            </a:lvl1pPr>
          </a:lstStyle>
          <a:p>
            <a:pPr>
              <a:defRPr/>
            </a:pPr>
            <a:fld id="{22BC9A59-7E23-4F1A-9B95-3A7C245E8802}" type="slidenum">
              <a:rPr lang="en-US" altLang="en-US"/>
              <a:pPr>
                <a:defRPr/>
              </a:pPr>
              <a:t>‹#›</a:t>
            </a:fld>
            <a:endParaRPr lang="en-US" altLang="en-US"/>
          </a:p>
        </p:txBody>
      </p:sp>
    </p:spTree>
    <p:extLst>
      <p:ext uri="{BB962C8B-B14F-4D97-AF65-F5344CB8AC3E}">
        <p14:creationId xmlns:p14="http://schemas.microsoft.com/office/powerpoint/2010/main" val="136408789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a:extLst>
              <a:ext uri="{FF2B5EF4-FFF2-40B4-BE49-F238E27FC236}">
                <a16:creationId xmlns:a16="http://schemas.microsoft.com/office/drawing/2014/main" id="{E0655336-E65B-351D-8859-5ED08262E28B}"/>
              </a:ext>
            </a:extLst>
          </p:cNvPr>
          <p:cNvSpPr>
            <a:spLocks noGrp="1" noChangeArrowheads="1"/>
          </p:cNvSpPr>
          <p:nvPr>
            <p:ph type="dt" sz="half" idx="10"/>
          </p:nvPr>
        </p:nvSpPr>
        <p:spPr>
          <a:ln/>
        </p:spPr>
        <p:txBody>
          <a:bodyPr/>
          <a:lstStyle>
            <a:lvl1pPr>
              <a:defRPr/>
            </a:lvl1pPr>
          </a:lstStyle>
          <a:p>
            <a:pPr>
              <a:defRPr/>
            </a:pPr>
            <a:r>
              <a:rPr lang="en-US"/>
              <a:t>February 16, 2022</a:t>
            </a:r>
          </a:p>
        </p:txBody>
      </p:sp>
      <p:sp>
        <p:nvSpPr>
          <p:cNvPr id="8" name="Rectangle 5">
            <a:extLst>
              <a:ext uri="{FF2B5EF4-FFF2-40B4-BE49-F238E27FC236}">
                <a16:creationId xmlns:a16="http://schemas.microsoft.com/office/drawing/2014/main" id="{FDFE3D11-182B-A1F6-4CFF-905979E47A54}"/>
              </a:ext>
            </a:extLst>
          </p:cNvPr>
          <p:cNvSpPr>
            <a:spLocks noGrp="1" noChangeArrowheads="1"/>
          </p:cNvSpPr>
          <p:nvPr>
            <p:ph type="ftr" sz="quarter" idx="11"/>
          </p:nvPr>
        </p:nvSpPr>
        <p:spPr>
          <a:ln/>
        </p:spPr>
        <p:txBody>
          <a:bodyPr/>
          <a:lstStyle>
            <a:lvl1pPr>
              <a:defRPr/>
            </a:lvl1pPr>
          </a:lstStyle>
          <a:p>
            <a:pPr>
              <a:defRPr/>
            </a:pPr>
            <a:endParaRPr lang="en-US"/>
          </a:p>
        </p:txBody>
      </p:sp>
      <p:sp>
        <p:nvSpPr>
          <p:cNvPr id="9" name="Rectangle 6">
            <a:extLst>
              <a:ext uri="{FF2B5EF4-FFF2-40B4-BE49-F238E27FC236}">
                <a16:creationId xmlns:a16="http://schemas.microsoft.com/office/drawing/2014/main" id="{1268D248-C632-6473-F6B8-2CF3E1381A67}"/>
              </a:ext>
            </a:extLst>
          </p:cNvPr>
          <p:cNvSpPr>
            <a:spLocks noGrp="1" noChangeArrowheads="1"/>
          </p:cNvSpPr>
          <p:nvPr>
            <p:ph type="sldNum" sz="quarter" idx="12"/>
          </p:nvPr>
        </p:nvSpPr>
        <p:spPr>
          <a:ln/>
        </p:spPr>
        <p:txBody>
          <a:bodyPr/>
          <a:lstStyle>
            <a:lvl1pPr>
              <a:defRPr/>
            </a:lvl1pPr>
          </a:lstStyle>
          <a:p>
            <a:pPr>
              <a:defRPr/>
            </a:pPr>
            <a:fld id="{A51D61C1-FE27-4F15-AB8E-BAA4A46D5382}" type="slidenum">
              <a:rPr lang="en-US" altLang="en-US"/>
              <a:pPr>
                <a:defRPr/>
              </a:pPr>
              <a:t>‹#›</a:t>
            </a:fld>
            <a:endParaRPr lang="en-US" altLang="en-US"/>
          </a:p>
        </p:txBody>
      </p:sp>
    </p:spTree>
    <p:extLst>
      <p:ext uri="{BB962C8B-B14F-4D97-AF65-F5344CB8AC3E}">
        <p14:creationId xmlns:p14="http://schemas.microsoft.com/office/powerpoint/2010/main" val="152585028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a:extLst>
              <a:ext uri="{FF2B5EF4-FFF2-40B4-BE49-F238E27FC236}">
                <a16:creationId xmlns:a16="http://schemas.microsoft.com/office/drawing/2014/main" id="{D2E298A4-8DF5-4ABD-400C-41D1FA5D2C5E}"/>
              </a:ext>
            </a:extLst>
          </p:cNvPr>
          <p:cNvSpPr>
            <a:spLocks noGrp="1" noChangeArrowheads="1"/>
          </p:cNvSpPr>
          <p:nvPr>
            <p:ph type="dt" sz="half" idx="10"/>
          </p:nvPr>
        </p:nvSpPr>
        <p:spPr>
          <a:ln/>
        </p:spPr>
        <p:txBody>
          <a:bodyPr/>
          <a:lstStyle>
            <a:lvl1pPr>
              <a:defRPr/>
            </a:lvl1pPr>
          </a:lstStyle>
          <a:p>
            <a:pPr>
              <a:defRPr/>
            </a:pPr>
            <a:r>
              <a:rPr lang="en-US"/>
              <a:t>February 16, 2022</a:t>
            </a:r>
          </a:p>
        </p:txBody>
      </p:sp>
      <p:sp>
        <p:nvSpPr>
          <p:cNvPr id="4" name="Rectangle 5">
            <a:extLst>
              <a:ext uri="{FF2B5EF4-FFF2-40B4-BE49-F238E27FC236}">
                <a16:creationId xmlns:a16="http://schemas.microsoft.com/office/drawing/2014/main" id="{CAF16613-A1F0-52DB-C79A-CFBB25A58608}"/>
              </a:ext>
            </a:extLst>
          </p:cNvPr>
          <p:cNvSpPr>
            <a:spLocks noGrp="1" noChangeArrowheads="1"/>
          </p:cNvSpPr>
          <p:nvPr>
            <p:ph type="ftr" sz="quarter" idx="11"/>
          </p:nvPr>
        </p:nvSpPr>
        <p:spPr>
          <a:ln/>
        </p:spPr>
        <p:txBody>
          <a:bodyPr/>
          <a:lstStyle>
            <a:lvl1pPr>
              <a:defRPr/>
            </a:lvl1pPr>
          </a:lstStyle>
          <a:p>
            <a:pPr>
              <a:defRPr/>
            </a:pPr>
            <a:endParaRPr lang="en-US"/>
          </a:p>
        </p:txBody>
      </p:sp>
      <p:sp>
        <p:nvSpPr>
          <p:cNvPr id="5" name="Rectangle 6">
            <a:extLst>
              <a:ext uri="{FF2B5EF4-FFF2-40B4-BE49-F238E27FC236}">
                <a16:creationId xmlns:a16="http://schemas.microsoft.com/office/drawing/2014/main" id="{D58605AB-FC4F-A615-621C-6C027758382A}"/>
              </a:ext>
            </a:extLst>
          </p:cNvPr>
          <p:cNvSpPr>
            <a:spLocks noGrp="1" noChangeArrowheads="1"/>
          </p:cNvSpPr>
          <p:nvPr>
            <p:ph type="sldNum" sz="quarter" idx="12"/>
          </p:nvPr>
        </p:nvSpPr>
        <p:spPr>
          <a:ln/>
        </p:spPr>
        <p:txBody>
          <a:bodyPr/>
          <a:lstStyle>
            <a:lvl1pPr>
              <a:defRPr/>
            </a:lvl1pPr>
          </a:lstStyle>
          <a:p>
            <a:pPr>
              <a:defRPr/>
            </a:pPr>
            <a:fld id="{9B08BB86-547A-4F74-BC71-99622853DC30}" type="slidenum">
              <a:rPr lang="en-US" altLang="en-US"/>
              <a:pPr>
                <a:defRPr/>
              </a:pPr>
              <a:t>‹#›</a:t>
            </a:fld>
            <a:endParaRPr lang="en-US" altLang="en-US"/>
          </a:p>
        </p:txBody>
      </p:sp>
    </p:spTree>
    <p:extLst>
      <p:ext uri="{BB962C8B-B14F-4D97-AF65-F5344CB8AC3E}">
        <p14:creationId xmlns:p14="http://schemas.microsoft.com/office/powerpoint/2010/main" val="18998076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76D620AB-0A3B-405C-933D-CF0EECEF1650}"/>
              </a:ext>
            </a:extLst>
          </p:cNvPr>
          <p:cNvSpPr>
            <a:spLocks noGrp="1" noChangeArrowheads="1"/>
          </p:cNvSpPr>
          <p:nvPr>
            <p:ph type="dt" sz="half" idx="10"/>
          </p:nvPr>
        </p:nvSpPr>
        <p:spPr>
          <a:ln/>
        </p:spPr>
        <p:txBody>
          <a:bodyPr/>
          <a:lstStyle>
            <a:lvl1pPr>
              <a:defRPr/>
            </a:lvl1pPr>
          </a:lstStyle>
          <a:p>
            <a:pPr>
              <a:defRPr/>
            </a:pPr>
            <a:r>
              <a:rPr lang="en-US"/>
              <a:t>February 16, 2022</a:t>
            </a:r>
          </a:p>
        </p:txBody>
      </p:sp>
      <p:sp>
        <p:nvSpPr>
          <p:cNvPr id="3" name="Rectangle 5">
            <a:extLst>
              <a:ext uri="{FF2B5EF4-FFF2-40B4-BE49-F238E27FC236}">
                <a16:creationId xmlns:a16="http://schemas.microsoft.com/office/drawing/2014/main" id="{64D9092C-3F0A-B76E-E32B-74773B93CAE7}"/>
              </a:ext>
            </a:extLst>
          </p:cNvPr>
          <p:cNvSpPr>
            <a:spLocks noGrp="1" noChangeArrowheads="1"/>
          </p:cNvSpPr>
          <p:nvPr>
            <p:ph type="ftr" sz="quarter" idx="11"/>
          </p:nvPr>
        </p:nvSpPr>
        <p:spPr>
          <a:ln/>
        </p:spPr>
        <p:txBody>
          <a:bodyPr/>
          <a:lstStyle>
            <a:lvl1pPr>
              <a:defRPr/>
            </a:lvl1pPr>
          </a:lstStyle>
          <a:p>
            <a:pPr>
              <a:defRPr/>
            </a:pPr>
            <a:endParaRPr lang="en-US"/>
          </a:p>
        </p:txBody>
      </p:sp>
      <p:sp>
        <p:nvSpPr>
          <p:cNvPr id="4" name="Rectangle 6">
            <a:extLst>
              <a:ext uri="{FF2B5EF4-FFF2-40B4-BE49-F238E27FC236}">
                <a16:creationId xmlns:a16="http://schemas.microsoft.com/office/drawing/2014/main" id="{01E0A104-A5A0-AE71-8D47-5C274F8F64A2}"/>
              </a:ext>
            </a:extLst>
          </p:cNvPr>
          <p:cNvSpPr>
            <a:spLocks noGrp="1" noChangeArrowheads="1"/>
          </p:cNvSpPr>
          <p:nvPr>
            <p:ph type="sldNum" sz="quarter" idx="12"/>
          </p:nvPr>
        </p:nvSpPr>
        <p:spPr>
          <a:ln/>
        </p:spPr>
        <p:txBody>
          <a:bodyPr/>
          <a:lstStyle>
            <a:lvl1pPr>
              <a:defRPr/>
            </a:lvl1pPr>
          </a:lstStyle>
          <a:p>
            <a:pPr>
              <a:defRPr/>
            </a:pPr>
            <a:fld id="{0236AF53-19F0-46F3-B51F-671CBC919424}" type="slidenum">
              <a:rPr lang="en-US" altLang="en-US"/>
              <a:pPr>
                <a:defRPr/>
              </a:pPr>
              <a:t>‹#›</a:t>
            </a:fld>
            <a:endParaRPr lang="en-US" altLang="en-US"/>
          </a:p>
        </p:txBody>
      </p:sp>
    </p:spTree>
    <p:extLst>
      <p:ext uri="{BB962C8B-B14F-4D97-AF65-F5344CB8AC3E}">
        <p14:creationId xmlns:p14="http://schemas.microsoft.com/office/powerpoint/2010/main" val="1727634095"/>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a:extLst>
              <a:ext uri="{FF2B5EF4-FFF2-40B4-BE49-F238E27FC236}">
                <a16:creationId xmlns:a16="http://schemas.microsoft.com/office/drawing/2014/main" id="{B246A62A-F028-2F79-C69A-FCE182493142}"/>
              </a:ext>
            </a:extLst>
          </p:cNvPr>
          <p:cNvSpPr>
            <a:spLocks noGrp="1" noChangeArrowheads="1"/>
          </p:cNvSpPr>
          <p:nvPr>
            <p:ph type="dt" sz="half" idx="10"/>
          </p:nvPr>
        </p:nvSpPr>
        <p:spPr>
          <a:ln/>
        </p:spPr>
        <p:txBody>
          <a:bodyPr/>
          <a:lstStyle>
            <a:lvl1pPr>
              <a:defRPr/>
            </a:lvl1pPr>
          </a:lstStyle>
          <a:p>
            <a:pPr>
              <a:defRPr/>
            </a:pPr>
            <a:r>
              <a:rPr lang="en-US"/>
              <a:t>February 16, 2022</a:t>
            </a:r>
          </a:p>
        </p:txBody>
      </p:sp>
      <p:sp>
        <p:nvSpPr>
          <p:cNvPr id="6" name="Rectangle 5">
            <a:extLst>
              <a:ext uri="{FF2B5EF4-FFF2-40B4-BE49-F238E27FC236}">
                <a16:creationId xmlns:a16="http://schemas.microsoft.com/office/drawing/2014/main" id="{9AF7DC92-0657-527A-4E82-8488CA7FE026}"/>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6">
            <a:extLst>
              <a:ext uri="{FF2B5EF4-FFF2-40B4-BE49-F238E27FC236}">
                <a16:creationId xmlns:a16="http://schemas.microsoft.com/office/drawing/2014/main" id="{72244237-2060-2B4A-83E9-8C562BF9CBC5}"/>
              </a:ext>
            </a:extLst>
          </p:cNvPr>
          <p:cNvSpPr>
            <a:spLocks noGrp="1" noChangeArrowheads="1"/>
          </p:cNvSpPr>
          <p:nvPr>
            <p:ph type="sldNum" sz="quarter" idx="12"/>
          </p:nvPr>
        </p:nvSpPr>
        <p:spPr>
          <a:ln/>
        </p:spPr>
        <p:txBody>
          <a:bodyPr/>
          <a:lstStyle>
            <a:lvl1pPr>
              <a:defRPr/>
            </a:lvl1pPr>
          </a:lstStyle>
          <a:p>
            <a:pPr>
              <a:defRPr/>
            </a:pPr>
            <a:fld id="{D0476BDE-A82A-4FB4-86AF-AC6228E2D918}" type="slidenum">
              <a:rPr lang="en-US" altLang="en-US"/>
              <a:pPr>
                <a:defRPr/>
              </a:pPr>
              <a:t>‹#›</a:t>
            </a:fld>
            <a:endParaRPr lang="en-US" altLang="en-US"/>
          </a:p>
        </p:txBody>
      </p:sp>
    </p:spTree>
    <p:extLst>
      <p:ext uri="{BB962C8B-B14F-4D97-AF65-F5344CB8AC3E}">
        <p14:creationId xmlns:p14="http://schemas.microsoft.com/office/powerpoint/2010/main" val="36499670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B61EDF81-2822-0FC5-4CC6-439FBBB24F3D}"/>
              </a:ext>
            </a:extLst>
          </p:cNvPr>
          <p:cNvSpPr>
            <a:spLocks noGrp="1" noChangeArrowheads="1"/>
          </p:cNvSpPr>
          <p:nvPr>
            <p:ph type="dt" sz="half" idx="10"/>
          </p:nvPr>
        </p:nvSpPr>
        <p:spPr>
          <a:ln/>
        </p:spPr>
        <p:txBody>
          <a:bodyPr/>
          <a:lstStyle>
            <a:lvl1pPr>
              <a:defRPr/>
            </a:lvl1pPr>
          </a:lstStyle>
          <a:p>
            <a:pPr>
              <a:defRPr/>
            </a:pPr>
            <a:r>
              <a:rPr lang="en-US"/>
              <a:t>February 16, 2022</a:t>
            </a:r>
          </a:p>
        </p:txBody>
      </p:sp>
      <p:sp>
        <p:nvSpPr>
          <p:cNvPr id="5" name="Rectangle 5">
            <a:extLst>
              <a:ext uri="{FF2B5EF4-FFF2-40B4-BE49-F238E27FC236}">
                <a16:creationId xmlns:a16="http://schemas.microsoft.com/office/drawing/2014/main" id="{1D93D464-AD19-4B84-4320-56B83199AA22}"/>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63E0D023-12B2-2C2A-E56D-760F9133230B}"/>
              </a:ext>
            </a:extLst>
          </p:cNvPr>
          <p:cNvSpPr>
            <a:spLocks noGrp="1" noChangeArrowheads="1"/>
          </p:cNvSpPr>
          <p:nvPr>
            <p:ph type="sldNum" sz="quarter" idx="12"/>
          </p:nvPr>
        </p:nvSpPr>
        <p:spPr>
          <a:ln/>
        </p:spPr>
        <p:txBody>
          <a:bodyPr/>
          <a:lstStyle>
            <a:lvl1pPr>
              <a:defRPr/>
            </a:lvl1pPr>
          </a:lstStyle>
          <a:p>
            <a:pPr>
              <a:defRPr/>
            </a:pPr>
            <a:fld id="{2CF07495-6CA8-455C-AA86-2CA30E8F1352}" type="slidenum">
              <a:rPr lang="en-US" altLang="en-US"/>
              <a:pPr>
                <a:defRPr/>
              </a:pPr>
              <a:t>‹#›</a:t>
            </a:fld>
            <a:endParaRPr lang="en-US" altLang="en-US"/>
          </a:p>
        </p:txBody>
      </p:sp>
    </p:spTree>
    <p:extLst>
      <p:ext uri="{BB962C8B-B14F-4D97-AF65-F5344CB8AC3E}">
        <p14:creationId xmlns:p14="http://schemas.microsoft.com/office/powerpoint/2010/main" val="2849895934"/>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a:extLst>
              <a:ext uri="{FF2B5EF4-FFF2-40B4-BE49-F238E27FC236}">
                <a16:creationId xmlns:a16="http://schemas.microsoft.com/office/drawing/2014/main" id="{C1BA4F12-3B8E-D91A-A354-AA152A996986}"/>
              </a:ext>
            </a:extLst>
          </p:cNvPr>
          <p:cNvSpPr>
            <a:spLocks noGrp="1" noChangeArrowheads="1"/>
          </p:cNvSpPr>
          <p:nvPr>
            <p:ph type="dt" sz="half" idx="10"/>
          </p:nvPr>
        </p:nvSpPr>
        <p:spPr>
          <a:ln/>
        </p:spPr>
        <p:txBody>
          <a:bodyPr/>
          <a:lstStyle>
            <a:lvl1pPr>
              <a:defRPr/>
            </a:lvl1pPr>
          </a:lstStyle>
          <a:p>
            <a:pPr>
              <a:defRPr/>
            </a:pPr>
            <a:r>
              <a:rPr lang="en-US"/>
              <a:t>February 16, 2022</a:t>
            </a:r>
          </a:p>
        </p:txBody>
      </p:sp>
      <p:sp>
        <p:nvSpPr>
          <p:cNvPr id="6" name="Rectangle 5">
            <a:extLst>
              <a:ext uri="{FF2B5EF4-FFF2-40B4-BE49-F238E27FC236}">
                <a16:creationId xmlns:a16="http://schemas.microsoft.com/office/drawing/2014/main" id="{55839AE4-1288-9A12-8A22-BDA23D561B43}"/>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6">
            <a:extLst>
              <a:ext uri="{FF2B5EF4-FFF2-40B4-BE49-F238E27FC236}">
                <a16:creationId xmlns:a16="http://schemas.microsoft.com/office/drawing/2014/main" id="{39D6011B-CE30-D875-C586-17A582DA35BC}"/>
              </a:ext>
            </a:extLst>
          </p:cNvPr>
          <p:cNvSpPr>
            <a:spLocks noGrp="1" noChangeArrowheads="1"/>
          </p:cNvSpPr>
          <p:nvPr>
            <p:ph type="sldNum" sz="quarter" idx="12"/>
          </p:nvPr>
        </p:nvSpPr>
        <p:spPr>
          <a:ln/>
        </p:spPr>
        <p:txBody>
          <a:bodyPr/>
          <a:lstStyle>
            <a:lvl1pPr>
              <a:defRPr/>
            </a:lvl1pPr>
          </a:lstStyle>
          <a:p>
            <a:pPr>
              <a:defRPr/>
            </a:pPr>
            <a:fld id="{D2764324-429F-4380-9599-10E8B8DE3F29}" type="slidenum">
              <a:rPr lang="en-US" altLang="en-US"/>
              <a:pPr>
                <a:defRPr/>
              </a:pPr>
              <a:t>‹#›</a:t>
            </a:fld>
            <a:endParaRPr lang="en-US" altLang="en-US"/>
          </a:p>
        </p:txBody>
      </p:sp>
    </p:spTree>
    <p:extLst>
      <p:ext uri="{BB962C8B-B14F-4D97-AF65-F5344CB8AC3E}">
        <p14:creationId xmlns:p14="http://schemas.microsoft.com/office/powerpoint/2010/main" val="3931039242"/>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F3DB1D76-101F-8CB1-4069-858021DC9F5B}"/>
              </a:ext>
            </a:extLst>
          </p:cNvPr>
          <p:cNvSpPr>
            <a:spLocks noGrp="1" noChangeArrowheads="1"/>
          </p:cNvSpPr>
          <p:nvPr>
            <p:ph type="dt" sz="half" idx="10"/>
          </p:nvPr>
        </p:nvSpPr>
        <p:spPr>
          <a:ln/>
        </p:spPr>
        <p:txBody>
          <a:bodyPr/>
          <a:lstStyle>
            <a:lvl1pPr>
              <a:defRPr/>
            </a:lvl1pPr>
          </a:lstStyle>
          <a:p>
            <a:pPr>
              <a:defRPr/>
            </a:pPr>
            <a:r>
              <a:rPr lang="en-US"/>
              <a:t>February 16, 2022</a:t>
            </a:r>
          </a:p>
        </p:txBody>
      </p:sp>
      <p:sp>
        <p:nvSpPr>
          <p:cNvPr id="5" name="Rectangle 5">
            <a:extLst>
              <a:ext uri="{FF2B5EF4-FFF2-40B4-BE49-F238E27FC236}">
                <a16:creationId xmlns:a16="http://schemas.microsoft.com/office/drawing/2014/main" id="{6162EA00-CA4D-ECEB-10AA-E3757AA0A852}"/>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ECF977E5-D307-F418-FC79-446770255A98}"/>
              </a:ext>
            </a:extLst>
          </p:cNvPr>
          <p:cNvSpPr>
            <a:spLocks noGrp="1" noChangeArrowheads="1"/>
          </p:cNvSpPr>
          <p:nvPr>
            <p:ph type="sldNum" sz="quarter" idx="12"/>
          </p:nvPr>
        </p:nvSpPr>
        <p:spPr>
          <a:ln/>
        </p:spPr>
        <p:txBody>
          <a:bodyPr/>
          <a:lstStyle>
            <a:lvl1pPr>
              <a:defRPr/>
            </a:lvl1pPr>
          </a:lstStyle>
          <a:p>
            <a:pPr>
              <a:defRPr/>
            </a:pPr>
            <a:fld id="{F526744F-C9D4-4160-86C5-83C178FF3A13}" type="slidenum">
              <a:rPr lang="en-US" altLang="en-US"/>
              <a:pPr>
                <a:defRPr/>
              </a:pPr>
              <a:t>‹#›</a:t>
            </a:fld>
            <a:endParaRPr lang="en-US" altLang="en-US"/>
          </a:p>
        </p:txBody>
      </p:sp>
    </p:spTree>
    <p:extLst>
      <p:ext uri="{BB962C8B-B14F-4D97-AF65-F5344CB8AC3E}">
        <p14:creationId xmlns:p14="http://schemas.microsoft.com/office/powerpoint/2010/main" val="1849111331"/>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7813"/>
            <a:ext cx="2743200" cy="5853112"/>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7813"/>
            <a:ext cx="8026400" cy="5853112"/>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24488B8D-BE2F-2E6E-8760-5650B1336D30}"/>
              </a:ext>
            </a:extLst>
          </p:cNvPr>
          <p:cNvSpPr>
            <a:spLocks noGrp="1" noChangeArrowheads="1"/>
          </p:cNvSpPr>
          <p:nvPr>
            <p:ph type="dt" sz="half" idx="10"/>
          </p:nvPr>
        </p:nvSpPr>
        <p:spPr>
          <a:ln/>
        </p:spPr>
        <p:txBody>
          <a:bodyPr/>
          <a:lstStyle>
            <a:lvl1pPr>
              <a:defRPr/>
            </a:lvl1pPr>
          </a:lstStyle>
          <a:p>
            <a:pPr>
              <a:defRPr/>
            </a:pPr>
            <a:r>
              <a:rPr lang="en-US"/>
              <a:t>February 16, 2022</a:t>
            </a:r>
          </a:p>
        </p:txBody>
      </p:sp>
      <p:sp>
        <p:nvSpPr>
          <p:cNvPr id="5" name="Rectangle 5">
            <a:extLst>
              <a:ext uri="{FF2B5EF4-FFF2-40B4-BE49-F238E27FC236}">
                <a16:creationId xmlns:a16="http://schemas.microsoft.com/office/drawing/2014/main" id="{68D132AA-8C57-2427-CEF0-2EEDC810DED6}"/>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C92915B1-4E7B-D24C-D5F8-5725CA4986FA}"/>
              </a:ext>
            </a:extLst>
          </p:cNvPr>
          <p:cNvSpPr>
            <a:spLocks noGrp="1" noChangeArrowheads="1"/>
          </p:cNvSpPr>
          <p:nvPr>
            <p:ph type="sldNum" sz="quarter" idx="12"/>
          </p:nvPr>
        </p:nvSpPr>
        <p:spPr>
          <a:ln/>
        </p:spPr>
        <p:txBody>
          <a:bodyPr/>
          <a:lstStyle>
            <a:lvl1pPr>
              <a:defRPr/>
            </a:lvl1pPr>
          </a:lstStyle>
          <a:p>
            <a:pPr>
              <a:defRPr/>
            </a:pPr>
            <a:fld id="{CE6DE3CC-AFE0-4485-92F9-4450DB745596}" type="slidenum">
              <a:rPr lang="en-US" altLang="en-US"/>
              <a:pPr>
                <a:defRPr/>
              </a:pPr>
              <a:t>‹#›</a:t>
            </a:fld>
            <a:endParaRPr lang="en-US" altLang="en-US"/>
          </a:p>
        </p:txBody>
      </p:sp>
    </p:spTree>
    <p:extLst>
      <p:ext uri="{BB962C8B-B14F-4D97-AF65-F5344CB8AC3E}">
        <p14:creationId xmlns:p14="http://schemas.microsoft.com/office/powerpoint/2010/main" val="225070222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2_Title Slide">
    <p:bg>
      <p:bgPr>
        <a:solidFill>
          <a:schemeClr val="bg1"/>
        </a:solidFill>
        <a:effectLst/>
      </p:bgPr>
    </p:bg>
    <p:spTree>
      <p:nvGrpSpPr>
        <p:cNvPr id="1" name=""/>
        <p:cNvGrpSpPr/>
        <p:nvPr/>
      </p:nvGrpSpPr>
      <p:grpSpPr>
        <a:xfrm>
          <a:off x="0" y="0"/>
          <a:ext cx="0" cy="0"/>
          <a:chOff x="0" y="0"/>
          <a:chExt cx="0" cy="0"/>
        </a:xfrm>
      </p:grpSpPr>
      <p:sp>
        <p:nvSpPr>
          <p:cNvPr id="5" name="Footer Placeholder 4"/>
          <p:cNvSpPr>
            <a:spLocks noGrp="1"/>
          </p:cNvSpPr>
          <p:nvPr>
            <p:ph type="ftr" sz="quarter" idx="11"/>
          </p:nvPr>
        </p:nvSpPr>
        <p:spPr/>
        <p:txBody>
          <a:bodyPr/>
          <a:lstStyle/>
          <a:p>
            <a:r>
              <a:rPr lang="en-US">
                <a:solidFill>
                  <a:prstClr val="black">
                    <a:tint val="75000"/>
                  </a:prstClr>
                </a:solidFill>
              </a:rPr>
              <a:t>Footer text goes here.</a:t>
            </a:r>
          </a:p>
        </p:txBody>
      </p:sp>
      <p:sp>
        <p:nvSpPr>
          <p:cNvPr id="7" name="Slide Number Placeholder 5"/>
          <p:cNvSpPr>
            <a:spLocks noGrp="1"/>
          </p:cNvSpPr>
          <p:nvPr>
            <p:ph type="sldNum" sz="quarter" idx="4"/>
          </p:nvPr>
        </p:nvSpPr>
        <p:spPr>
          <a:xfrm>
            <a:off x="10972800" y="6569076"/>
            <a:ext cx="609600" cy="212725"/>
          </a:xfrm>
          <a:prstGeom prst="rect">
            <a:avLst/>
          </a:prstGeom>
        </p:spPr>
        <p:txBody>
          <a:bodyPr vert="horz" lIns="91440" tIns="45720" rIns="91440" bIns="45720" rtlCol="0" anchor="ctr"/>
          <a:lstStyle>
            <a:lvl1pPr algn="ctr">
              <a:defRPr sz="900">
                <a:solidFill>
                  <a:schemeClr val="tx1">
                    <a:tint val="75000"/>
                  </a:schemeClr>
                </a:solidFill>
              </a:defRPr>
            </a:lvl1pPr>
          </a:lstStyle>
          <a:p>
            <a:fld id="{1D93BD3E-1E9A-4970-A6F7-E7AC52762E0C}" type="slidenum">
              <a:rPr lang="en-US" smtClean="0">
                <a:solidFill>
                  <a:prstClr val="black">
                    <a:tint val="75000"/>
                  </a:prstClr>
                </a:solidFill>
              </a:rPr>
              <a:pPr/>
              <a:t>‹#›</a:t>
            </a:fld>
            <a:endParaRPr lang="en-US">
              <a:solidFill>
                <a:prstClr val="black">
                  <a:tint val="75000"/>
                </a:prstClr>
              </a:solidFill>
            </a:endParaRPr>
          </a:p>
        </p:txBody>
      </p:sp>
      <p:cxnSp>
        <p:nvCxnSpPr>
          <p:cNvPr id="8" name="Straight Connector 7"/>
          <p:cNvCxnSpPr/>
          <p:nvPr userDrawn="1"/>
        </p:nvCxnSpPr>
        <p:spPr>
          <a:xfrm>
            <a:off x="1905000" y="2625326"/>
            <a:ext cx="8382000" cy="0"/>
          </a:xfrm>
          <a:prstGeom prst="line">
            <a:avLst/>
          </a:prstGeom>
          <a:ln>
            <a:solidFill>
              <a:schemeClr val="accent1"/>
            </a:solidFill>
          </a:ln>
          <a:effectLst/>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userDrawn="1"/>
        </p:nvCxnSpPr>
        <p:spPr>
          <a:xfrm>
            <a:off x="1905000" y="4232673"/>
            <a:ext cx="8382000" cy="0"/>
          </a:xfrm>
          <a:prstGeom prst="line">
            <a:avLst/>
          </a:prstGeom>
          <a:ln>
            <a:solidFill>
              <a:schemeClr val="accent1"/>
            </a:solidFill>
          </a:ln>
          <a:effectLst/>
        </p:spPr>
        <p:style>
          <a:lnRef idx="2">
            <a:schemeClr val="accent1"/>
          </a:lnRef>
          <a:fillRef idx="0">
            <a:schemeClr val="accent1"/>
          </a:fillRef>
          <a:effectRef idx="1">
            <a:schemeClr val="accent1"/>
          </a:effectRef>
          <a:fontRef idx="minor">
            <a:schemeClr val="tx1"/>
          </a:fontRef>
        </p:style>
      </p:cxnSp>
      <p:sp>
        <p:nvSpPr>
          <p:cNvPr id="10" name="Content Placeholder 2"/>
          <p:cNvSpPr>
            <a:spLocks noGrp="1"/>
          </p:cNvSpPr>
          <p:nvPr>
            <p:ph idx="16"/>
          </p:nvPr>
        </p:nvSpPr>
        <p:spPr>
          <a:xfrm>
            <a:off x="1905000" y="2895600"/>
            <a:ext cx="8382000" cy="990600"/>
          </a:xfrm>
          <a:prstGeom prst="rect">
            <a:avLst/>
          </a:prstGeom>
        </p:spPr>
        <p:txBody>
          <a:bodyPr/>
          <a:lstStyle>
            <a:lvl1pPr marL="0" indent="0" algn="ctr">
              <a:buNone/>
              <a:defRPr sz="3200" b="1" cap="small" baseline="0">
                <a:solidFill>
                  <a:schemeClr val="tx2"/>
                </a:solidFill>
              </a:defRPr>
            </a:lvl1pPr>
            <a:lvl2pPr>
              <a:defRPr sz="1800" baseline="0">
                <a:solidFill>
                  <a:schemeClr val="tx2"/>
                </a:solidFill>
              </a:defRPr>
            </a:lvl2pPr>
            <a:lvl3pPr>
              <a:defRPr sz="1600" baseline="0">
                <a:solidFill>
                  <a:schemeClr val="tx2"/>
                </a:solidFill>
              </a:defRPr>
            </a:lvl3pPr>
            <a:lvl4pPr>
              <a:defRPr sz="1600" baseline="0">
                <a:solidFill>
                  <a:schemeClr val="tx2"/>
                </a:solidFill>
              </a:defRPr>
            </a:lvl4pPr>
            <a:lvl5pPr>
              <a:defRPr sz="1400" baseline="0">
                <a:solidFill>
                  <a:schemeClr val="tx2"/>
                </a:solidFill>
              </a:defRPr>
            </a:lvl5pPr>
          </a:lstStyle>
          <a:p>
            <a:pPr lvl="0"/>
            <a:r>
              <a:rPr lang="en-US"/>
              <a:t>Click to edit Master text styles</a:t>
            </a:r>
          </a:p>
        </p:txBody>
      </p:sp>
    </p:spTree>
    <p:extLst>
      <p:ext uri="{BB962C8B-B14F-4D97-AF65-F5344CB8AC3E}">
        <p14:creationId xmlns:p14="http://schemas.microsoft.com/office/powerpoint/2010/main" val="347154919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508000" y="243682"/>
            <a:ext cx="11277600" cy="518318"/>
          </a:xfrm>
          <a:prstGeom prst="rect">
            <a:avLst/>
          </a:prstGeom>
        </p:spPr>
        <p:txBody>
          <a:bodyPr/>
          <a:lstStyle>
            <a:lvl1pPr algn="l">
              <a:defRPr sz="3200" b="1">
                <a:solidFill>
                  <a:schemeClr val="accent1"/>
                </a:solidFill>
              </a:defRPr>
            </a:lvl1pPr>
          </a:lstStyle>
          <a:p>
            <a:r>
              <a:rPr lang="en-US"/>
              <a:t>Click to edit Master title style</a:t>
            </a:r>
          </a:p>
        </p:txBody>
      </p:sp>
      <p:sp>
        <p:nvSpPr>
          <p:cNvPr id="3" name="Content Placeholder 2"/>
          <p:cNvSpPr>
            <a:spLocks noGrp="1"/>
          </p:cNvSpPr>
          <p:nvPr>
            <p:ph idx="1"/>
          </p:nvPr>
        </p:nvSpPr>
        <p:spPr>
          <a:xfrm>
            <a:off x="406400" y="855407"/>
            <a:ext cx="11379200" cy="5064627"/>
          </a:xfrm>
          <a:prstGeom prst="rect">
            <a:avLst/>
          </a:prstGeom>
        </p:spPr>
        <p:txBody>
          <a:bodyPr/>
          <a:lstStyle>
            <a:lvl1pPr>
              <a:defRPr sz="1800" baseline="0">
                <a:solidFill>
                  <a:schemeClr val="tx2"/>
                </a:solidFill>
              </a:defRPr>
            </a:lvl1pPr>
            <a:lvl2pPr>
              <a:defRPr sz="1800" baseline="0">
                <a:solidFill>
                  <a:schemeClr val="tx2"/>
                </a:solidFill>
              </a:defRPr>
            </a:lvl2pPr>
            <a:lvl3pPr>
              <a:defRPr sz="1600" baseline="0">
                <a:solidFill>
                  <a:schemeClr val="tx2"/>
                </a:solidFill>
              </a:defRPr>
            </a:lvl3pPr>
            <a:lvl4pPr>
              <a:defRPr sz="1600" baseline="0">
                <a:solidFill>
                  <a:schemeClr val="tx2"/>
                </a:solidFill>
              </a:defRPr>
            </a:lvl4pPr>
            <a:lvl5pPr>
              <a:defRPr sz="1400" baseline="0">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6"/>
          <p:cNvSpPr/>
          <p:nvPr userDrawn="1"/>
        </p:nvSpPr>
        <p:spPr>
          <a:xfrm>
            <a:off x="406400" y="243682"/>
            <a:ext cx="1016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solidFill>
                <a:srgbClr val="FFFFFF"/>
              </a:solidFill>
            </a:endParaRPr>
          </a:p>
        </p:txBody>
      </p:sp>
      <p:sp>
        <p:nvSpPr>
          <p:cNvPr id="8" name="Footer Placeholder 4"/>
          <p:cNvSpPr>
            <a:spLocks noGrp="1"/>
          </p:cNvSpPr>
          <p:nvPr>
            <p:ph type="ftr" sz="quarter" idx="11"/>
          </p:nvPr>
        </p:nvSpPr>
        <p:spPr>
          <a:xfrm>
            <a:off x="3657600" y="6553200"/>
            <a:ext cx="5384800" cy="228600"/>
          </a:xfrm>
        </p:spPr>
        <p:txBody>
          <a:bodyPr/>
          <a:lstStyle/>
          <a:p>
            <a:r>
              <a:rPr lang="en-US">
                <a:solidFill>
                  <a:prstClr val="black">
                    <a:tint val="75000"/>
                  </a:prstClr>
                </a:solidFill>
              </a:rPr>
              <a:t>Footer text goes here.</a:t>
            </a:r>
          </a:p>
        </p:txBody>
      </p:sp>
      <p:cxnSp>
        <p:nvCxnSpPr>
          <p:cNvPr id="5" name="Straight Connector 4"/>
          <p:cNvCxnSpPr/>
          <p:nvPr userDrawn="1"/>
        </p:nvCxnSpPr>
        <p:spPr>
          <a:xfrm>
            <a:off x="406400" y="243682"/>
            <a:ext cx="13208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9" name="Slide Number Placeholder 5"/>
          <p:cNvSpPr>
            <a:spLocks noGrp="1"/>
          </p:cNvSpPr>
          <p:nvPr>
            <p:ph type="sldNum" sz="quarter" idx="4"/>
          </p:nvPr>
        </p:nvSpPr>
        <p:spPr>
          <a:xfrm>
            <a:off x="10959691" y="6553201"/>
            <a:ext cx="609600" cy="212725"/>
          </a:xfrm>
          <a:prstGeom prst="rect">
            <a:avLst/>
          </a:prstGeom>
        </p:spPr>
        <p:txBody>
          <a:bodyPr vert="horz" lIns="91440" tIns="45720" rIns="91440" bIns="45720" rtlCol="0" anchor="ctr"/>
          <a:lstStyle>
            <a:lvl1pPr algn="ctr">
              <a:defRPr sz="900">
                <a:solidFill>
                  <a:schemeClr val="bg1"/>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580816945"/>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1_Two Content">
    <p:spTree>
      <p:nvGrpSpPr>
        <p:cNvPr id="1" name=""/>
        <p:cNvGrpSpPr/>
        <p:nvPr/>
      </p:nvGrpSpPr>
      <p:grpSpPr>
        <a:xfrm>
          <a:off x="0" y="0"/>
          <a:ext cx="0" cy="0"/>
          <a:chOff x="0" y="0"/>
          <a:chExt cx="0" cy="0"/>
        </a:xfrm>
      </p:grpSpPr>
      <p:sp>
        <p:nvSpPr>
          <p:cNvPr id="5" name="Slide Number Placeholder 4"/>
          <p:cNvSpPr>
            <a:spLocks noGrp="1"/>
          </p:cNvSpPr>
          <p:nvPr>
            <p:ph type="sldNum" sz="quarter" idx="10"/>
          </p:nvPr>
        </p:nvSpPr>
        <p:spPr/>
        <p:txBody>
          <a:bodyPr/>
          <a:lstStyle>
            <a:lvl1pPr>
              <a:defRPr>
                <a:solidFill>
                  <a:schemeClr val="bg1"/>
                </a:solidFill>
              </a:defRPr>
            </a:lvl1pPr>
          </a:lstStyle>
          <a:p>
            <a:fld id="{CDB75BAC-74D7-43DA-9DE7-3912ED22B407}" type="slidenum">
              <a:rPr lang="en-US" smtClean="0"/>
              <a:pPr/>
              <a:t>‹#›</a:t>
            </a:fld>
            <a:endParaRPr lang="en-US"/>
          </a:p>
        </p:txBody>
      </p:sp>
      <p:sp>
        <p:nvSpPr>
          <p:cNvPr id="8" name="Rectangle 7"/>
          <p:cNvSpPr/>
          <p:nvPr userDrawn="1"/>
        </p:nvSpPr>
        <p:spPr>
          <a:xfrm>
            <a:off x="406400" y="243682"/>
            <a:ext cx="1016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solidFill>
                <a:srgbClr val="FFFFFF"/>
              </a:solidFill>
            </a:endParaRPr>
          </a:p>
        </p:txBody>
      </p:sp>
      <p:cxnSp>
        <p:nvCxnSpPr>
          <p:cNvPr id="9" name="Straight Connector 8"/>
          <p:cNvCxnSpPr/>
          <p:nvPr userDrawn="1"/>
        </p:nvCxnSpPr>
        <p:spPr>
          <a:xfrm>
            <a:off x="406400" y="243682"/>
            <a:ext cx="13208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10" name="Content Placeholder 2"/>
          <p:cNvSpPr>
            <a:spLocks noGrp="1"/>
          </p:cNvSpPr>
          <p:nvPr>
            <p:ph idx="13"/>
          </p:nvPr>
        </p:nvSpPr>
        <p:spPr>
          <a:xfrm>
            <a:off x="6181344" y="863347"/>
            <a:ext cx="5608320" cy="5064627"/>
          </a:xfrm>
          <a:prstGeom prst="rect">
            <a:avLst/>
          </a:prstGeom>
        </p:spPr>
        <p:txBody>
          <a:bodyPr/>
          <a:lstStyle>
            <a:lvl1pPr>
              <a:defRPr sz="1800" baseline="0">
                <a:solidFill>
                  <a:schemeClr val="tx2"/>
                </a:solidFill>
              </a:defRPr>
            </a:lvl1pPr>
            <a:lvl2pPr>
              <a:defRPr sz="1800" baseline="0">
                <a:solidFill>
                  <a:schemeClr val="tx2"/>
                </a:solidFill>
              </a:defRPr>
            </a:lvl2pPr>
            <a:lvl3pPr>
              <a:defRPr sz="1600" baseline="0">
                <a:solidFill>
                  <a:schemeClr val="tx2"/>
                </a:solidFill>
              </a:defRPr>
            </a:lvl3pPr>
            <a:lvl4pPr>
              <a:defRPr sz="1600" baseline="0">
                <a:solidFill>
                  <a:schemeClr val="tx2"/>
                </a:solidFill>
              </a:defRPr>
            </a:lvl4pPr>
            <a:lvl5pPr>
              <a:defRPr sz="1400" baseline="0">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1" name="Content Placeholder 2"/>
          <p:cNvSpPr>
            <a:spLocks noGrp="1"/>
          </p:cNvSpPr>
          <p:nvPr>
            <p:ph idx="1"/>
          </p:nvPr>
        </p:nvSpPr>
        <p:spPr>
          <a:xfrm>
            <a:off x="406400" y="855407"/>
            <a:ext cx="5608320" cy="5064627"/>
          </a:xfrm>
          <a:prstGeom prst="rect">
            <a:avLst/>
          </a:prstGeom>
        </p:spPr>
        <p:txBody>
          <a:bodyPr/>
          <a:lstStyle>
            <a:lvl1pPr>
              <a:defRPr sz="1800" baseline="0">
                <a:solidFill>
                  <a:schemeClr val="tx2"/>
                </a:solidFill>
              </a:defRPr>
            </a:lvl1pPr>
            <a:lvl2pPr>
              <a:defRPr sz="1800" baseline="0">
                <a:solidFill>
                  <a:schemeClr val="tx2"/>
                </a:solidFill>
              </a:defRPr>
            </a:lvl2pPr>
            <a:lvl3pPr>
              <a:defRPr sz="1600" baseline="0">
                <a:solidFill>
                  <a:schemeClr val="tx2"/>
                </a:solidFill>
              </a:defRPr>
            </a:lvl3pPr>
            <a:lvl4pPr>
              <a:defRPr sz="1600" baseline="0">
                <a:solidFill>
                  <a:schemeClr val="tx2"/>
                </a:solidFill>
              </a:defRPr>
            </a:lvl4pPr>
            <a:lvl5pPr>
              <a:defRPr sz="1400" baseline="0">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2" name="Title 1"/>
          <p:cNvSpPr>
            <a:spLocks noGrp="1"/>
          </p:cNvSpPr>
          <p:nvPr>
            <p:ph type="title"/>
          </p:nvPr>
        </p:nvSpPr>
        <p:spPr>
          <a:xfrm>
            <a:off x="508000" y="243682"/>
            <a:ext cx="11277600" cy="518318"/>
          </a:xfrm>
          <a:prstGeom prst="rect">
            <a:avLst/>
          </a:prstGeom>
        </p:spPr>
        <p:txBody>
          <a:bodyPr/>
          <a:lstStyle>
            <a:lvl1pPr algn="l">
              <a:defRPr sz="3200" b="1">
                <a:solidFill>
                  <a:schemeClr val="accent1"/>
                </a:solidFill>
              </a:defRPr>
            </a:lvl1pPr>
          </a:lstStyle>
          <a:p>
            <a:r>
              <a:rPr lang="en-US"/>
              <a:t>Click to edit Master title style</a:t>
            </a:r>
          </a:p>
        </p:txBody>
      </p:sp>
      <p:sp>
        <p:nvSpPr>
          <p:cNvPr id="13" name="Footer Placeholder 4"/>
          <p:cNvSpPr>
            <a:spLocks noGrp="1"/>
          </p:cNvSpPr>
          <p:nvPr>
            <p:ph type="ftr" sz="quarter" idx="11"/>
          </p:nvPr>
        </p:nvSpPr>
        <p:spPr>
          <a:xfrm>
            <a:off x="3657600" y="6553200"/>
            <a:ext cx="5384800" cy="228600"/>
          </a:xfrm>
        </p:spPr>
        <p:txBody>
          <a:bodyPr/>
          <a:lstStyle/>
          <a:p>
            <a:r>
              <a:rPr lang="en-US">
                <a:solidFill>
                  <a:prstClr val="black">
                    <a:tint val="75000"/>
                  </a:prstClr>
                </a:solidFill>
              </a:rPr>
              <a:t>Footer text goes here.</a:t>
            </a:r>
          </a:p>
        </p:txBody>
      </p:sp>
    </p:spTree>
    <p:extLst>
      <p:ext uri="{BB962C8B-B14F-4D97-AF65-F5344CB8AC3E}">
        <p14:creationId xmlns:p14="http://schemas.microsoft.com/office/powerpoint/2010/main" val="204987736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1_Comparison">
    <p:spTree>
      <p:nvGrpSpPr>
        <p:cNvPr id="1" name=""/>
        <p:cNvGrpSpPr/>
        <p:nvPr/>
      </p:nvGrpSpPr>
      <p:grpSpPr>
        <a:xfrm>
          <a:off x="0" y="0"/>
          <a:ext cx="0" cy="0"/>
          <a:chOff x="0" y="0"/>
          <a:chExt cx="0" cy="0"/>
        </a:xfrm>
      </p:grpSpPr>
      <p:sp>
        <p:nvSpPr>
          <p:cNvPr id="9" name="Slide Number Placeholder 8"/>
          <p:cNvSpPr>
            <a:spLocks noGrp="1"/>
          </p:cNvSpPr>
          <p:nvPr>
            <p:ph type="sldNum" sz="quarter" idx="12"/>
          </p:nvPr>
        </p:nvSpPr>
        <p:spPr/>
        <p:txBody>
          <a:bodyPr/>
          <a:lstStyle>
            <a:lvl1pPr>
              <a:defRPr>
                <a:solidFill>
                  <a:schemeClr val="bg1"/>
                </a:solidFill>
              </a:defRPr>
            </a:lvl1pPr>
          </a:lstStyle>
          <a:p>
            <a:fld id="{0E7085C4-D6A8-46D9-A1BA-F87C2DEFFCDB}" type="slidenum">
              <a:rPr lang="en-US" smtClean="0"/>
              <a:pPr/>
              <a:t>‹#›</a:t>
            </a:fld>
            <a:endParaRPr lang="en-US"/>
          </a:p>
        </p:txBody>
      </p:sp>
      <p:sp>
        <p:nvSpPr>
          <p:cNvPr id="10" name="Rectangle 9"/>
          <p:cNvSpPr/>
          <p:nvPr userDrawn="1"/>
        </p:nvSpPr>
        <p:spPr>
          <a:xfrm>
            <a:off x="406400" y="243682"/>
            <a:ext cx="1016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solidFill>
                <a:srgbClr val="FFFFFF"/>
              </a:solidFill>
            </a:endParaRPr>
          </a:p>
        </p:txBody>
      </p:sp>
      <p:cxnSp>
        <p:nvCxnSpPr>
          <p:cNvPr id="11" name="Straight Connector 10"/>
          <p:cNvCxnSpPr/>
          <p:nvPr userDrawn="1"/>
        </p:nvCxnSpPr>
        <p:spPr>
          <a:xfrm>
            <a:off x="406400" y="243682"/>
            <a:ext cx="13208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13" name="Content Placeholder 2"/>
          <p:cNvSpPr>
            <a:spLocks noGrp="1"/>
          </p:cNvSpPr>
          <p:nvPr>
            <p:ph idx="13"/>
          </p:nvPr>
        </p:nvSpPr>
        <p:spPr>
          <a:xfrm>
            <a:off x="6181344" y="1695201"/>
            <a:ext cx="5608320" cy="4232773"/>
          </a:xfrm>
          <a:prstGeom prst="rect">
            <a:avLst/>
          </a:prstGeom>
        </p:spPr>
        <p:txBody>
          <a:bodyPr/>
          <a:lstStyle>
            <a:lvl1pPr>
              <a:defRPr sz="1800" baseline="0">
                <a:solidFill>
                  <a:schemeClr val="tx2"/>
                </a:solidFill>
              </a:defRPr>
            </a:lvl1pPr>
            <a:lvl2pPr>
              <a:defRPr sz="1800" baseline="0">
                <a:solidFill>
                  <a:schemeClr val="tx2"/>
                </a:solidFill>
              </a:defRPr>
            </a:lvl2pPr>
            <a:lvl3pPr>
              <a:defRPr sz="1600" baseline="0">
                <a:solidFill>
                  <a:schemeClr val="tx2"/>
                </a:solidFill>
              </a:defRPr>
            </a:lvl3pPr>
            <a:lvl4pPr>
              <a:defRPr sz="1600" baseline="0">
                <a:solidFill>
                  <a:schemeClr val="tx2"/>
                </a:solidFill>
              </a:defRPr>
            </a:lvl4pPr>
            <a:lvl5pPr>
              <a:defRPr sz="1400" baseline="0">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4" name="Content Placeholder 2"/>
          <p:cNvSpPr>
            <a:spLocks noGrp="1"/>
          </p:cNvSpPr>
          <p:nvPr>
            <p:ph idx="14"/>
          </p:nvPr>
        </p:nvSpPr>
        <p:spPr>
          <a:xfrm>
            <a:off x="406400" y="1695201"/>
            <a:ext cx="5608320" cy="4224833"/>
          </a:xfrm>
          <a:prstGeom prst="rect">
            <a:avLst/>
          </a:prstGeom>
        </p:spPr>
        <p:txBody>
          <a:bodyPr/>
          <a:lstStyle>
            <a:lvl1pPr>
              <a:defRPr sz="1800" baseline="0">
                <a:solidFill>
                  <a:schemeClr val="tx2"/>
                </a:solidFill>
              </a:defRPr>
            </a:lvl1pPr>
            <a:lvl2pPr>
              <a:defRPr sz="1800" baseline="0">
                <a:solidFill>
                  <a:schemeClr val="tx2"/>
                </a:solidFill>
              </a:defRPr>
            </a:lvl2pPr>
            <a:lvl3pPr>
              <a:defRPr sz="1600" baseline="0">
                <a:solidFill>
                  <a:schemeClr val="tx2"/>
                </a:solidFill>
              </a:defRPr>
            </a:lvl3pPr>
            <a:lvl4pPr>
              <a:defRPr sz="1600" baseline="0">
                <a:solidFill>
                  <a:schemeClr val="tx2"/>
                </a:solidFill>
              </a:defRPr>
            </a:lvl4pPr>
            <a:lvl5pPr>
              <a:defRPr sz="1400" baseline="0">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5" name="Content Placeholder 2"/>
          <p:cNvSpPr>
            <a:spLocks noGrp="1"/>
          </p:cNvSpPr>
          <p:nvPr>
            <p:ph idx="15"/>
          </p:nvPr>
        </p:nvSpPr>
        <p:spPr>
          <a:xfrm>
            <a:off x="6181344" y="863347"/>
            <a:ext cx="5608320" cy="730506"/>
          </a:xfrm>
          <a:prstGeom prst="rect">
            <a:avLst/>
          </a:prstGeom>
        </p:spPr>
        <p:txBody>
          <a:bodyPr/>
          <a:lstStyle>
            <a:lvl1pPr marL="0" marR="0" indent="0" algn="l" defTabSz="685800" rtl="0" eaLnBrk="1" fontAlgn="auto" latinLnBrk="0" hangingPunct="1">
              <a:lnSpc>
                <a:spcPct val="100000"/>
              </a:lnSpc>
              <a:spcBef>
                <a:spcPct val="20000"/>
              </a:spcBef>
              <a:spcAft>
                <a:spcPts val="0"/>
              </a:spcAft>
              <a:buClrTx/>
              <a:buSzTx/>
              <a:buFont typeface="Arial" panose="020B0604020202020204" pitchFamily="34" charset="0"/>
              <a:buNone/>
              <a:tabLst/>
              <a:defRPr sz="1800" b="1" baseline="0">
                <a:solidFill>
                  <a:schemeClr val="tx2"/>
                </a:solidFill>
              </a:defRPr>
            </a:lvl1pPr>
            <a:lvl2pPr>
              <a:defRPr sz="1800" baseline="0">
                <a:solidFill>
                  <a:schemeClr val="tx2"/>
                </a:solidFill>
              </a:defRPr>
            </a:lvl2pPr>
            <a:lvl3pPr>
              <a:defRPr sz="1600" baseline="0">
                <a:solidFill>
                  <a:schemeClr val="tx2"/>
                </a:solidFill>
              </a:defRPr>
            </a:lvl3pPr>
            <a:lvl4pPr>
              <a:defRPr sz="1600" baseline="0">
                <a:solidFill>
                  <a:schemeClr val="tx2"/>
                </a:solidFill>
              </a:defRPr>
            </a:lvl4pPr>
            <a:lvl5pPr>
              <a:defRPr sz="1400" baseline="0">
                <a:solidFill>
                  <a:schemeClr val="tx2"/>
                </a:solidFill>
              </a:defRPr>
            </a:lvl5pPr>
          </a:lstStyle>
          <a:p>
            <a:pPr marL="0" marR="0" lvl="0" indent="0" algn="l" defTabSz="685800" rtl="0" eaLnBrk="1" fontAlgn="auto" latinLnBrk="0" hangingPunct="1">
              <a:lnSpc>
                <a:spcPct val="100000"/>
              </a:lnSpc>
              <a:spcBef>
                <a:spcPct val="20000"/>
              </a:spcBef>
              <a:spcAft>
                <a:spcPts val="0"/>
              </a:spcAft>
              <a:buClrTx/>
              <a:buSzTx/>
              <a:buFont typeface="Arial" panose="020B0604020202020204" pitchFamily="34" charset="0"/>
              <a:buNone/>
              <a:tabLst/>
              <a:defRPr/>
            </a:pPr>
            <a:r>
              <a:rPr lang="en-US"/>
              <a:t>Click to edit Master text styles</a:t>
            </a:r>
          </a:p>
        </p:txBody>
      </p:sp>
      <p:sp>
        <p:nvSpPr>
          <p:cNvPr id="16" name="Content Placeholder 2"/>
          <p:cNvSpPr>
            <a:spLocks noGrp="1"/>
          </p:cNvSpPr>
          <p:nvPr>
            <p:ph idx="16"/>
          </p:nvPr>
        </p:nvSpPr>
        <p:spPr>
          <a:xfrm>
            <a:off x="406400" y="855407"/>
            <a:ext cx="5608320" cy="730506"/>
          </a:xfrm>
          <a:prstGeom prst="rect">
            <a:avLst/>
          </a:prstGeom>
        </p:spPr>
        <p:txBody>
          <a:bodyPr/>
          <a:lstStyle>
            <a:lvl1pPr marL="0" indent="0">
              <a:buNone/>
              <a:defRPr sz="1800" b="1" baseline="0">
                <a:solidFill>
                  <a:schemeClr val="tx2"/>
                </a:solidFill>
              </a:defRPr>
            </a:lvl1pPr>
            <a:lvl2pPr>
              <a:defRPr sz="1800" baseline="0">
                <a:solidFill>
                  <a:schemeClr val="tx2"/>
                </a:solidFill>
              </a:defRPr>
            </a:lvl2pPr>
            <a:lvl3pPr>
              <a:defRPr sz="1600" baseline="0">
                <a:solidFill>
                  <a:schemeClr val="tx2"/>
                </a:solidFill>
              </a:defRPr>
            </a:lvl3pPr>
            <a:lvl4pPr>
              <a:defRPr sz="1600" baseline="0">
                <a:solidFill>
                  <a:schemeClr val="tx2"/>
                </a:solidFill>
              </a:defRPr>
            </a:lvl4pPr>
            <a:lvl5pPr>
              <a:defRPr sz="1400" baseline="0">
                <a:solidFill>
                  <a:schemeClr val="tx2"/>
                </a:solidFill>
              </a:defRPr>
            </a:lvl5pPr>
          </a:lstStyle>
          <a:p>
            <a:pPr lvl="0"/>
            <a:r>
              <a:rPr lang="en-US"/>
              <a:t>Click to edit Master text styles</a:t>
            </a:r>
          </a:p>
        </p:txBody>
      </p:sp>
      <p:sp>
        <p:nvSpPr>
          <p:cNvPr id="17" name="Footer Placeholder 4"/>
          <p:cNvSpPr>
            <a:spLocks noGrp="1"/>
          </p:cNvSpPr>
          <p:nvPr>
            <p:ph type="ftr" sz="quarter" idx="11"/>
          </p:nvPr>
        </p:nvSpPr>
        <p:spPr>
          <a:xfrm>
            <a:off x="3657600" y="6553200"/>
            <a:ext cx="5384800" cy="228600"/>
          </a:xfrm>
        </p:spPr>
        <p:txBody>
          <a:bodyPr/>
          <a:lstStyle/>
          <a:p>
            <a:r>
              <a:rPr lang="en-US">
                <a:solidFill>
                  <a:prstClr val="black">
                    <a:tint val="75000"/>
                  </a:prstClr>
                </a:solidFill>
              </a:rPr>
              <a:t>Footer text goes here.</a:t>
            </a:r>
          </a:p>
        </p:txBody>
      </p:sp>
      <p:sp>
        <p:nvSpPr>
          <p:cNvPr id="18" name="Title 1"/>
          <p:cNvSpPr>
            <a:spLocks noGrp="1"/>
          </p:cNvSpPr>
          <p:nvPr>
            <p:ph type="title"/>
          </p:nvPr>
        </p:nvSpPr>
        <p:spPr>
          <a:xfrm>
            <a:off x="508000" y="243682"/>
            <a:ext cx="11277600" cy="518318"/>
          </a:xfrm>
          <a:prstGeom prst="rect">
            <a:avLst/>
          </a:prstGeom>
        </p:spPr>
        <p:txBody>
          <a:bodyPr/>
          <a:lstStyle>
            <a:lvl1pPr algn="l">
              <a:defRPr sz="3200" b="1">
                <a:solidFill>
                  <a:schemeClr val="accent1"/>
                </a:solidFill>
              </a:defRPr>
            </a:lvl1pPr>
          </a:lstStyle>
          <a:p>
            <a:r>
              <a:rPr lang="en-US"/>
              <a:t>Click to edit Master title style</a:t>
            </a:r>
          </a:p>
        </p:txBody>
      </p:sp>
    </p:spTree>
    <p:extLst>
      <p:ext uri="{BB962C8B-B14F-4D97-AF65-F5344CB8AC3E}">
        <p14:creationId xmlns:p14="http://schemas.microsoft.com/office/powerpoint/2010/main" val="20971723"/>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userDrawn="1">
  <p:cSld name="Bullets">
    <p:spTree>
      <p:nvGrpSpPr>
        <p:cNvPr id="1" name=""/>
        <p:cNvGrpSpPr/>
        <p:nvPr/>
      </p:nvGrpSpPr>
      <p:grpSpPr>
        <a:xfrm>
          <a:off x="0" y="0"/>
          <a:ext cx="0" cy="0"/>
          <a:chOff x="0" y="0"/>
          <a:chExt cx="0" cy="0"/>
        </a:xfrm>
      </p:grpSpPr>
      <p:sp>
        <p:nvSpPr>
          <p:cNvPr id="5" name="Rectangle 4"/>
          <p:cNvSpPr/>
          <p:nvPr userDrawn="1"/>
        </p:nvSpPr>
        <p:spPr>
          <a:xfrm>
            <a:off x="3752748" y="266304"/>
            <a:ext cx="1016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solidFill>
                <a:srgbClr val="FFFFFF"/>
              </a:solidFill>
            </a:endParaRPr>
          </a:p>
        </p:txBody>
      </p:sp>
      <p:cxnSp>
        <p:nvCxnSpPr>
          <p:cNvPr id="6" name="Straight Connector 5"/>
          <p:cNvCxnSpPr/>
          <p:nvPr userDrawn="1"/>
        </p:nvCxnSpPr>
        <p:spPr>
          <a:xfrm>
            <a:off x="3752748" y="266304"/>
            <a:ext cx="13208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7" name="Title 1"/>
          <p:cNvSpPr txBox="1">
            <a:spLocks/>
          </p:cNvSpPr>
          <p:nvPr userDrawn="1"/>
        </p:nvSpPr>
        <p:spPr>
          <a:xfrm>
            <a:off x="3864864" y="243682"/>
            <a:ext cx="8022336" cy="518318"/>
          </a:xfrm>
          <a:prstGeom prst="rect">
            <a:avLst/>
          </a:prstGeom>
        </p:spPr>
        <p:txBody>
          <a:bodyPr/>
          <a:lstStyle>
            <a:lvl1pPr algn="l" defTabSz="685800" rtl="0" eaLnBrk="1" latinLnBrk="0" hangingPunct="1">
              <a:spcBef>
                <a:spcPct val="0"/>
              </a:spcBef>
              <a:buNone/>
              <a:defRPr sz="3200" b="1" kern="1200">
                <a:solidFill>
                  <a:schemeClr val="accent1"/>
                </a:solidFill>
                <a:latin typeface="+mj-lt"/>
                <a:ea typeface="+mj-ea"/>
                <a:cs typeface="+mj-cs"/>
              </a:defRPr>
            </a:lvl1pPr>
          </a:lstStyle>
          <a:p>
            <a:r>
              <a:rPr lang="en-US" sz="3200"/>
              <a:t>Click to edit Master title style</a:t>
            </a:r>
          </a:p>
        </p:txBody>
      </p:sp>
      <p:sp>
        <p:nvSpPr>
          <p:cNvPr id="8" name="Content Placeholder 2"/>
          <p:cNvSpPr>
            <a:spLocks noGrp="1"/>
          </p:cNvSpPr>
          <p:nvPr>
            <p:ph idx="13"/>
          </p:nvPr>
        </p:nvSpPr>
        <p:spPr>
          <a:xfrm>
            <a:off x="402336" y="859536"/>
            <a:ext cx="11375136" cy="5065776"/>
          </a:xfrm>
          <a:prstGeom prst="rect">
            <a:avLst/>
          </a:prstGeom>
        </p:spPr>
        <p:txBody>
          <a:bodyPr/>
          <a:lstStyle>
            <a:lvl1pPr>
              <a:defRPr sz="1800" baseline="0">
                <a:solidFill>
                  <a:schemeClr val="tx2"/>
                </a:solidFill>
              </a:defRPr>
            </a:lvl1pPr>
            <a:lvl2pPr marL="557213" indent="-214313">
              <a:buClr>
                <a:schemeClr val="accent1"/>
              </a:buClr>
              <a:buFont typeface="Wingdings" panose="05000000000000000000" pitchFamily="2" charset="2"/>
              <a:buChar char="§"/>
              <a:defRPr sz="1800" baseline="0">
                <a:solidFill>
                  <a:schemeClr val="tx2"/>
                </a:solidFill>
              </a:defRPr>
            </a:lvl2pPr>
            <a:lvl3pPr marL="857250" indent="-171450">
              <a:buClr>
                <a:schemeClr val="tx2"/>
              </a:buClr>
              <a:buFont typeface="Courier New" panose="02070309020205020404" pitchFamily="49" charset="0"/>
              <a:buChar char="o"/>
              <a:defRPr sz="1600" baseline="0">
                <a:solidFill>
                  <a:schemeClr val="tx2"/>
                </a:solidFill>
              </a:defRPr>
            </a:lvl3pPr>
            <a:lvl4pPr>
              <a:buClr>
                <a:schemeClr val="accent1"/>
              </a:buClr>
              <a:defRPr sz="1600" baseline="0">
                <a:solidFill>
                  <a:schemeClr val="tx2"/>
                </a:solidFill>
              </a:defRPr>
            </a:lvl4pPr>
            <a:lvl5pPr>
              <a:defRPr sz="1400" baseline="0">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1499444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a:extLst>
              <a:ext uri="{FF2B5EF4-FFF2-40B4-BE49-F238E27FC236}">
                <a16:creationId xmlns:a16="http://schemas.microsoft.com/office/drawing/2014/main" id="{AC64500B-1F4C-E74D-81B5-436D7FA3A953}"/>
              </a:ext>
            </a:extLst>
          </p:cNvPr>
          <p:cNvSpPr>
            <a:spLocks noGrp="1" noChangeArrowheads="1"/>
          </p:cNvSpPr>
          <p:nvPr>
            <p:ph type="dt" sz="half" idx="10"/>
          </p:nvPr>
        </p:nvSpPr>
        <p:spPr>
          <a:ln/>
        </p:spPr>
        <p:txBody>
          <a:bodyPr/>
          <a:lstStyle>
            <a:lvl1pPr>
              <a:defRPr/>
            </a:lvl1pPr>
          </a:lstStyle>
          <a:p>
            <a:pPr>
              <a:defRPr/>
            </a:pPr>
            <a:r>
              <a:rPr lang="en-US"/>
              <a:t>February 16, 2022</a:t>
            </a:r>
          </a:p>
        </p:txBody>
      </p:sp>
      <p:sp>
        <p:nvSpPr>
          <p:cNvPr id="5" name="Rectangle 5">
            <a:extLst>
              <a:ext uri="{FF2B5EF4-FFF2-40B4-BE49-F238E27FC236}">
                <a16:creationId xmlns:a16="http://schemas.microsoft.com/office/drawing/2014/main" id="{857BE205-A2A7-0318-F0D4-23B748B53F18}"/>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C10A3DC1-5C22-5224-73FE-14310132491E}"/>
              </a:ext>
            </a:extLst>
          </p:cNvPr>
          <p:cNvSpPr>
            <a:spLocks noGrp="1" noChangeArrowheads="1"/>
          </p:cNvSpPr>
          <p:nvPr>
            <p:ph type="sldNum" sz="quarter" idx="12"/>
          </p:nvPr>
        </p:nvSpPr>
        <p:spPr>
          <a:ln/>
        </p:spPr>
        <p:txBody>
          <a:bodyPr/>
          <a:lstStyle>
            <a:lvl1pPr>
              <a:defRPr/>
            </a:lvl1pPr>
          </a:lstStyle>
          <a:p>
            <a:pPr>
              <a:defRPr/>
            </a:pPr>
            <a:fld id="{EAB0A75A-FDAB-4645-B91F-52262F3CF6CA}" type="slidenum">
              <a:rPr lang="en-US" altLang="en-US"/>
              <a:pPr>
                <a:defRPr/>
              </a:pPr>
              <a:t>‹#›</a:t>
            </a:fld>
            <a:endParaRPr lang="en-US" altLang="en-US"/>
          </a:p>
        </p:txBody>
      </p:sp>
    </p:spTree>
    <p:extLst>
      <p:ext uri="{BB962C8B-B14F-4D97-AF65-F5344CB8AC3E}">
        <p14:creationId xmlns:p14="http://schemas.microsoft.com/office/powerpoint/2010/main" val="216250083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00201"/>
            <a:ext cx="53848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1"/>
            <a:ext cx="53848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a:extLst>
              <a:ext uri="{FF2B5EF4-FFF2-40B4-BE49-F238E27FC236}">
                <a16:creationId xmlns:a16="http://schemas.microsoft.com/office/drawing/2014/main" id="{E65BE41F-D182-1B96-D7E8-CFB16F109717}"/>
              </a:ext>
            </a:extLst>
          </p:cNvPr>
          <p:cNvSpPr>
            <a:spLocks noGrp="1" noChangeArrowheads="1"/>
          </p:cNvSpPr>
          <p:nvPr>
            <p:ph type="dt" sz="half" idx="10"/>
          </p:nvPr>
        </p:nvSpPr>
        <p:spPr>
          <a:ln/>
        </p:spPr>
        <p:txBody>
          <a:bodyPr/>
          <a:lstStyle>
            <a:lvl1pPr>
              <a:defRPr/>
            </a:lvl1pPr>
          </a:lstStyle>
          <a:p>
            <a:pPr>
              <a:defRPr/>
            </a:pPr>
            <a:r>
              <a:rPr lang="en-US"/>
              <a:t>February 16, 2022</a:t>
            </a:r>
          </a:p>
        </p:txBody>
      </p:sp>
      <p:sp>
        <p:nvSpPr>
          <p:cNvPr id="6" name="Rectangle 5">
            <a:extLst>
              <a:ext uri="{FF2B5EF4-FFF2-40B4-BE49-F238E27FC236}">
                <a16:creationId xmlns:a16="http://schemas.microsoft.com/office/drawing/2014/main" id="{43CAE6D2-4B34-1B18-13FD-A55DFEB5B677}"/>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6">
            <a:extLst>
              <a:ext uri="{FF2B5EF4-FFF2-40B4-BE49-F238E27FC236}">
                <a16:creationId xmlns:a16="http://schemas.microsoft.com/office/drawing/2014/main" id="{C0B01EB0-D5F5-3C59-FCFB-15AC0F530F04}"/>
              </a:ext>
            </a:extLst>
          </p:cNvPr>
          <p:cNvSpPr>
            <a:spLocks noGrp="1" noChangeArrowheads="1"/>
          </p:cNvSpPr>
          <p:nvPr>
            <p:ph type="sldNum" sz="quarter" idx="12"/>
          </p:nvPr>
        </p:nvSpPr>
        <p:spPr>
          <a:ln/>
        </p:spPr>
        <p:txBody>
          <a:bodyPr/>
          <a:lstStyle>
            <a:lvl1pPr>
              <a:defRPr/>
            </a:lvl1pPr>
          </a:lstStyle>
          <a:p>
            <a:pPr>
              <a:defRPr/>
            </a:pPr>
            <a:fld id="{8497A756-2F94-4E1B-8D4A-868B3A73C27B}" type="slidenum">
              <a:rPr lang="en-US" altLang="en-US"/>
              <a:pPr>
                <a:defRPr/>
              </a:pPr>
              <a:t>‹#›</a:t>
            </a:fld>
            <a:endParaRPr lang="en-US" altLang="en-US"/>
          </a:p>
        </p:txBody>
      </p:sp>
    </p:spTree>
    <p:extLst>
      <p:ext uri="{BB962C8B-B14F-4D97-AF65-F5344CB8AC3E}">
        <p14:creationId xmlns:p14="http://schemas.microsoft.com/office/powerpoint/2010/main" val="381156586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a:extLst>
              <a:ext uri="{FF2B5EF4-FFF2-40B4-BE49-F238E27FC236}">
                <a16:creationId xmlns:a16="http://schemas.microsoft.com/office/drawing/2014/main" id="{074BEDF6-192E-AF84-82E5-71C1B129FA4F}"/>
              </a:ext>
            </a:extLst>
          </p:cNvPr>
          <p:cNvSpPr>
            <a:spLocks noGrp="1" noChangeArrowheads="1"/>
          </p:cNvSpPr>
          <p:nvPr>
            <p:ph type="dt" sz="half" idx="10"/>
          </p:nvPr>
        </p:nvSpPr>
        <p:spPr>
          <a:ln/>
        </p:spPr>
        <p:txBody>
          <a:bodyPr/>
          <a:lstStyle>
            <a:lvl1pPr>
              <a:defRPr/>
            </a:lvl1pPr>
          </a:lstStyle>
          <a:p>
            <a:pPr>
              <a:defRPr/>
            </a:pPr>
            <a:r>
              <a:rPr lang="en-US"/>
              <a:t>February 16, 2022</a:t>
            </a:r>
          </a:p>
        </p:txBody>
      </p:sp>
      <p:sp>
        <p:nvSpPr>
          <p:cNvPr id="8" name="Rectangle 5">
            <a:extLst>
              <a:ext uri="{FF2B5EF4-FFF2-40B4-BE49-F238E27FC236}">
                <a16:creationId xmlns:a16="http://schemas.microsoft.com/office/drawing/2014/main" id="{A08BA227-B691-38A4-CD5F-ACA6EAE39155}"/>
              </a:ext>
            </a:extLst>
          </p:cNvPr>
          <p:cNvSpPr>
            <a:spLocks noGrp="1" noChangeArrowheads="1"/>
          </p:cNvSpPr>
          <p:nvPr>
            <p:ph type="ftr" sz="quarter" idx="11"/>
          </p:nvPr>
        </p:nvSpPr>
        <p:spPr>
          <a:ln/>
        </p:spPr>
        <p:txBody>
          <a:bodyPr/>
          <a:lstStyle>
            <a:lvl1pPr>
              <a:defRPr/>
            </a:lvl1pPr>
          </a:lstStyle>
          <a:p>
            <a:pPr>
              <a:defRPr/>
            </a:pPr>
            <a:endParaRPr lang="en-US"/>
          </a:p>
        </p:txBody>
      </p:sp>
      <p:sp>
        <p:nvSpPr>
          <p:cNvPr id="9" name="Rectangle 6">
            <a:extLst>
              <a:ext uri="{FF2B5EF4-FFF2-40B4-BE49-F238E27FC236}">
                <a16:creationId xmlns:a16="http://schemas.microsoft.com/office/drawing/2014/main" id="{154DC5E6-CA18-BD9E-69A4-C7A9E3FA4035}"/>
              </a:ext>
            </a:extLst>
          </p:cNvPr>
          <p:cNvSpPr>
            <a:spLocks noGrp="1" noChangeArrowheads="1"/>
          </p:cNvSpPr>
          <p:nvPr>
            <p:ph type="sldNum" sz="quarter" idx="12"/>
          </p:nvPr>
        </p:nvSpPr>
        <p:spPr>
          <a:ln/>
        </p:spPr>
        <p:txBody>
          <a:bodyPr/>
          <a:lstStyle>
            <a:lvl1pPr>
              <a:defRPr/>
            </a:lvl1pPr>
          </a:lstStyle>
          <a:p>
            <a:pPr>
              <a:defRPr/>
            </a:pPr>
            <a:fld id="{8DDC52A3-C67D-42B1-849B-26C75C0EF31D}" type="slidenum">
              <a:rPr lang="en-US" altLang="en-US"/>
              <a:pPr>
                <a:defRPr/>
              </a:pPr>
              <a:t>‹#›</a:t>
            </a:fld>
            <a:endParaRPr lang="en-US" altLang="en-US"/>
          </a:p>
        </p:txBody>
      </p:sp>
    </p:spTree>
    <p:extLst>
      <p:ext uri="{BB962C8B-B14F-4D97-AF65-F5344CB8AC3E}">
        <p14:creationId xmlns:p14="http://schemas.microsoft.com/office/powerpoint/2010/main" val="2289508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a:extLst>
              <a:ext uri="{FF2B5EF4-FFF2-40B4-BE49-F238E27FC236}">
                <a16:creationId xmlns:a16="http://schemas.microsoft.com/office/drawing/2014/main" id="{328479D3-BF1E-9C86-AE27-BD49F706814D}"/>
              </a:ext>
            </a:extLst>
          </p:cNvPr>
          <p:cNvSpPr>
            <a:spLocks noGrp="1" noChangeArrowheads="1"/>
          </p:cNvSpPr>
          <p:nvPr>
            <p:ph type="dt" sz="half" idx="10"/>
          </p:nvPr>
        </p:nvSpPr>
        <p:spPr>
          <a:ln/>
        </p:spPr>
        <p:txBody>
          <a:bodyPr/>
          <a:lstStyle>
            <a:lvl1pPr>
              <a:defRPr/>
            </a:lvl1pPr>
          </a:lstStyle>
          <a:p>
            <a:pPr>
              <a:defRPr/>
            </a:pPr>
            <a:r>
              <a:rPr lang="en-US"/>
              <a:t>February 16, 2022</a:t>
            </a:r>
          </a:p>
        </p:txBody>
      </p:sp>
      <p:sp>
        <p:nvSpPr>
          <p:cNvPr id="4" name="Rectangle 5">
            <a:extLst>
              <a:ext uri="{FF2B5EF4-FFF2-40B4-BE49-F238E27FC236}">
                <a16:creationId xmlns:a16="http://schemas.microsoft.com/office/drawing/2014/main" id="{BA3F6760-61CB-5AAC-2F42-5E8E4AFD9143}"/>
              </a:ext>
            </a:extLst>
          </p:cNvPr>
          <p:cNvSpPr>
            <a:spLocks noGrp="1" noChangeArrowheads="1"/>
          </p:cNvSpPr>
          <p:nvPr>
            <p:ph type="ftr" sz="quarter" idx="11"/>
          </p:nvPr>
        </p:nvSpPr>
        <p:spPr>
          <a:ln/>
        </p:spPr>
        <p:txBody>
          <a:bodyPr/>
          <a:lstStyle>
            <a:lvl1pPr>
              <a:defRPr/>
            </a:lvl1pPr>
          </a:lstStyle>
          <a:p>
            <a:pPr>
              <a:defRPr/>
            </a:pPr>
            <a:endParaRPr lang="en-US"/>
          </a:p>
        </p:txBody>
      </p:sp>
      <p:sp>
        <p:nvSpPr>
          <p:cNvPr id="5" name="Rectangle 6">
            <a:extLst>
              <a:ext uri="{FF2B5EF4-FFF2-40B4-BE49-F238E27FC236}">
                <a16:creationId xmlns:a16="http://schemas.microsoft.com/office/drawing/2014/main" id="{F4592FF6-8ABE-3190-24F6-4B62B555C2E8}"/>
              </a:ext>
            </a:extLst>
          </p:cNvPr>
          <p:cNvSpPr>
            <a:spLocks noGrp="1" noChangeArrowheads="1"/>
          </p:cNvSpPr>
          <p:nvPr>
            <p:ph type="sldNum" sz="quarter" idx="12"/>
          </p:nvPr>
        </p:nvSpPr>
        <p:spPr>
          <a:ln/>
        </p:spPr>
        <p:txBody>
          <a:bodyPr/>
          <a:lstStyle>
            <a:lvl1pPr>
              <a:defRPr/>
            </a:lvl1pPr>
          </a:lstStyle>
          <a:p>
            <a:pPr>
              <a:defRPr/>
            </a:pPr>
            <a:fld id="{37191A47-4733-4BF8-AE92-40C102A4525A}" type="slidenum">
              <a:rPr lang="en-US" altLang="en-US"/>
              <a:pPr>
                <a:defRPr/>
              </a:pPr>
              <a:t>‹#›</a:t>
            </a:fld>
            <a:endParaRPr lang="en-US" altLang="en-US"/>
          </a:p>
        </p:txBody>
      </p:sp>
    </p:spTree>
    <p:extLst>
      <p:ext uri="{BB962C8B-B14F-4D97-AF65-F5344CB8AC3E}">
        <p14:creationId xmlns:p14="http://schemas.microsoft.com/office/powerpoint/2010/main" val="7118060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C118F83B-8BE1-8459-EE21-A9A6280F7D7F}"/>
              </a:ext>
            </a:extLst>
          </p:cNvPr>
          <p:cNvSpPr>
            <a:spLocks noGrp="1" noChangeArrowheads="1"/>
          </p:cNvSpPr>
          <p:nvPr>
            <p:ph type="dt" sz="half" idx="10"/>
          </p:nvPr>
        </p:nvSpPr>
        <p:spPr>
          <a:ln/>
        </p:spPr>
        <p:txBody>
          <a:bodyPr/>
          <a:lstStyle>
            <a:lvl1pPr>
              <a:defRPr/>
            </a:lvl1pPr>
          </a:lstStyle>
          <a:p>
            <a:pPr>
              <a:defRPr/>
            </a:pPr>
            <a:r>
              <a:rPr lang="en-US"/>
              <a:t>February 16, 2022</a:t>
            </a:r>
          </a:p>
        </p:txBody>
      </p:sp>
      <p:sp>
        <p:nvSpPr>
          <p:cNvPr id="3" name="Rectangle 5">
            <a:extLst>
              <a:ext uri="{FF2B5EF4-FFF2-40B4-BE49-F238E27FC236}">
                <a16:creationId xmlns:a16="http://schemas.microsoft.com/office/drawing/2014/main" id="{BE0DED8F-645B-D7EF-C2EA-BC23DA971A88}"/>
              </a:ext>
            </a:extLst>
          </p:cNvPr>
          <p:cNvSpPr>
            <a:spLocks noGrp="1" noChangeArrowheads="1"/>
          </p:cNvSpPr>
          <p:nvPr>
            <p:ph type="ftr" sz="quarter" idx="11"/>
          </p:nvPr>
        </p:nvSpPr>
        <p:spPr>
          <a:ln/>
        </p:spPr>
        <p:txBody>
          <a:bodyPr/>
          <a:lstStyle>
            <a:lvl1pPr>
              <a:defRPr/>
            </a:lvl1pPr>
          </a:lstStyle>
          <a:p>
            <a:pPr>
              <a:defRPr/>
            </a:pPr>
            <a:endParaRPr lang="en-US"/>
          </a:p>
        </p:txBody>
      </p:sp>
      <p:sp>
        <p:nvSpPr>
          <p:cNvPr id="4" name="Rectangle 6">
            <a:extLst>
              <a:ext uri="{FF2B5EF4-FFF2-40B4-BE49-F238E27FC236}">
                <a16:creationId xmlns:a16="http://schemas.microsoft.com/office/drawing/2014/main" id="{3A6C68A9-C3CB-1D2D-30B6-1C437B37D8D8}"/>
              </a:ext>
            </a:extLst>
          </p:cNvPr>
          <p:cNvSpPr>
            <a:spLocks noGrp="1" noChangeArrowheads="1"/>
          </p:cNvSpPr>
          <p:nvPr>
            <p:ph type="sldNum" sz="quarter" idx="12"/>
          </p:nvPr>
        </p:nvSpPr>
        <p:spPr>
          <a:ln/>
        </p:spPr>
        <p:txBody>
          <a:bodyPr/>
          <a:lstStyle>
            <a:lvl1pPr>
              <a:defRPr/>
            </a:lvl1pPr>
          </a:lstStyle>
          <a:p>
            <a:pPr>
              <a:defRPr/>
            </a:pPr>
            <a:fld id="{AFC4766C-BA96-43CC-9B3E-568D4A49FB26}" type="slidenum">
              <a:rPr lang="en-US" altLang="en-US"/>
              <a:pPr>
                <a:defRPr/>
              </a:pPr>
              <a:t>‹#›</a:t>
            </a:fld>
            <a:endParaRPr lang="en-US" altLang="en-US"/>
          </a:p>
        </p:txBody>
      </p:sp>
    </p:spTree>
    <p:extLst>
      <p:ext uri="{BB962C8B-B14F-4D97-AF65-F5344CB8AC3E}">
        <p14:creationId xmlns:p14="http://schemas.microsoft.com/office/powerpoint/2010/main" val="12099481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a:extLst>
              <a:ext uri="{FF2B5EF4-FFF2-40B4-BE49-F238E27FC236}">
                <a16:creationId xmlns:a16="http://schemas.microsoft.com/office/drawing/2014/main" id="{65B63B44-1AA1-7EB0-F6C4-889E850D5579}"/>
              </a:ext>
            </a:extLst>
          </p:cNvPr>
          <p:cNvSpPr>
            <a:spLocks noGrp="1" noChangeArrowheads="1"/>
          </p:cNvSpPr>
          <p:nvPr>
            <p:ph type="dt" sz="half" idx="10"/>
          </p:nvPr>
        </p:nvSpPr>
        <p:spPr>
          <a:ln/>
        </p:spPr>
        <p:txBody>
          <a:bodyPr/>
          <a:lstStyle>
            <a:lvl1pPr>
              <a:defRPr/>
            </a:lvl1pPr>
          </a:lstStyle>
          <a:p>
            <a:pPr>
              <a:defRPr/>
            </a:pPr>
            <a:r>
              <a:rPr lang="en-US"/>
              <a:t>February 16, 2022</a:t>
            </a:r>
          </a:p>
        </p:txBody>
      </p:sp>
      <p:sp>
        <p:nvSpPr>
          <p:cNvPr id="6" name="Rectangle 5">
            <a:extLst>
              <a:ext uri="{FF2B5EF4-FFF2-40B4-BE49-F238E27FC236}">
                <a16:creationId xmlns:a16="http://schemas.microsoft.com/office/drawing/2014/main" id="{2FB86EFE-B925-2B11-4B36-683C70BA8EF1}"/>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6">
            <a:extLst>
              <a:ext uri="{FF2B5EF4-FFF2-40B4-BE49-F238E27FC236}">
                <a16:creationId xmlns:a16="http://schemas.microsoft.com/office/drawing/2014/main" id="{97F6E2BF-F27E-9166-660A-49A6D643A150}"/>
              </a:ext>
            </a:extLst>
          </p:cNvPr>
          <p:cNvSpPr>
            <a:spLocks noGrp="1" noChangeArrowheads="1"/>
          </p:cNvSpPr>
          <p:nvPr>
            <p:ph type="sldNum" sz="quarter" idx="12"/>
          </p:nvPr>
        </p:nvSpPr>
        <p:spPr>
          <a:ln/>
        </p:spPr>
        <p:txBody>
          <a:bodyPr/>
          <a:lstStyle>
            <a:lvl1pPr>
              <a:defRPr/>
            </a:lvl1pPr>
          </a:lstStyle>
          <a:p>
            <a:pPr>
              <a:defRPr/>
            </a:pPr>
            <a:fld id="{5552713B-BF7D-4B08-9051-827DA811C30F}" type="slidenum">
              <a:rPr lang="en-US" altLang="en-US"/>
              <a:pPr>
                <a:defRPr/>
              </a:pPr>
              <a:t>‹#›</a:t>
            </a:fld>
            <a:endParaRPr lang="en-US" altLang="en-US"/>
          </a:p>
        </p:txBody>
      </p:sp>
    </p:spTree>
    <p:extLst>
      <p:ext uri="{BB962C8B-B14F-4D97-AF65-F5344CB8AC3E}">
        <p14:creationId xmlns:p14="http://schemas.microsoft.com/office/powerpoint/2010/main" val="111726221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a:extLst>
              <a:ext uri="{FF2B5EF4-FFF2-40B4-BE49-F238E27FC236}">
                <a16:creationId xmlns:a16="http://schemas.microsoft.com/office/drawing/2014/main" id="{17275BB4-88FF-2B81-A777-8E8CD626656B}"/>
              </a:ext>
            </a:extLst>
          </p:cNvPr>
          <p:cNvSpPr>
            <a:spLocks noGrp="1" noChangeArrowheads="1"/>
          </p:cNvSpPr>
          <p:nvPr>
            <p:ph type="dt" sz="half" idx="10"/>
          </p:nvPr>
        </p:nvSpPr>
        <p:spPr>
          <a:ln/>
        </p:spPr>
        <p:txBody>
          <a:bodyPr/>
          <a:lstStyle>
            <a:lvl1pPr>
              <a:defRPr/>
            </a:lvl1pPr>
          </a:lstStyle>
          <a:p>
            <a:pPr>
              <a:defRPr/>
            </a:pPr>
            <a:r>
              <a:rPr lang="en-US"/>
              <a:t>February 16, 2022</a:t>
            </a:r>
          </a:p>
        </p:txBody>
      </p:sp>
      <p:sp>
        <p:nvSpPr>
          <p:cNvPr id="6" name="Rectangle 5">
            <a:extLst>
              <a:ext uri="{FF2B5EF4-FFF2-40B4-BE49-F238E27FC236}">
                <a16:creationId xmlns:a16="http://schemas.microsoft.com/office/drawing/2014/main" id="{46016C8D-E7A5-B400-7634-C78FBC620DFD}"/>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6">
            <a:extLst>
              <a:ext uri="{FF2B5EF4-FFF2-40B4-BE49-F238E27FC236}">
                <a16:creationId xmlns:a16="http://schemas.microsoft.com/office/drawing/2014/main" id="{F60F986F-CD37-EA4A-0716-F6AFD6BB2E0B}"/>
              </a:ext>
            </a:extLst>
          </p:cNvPr>
          <p:cNvSpPr>
            <a:spLocks noGrp="1" noChangeArrowheads="1"/>
          </p:cNvSpPr>
          <p:nvPr>
            <p:ph type="sldNum" sz="quarter" idx="12"/>
          </p:nvPr>
        </p:nvSpPr>
        <p:spPr>
          <a:ln/>
        </p:spPr>
        <p:txBody>
          <a:bodyPr/>
          <a:lstStyle>
            <a:lvl1pPr>
              <a:defRPr/>
            </a:lvl1pPr>
          </a:lstStyle>
          <a:p>
            <a:pPr>
              <a:defRPr/>
            </a:pPr>
            <a:fld id="{6FD35EDF-AC1C-47E1-9757-865781CB7605}" type="slidenum">
              <a:rPr lang="en-US" altLang="en-US"/>
              <a:pPr>
                <a:defRPr/>
              </a:pPr>
              <a:t>‹#›</a:t>
            </a:fld>
            <a:endParaRPr lang="en-US" altLang="en-US"/>
          </a:p>
        </p:txBody>
      </p:sp>
    </p:spTree>
    <p:extLst>
      <p:ext uri="{BB962C8B-B14F-4D97-AF65-F5344CB8AC3E}">
        <p14:creationId xmlns:p14="http://schemas.microsoft.com/office/powerpoint/2010/main" val="38856045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25.xml"/><Relationship Id="rId7" Type="http://schemas.openxmlformats.org/officeDocument/2006/relationships/image" Target="../media/image1.png"/><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theme" Target="../theme/theme3.xml"/><Relationship Id="rId5" Type="http://schemas.openxmlformats.org/officeDocument/2006/relationships/slideLayout" Target="../slideLayouts/slideLayout27.xml"/><Relationship Id="rId4" Type="http://schemas.openxmlformats.org/officeDocument/2006/relationships/slideLayout" Target="../slideLayouts/slideLayout26.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7F2144E8-87A7-9C50-4AD1-55116F221C1C}"/>
              </a:ext>
            </a:extLst>
          </p:cNvPr>
          <p:cNvSpPr>
            <a:spLocks noGrp="1" noChangeArrowheads="1"/>
          </p:cNvSpPr>
          <p:nvPr>
            <p:ph type="title"/>
          </p:nvPr>
        </p:nvSpPr>
        <p:spPr bwMode="auto">
          <a:xfrm>
            <a:off x="609600" y="277814"/>
            <a:ext cx="10972800" cy="1139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en-US" altLang="en-US"/>
              <a:t>Click to edit Master title style</a:t>
            </a:r>
          </a:p>
        </p:txBody>
      </p:sp>
      <p:sp>
        <p:nvSpPr>
          <p:cNvPr id="1027" name="Rectangle 3">
            <a:extLst>
              <a:ext uri="{FF2B5EF4-FFF2-40B4-BE49-F238E27FC236}">
                <a16:creationId xmlns:a16="http://schemas.microsoft.com/office/drawing/2014/main" id="{F2D4A362-7198-5374-8784-AC976351D9B4}"/>
              </a:ext>
            </a:extLst>
          </p:cNvPr>
          <p:cNvSpPr>
            <a:spLocks noGrp="1" noChangeArrowheads="1"/>
          </p:cNvSpPr>
          <p:nvPr>
            <p:ph type="body" idx="1"/>
          </p:nvPr>
        </p:nvSpPr>
        <p:spPr bwMode="auto">
          <a:xfrm>
            <a:off x="609600" y="1600201"/>
            <a:ext cx="10972800" cy="4530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100" name="Rectangle 4">
            <a:extLst>
              <a:ext uri="{FF2B5EF4-FFF2-40B4-BE49-F238E27FC236}">
                <a16:creationId xmlns:a16="http://schemas.microsoft.com/office/drawing/2014/main" id="{161E843A-2988-ECC6-225E-CB4F2607BA9A}"/>
              </a:ext>
            </a:extLst>
          </p:cNvPr>
          <p:cNvSpPr>
            <a:spLocks noGrp="1" noChangeArrowheads="1"/>
          </p:cNvSpPr>
          <p:nvPr>
            <p:ph type="dt" sz="half" idx="2"/>
          </p:nvPr>
        </p:nvSpPr>
        <p:spPr bwMode="auto">
          <a:xfrm>
            <a:off x="609600" y="6248400"/>
            <a:ext cx="2844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000">
                <a:cs typeface="Arial" charset="0"/>
              </a:defRPr>
            </a:lvl1pPr>
          </a:lstStyle>
          <a:p>
            <a:pPr>
              <a:defRPr/>
            </a:pPr>
            <a:r>
              <a:rPr lang="en-US"/>
              <a:t>February 16, 2022</a:t>
            </a:r>
          </a:p>
        </p:txBody>
      </p:sp>
      <p:sp>
        <p:nvSpPr>
          <p:cNvPr id="4101" name="Rectangle 5">
            <a:extLst>
              <a:ext uri="{FF2B5EF4-FFF2-40B4-BE49-F238E27FC236}">
                <a16:creationId xmlns:a16="http://schemas.microsoft.com/office/drawing/2014/main" id="{AB9F6B67-9C97-38DA-8D14-3739C95B1F72}"/>
              </a:ext>
            </a:extLst>
          </p:cNvPr>
          <p:cNvSpPr>
            <a:spLocks noGrp="1" noChangeArrowheads="1"/>
          </p:cNvSpPr>
          <p:nvPr>
            <p:ph type="ftr" sz="quarter" idx="3"/>
          </p:nvPr>
        </p:nvSpPr>
        <p:spPr bwMode="auto">
          <a:xfrm>
            <a:off x="4165600" y="6248400"/>
            <a:ext cx="3860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000">
                <a:cs typeface="Arial" charset="0"/>
              </a:defRPr>
            </a:lvl1pPr>
          </a:lstStyle>
          <a:p>
            <a:pPr>
              <a:defRPr/>
            </a:pPr>
            <a:endParaRPr lang="en-US"/>
          </a:p>
        </p:txBody>
      </p:sp>
      <p:sp>
        <p:nvSpPr>
          <p:cNvPr id="4102" name="Rectangle 6">
            <a:extLst>
              <a:ext uri="{FF2B5EF4-FFF2-40B4-BE49-F238E27FC236}">
                <a16:creationId xmlns:a16="http://schemas.microsoft.com/office/drawing/2014/main" id="{3A0F1082-F394-A5F2-3D66-6975DC7DA83E}"/>
              </a:ext>
            </a:extLst>
          </p:cNvPr>
          <p:cNvSpPr>
            <a:spLocks noGrp="1" noChangeArrowheads="1"/>
          </p:cNvSpPr>
          <p:nvPr>
            <p:ph type="sldNum" sz="quarter" idx="4"/>
          </p:nvPr>
        </p:nvSpPr>
        <p:spPr bwMode="auto">
          <a:xfrm>
            <a:off x="8737600" y="6248400"/>
            <a:ext cx="2844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000"/>
            </a:lvl1pPr>
          </a:lstStyle>
          <a:p>
            <a:pPr>
              <a:defRPr/>
            </a:pPr>
            <a:fld id="{2B994797-2001-495F-9BCA-53417F3604BA}" type="slidenum">
              <a:rPr lang="en-US" altLang="en-US"/>
              <a:pPr>
                <a:defRPr/>
              </a:pPr>
              <a:t>‹#›</a:t>
            </a:fld>
            <a:endParaRPr lang="en-US" altLang="en-US"/>
          </a:p>
        </p:txBody>
      </p:sp>
      <p:sp>
        <p:nvSpPr>
          <p:cNvPr id="1031" name="Rectangle 7">
            <a:extLst>
              <a:ext uri="{FF2B5EF4-FFF2-40B4-BE49-F238E27FC236}">
                <a16:creationId xmlns:a16="http://schemas.microsoft.com/office/drawing/2014/main" id="{9EF1896F-90CB-C2B7-7335-839295200162}"/>
              </a:ext>
            </a:extLst>
          </p:cNvPr>
          <p:cNvSpPr>
            <a:spLocks noChangeArrowheads="1"/>
          </p:cNvSpPr>
          <p:nvPr/>
        </p:nvSpPr>
        <p:spPr bwMode="auto">
          <a:xfrm>
            <a:off x="0" y="0"/>
            <a:ext cx="304800" cy="2286000"/>
          </a:xfrm>
          <a:prstGeom prst="rect">
            <a:avLst/>
          </a:prstGeom>
          <a:solidFill>
            <a:schemeClr val="bg2"/>
          </a:solidFill>
          <a:ln>
            <a:noFill/>
          </a:ln>
        </p:spPr>
        <p:txBody>
          <a:bodyPr wrap="none" anchor="ctr"/>
          <a:lstStyle>
            <a:lvl1pPr>
              <a:defRPr>
                <a:solidFill>
                  <a:schemeClr val="tx1"/>
                </a:solidFill>
                <a:latin typeface="Verdana" panose="020B0604030504040204" pitchFamily="34" charset="0"/>
                <a:cs typeface="Arial" panose="020B0604020202020204" pitchFamily="34" charset="0"/>
              </a:defRPr>
            </a:lvl1pPr>
            <a:lvl2pPr marL="742950" indent="-285750">
              <a:defRPr>
                <a:solidFill>
                  <a:schemeClr val="tx1"/>
                </a:solidFill>
                <a:latin typeface="Verdana" panose="020B0604030504040204" pitchFamily="34" charset="0"/>
                <a:cs typeface="Arial" panose="020B0604020202020204" pitchFamily="34" charset="0"/>
              </a:defRPr>
            </a:lvl2pPr>
            <a:lvl3pPr marL="1143000" indent="-228600">
              <a:defRPr>
                <a:solidFill>
                  <a:schemeClr val="tx1"/>
                </a:solidFill>
                <a:latin typeface="Verdana" panose="020B0604030504040204" pitchFamily="34" charset="0"/>
                <a:cs typeface="Arial" panose="020B0604020202020204" pitchFamily="34" charset="0"/>
              </a:defRPr>
            </a:lvl3pPr>
            <a:lvl4pPr marL="1600200" indent="-228600">
              <a:defRPr>
                <a:solidFill>
                  <a:schemeClr val="tx1"/>
                </a:solidFill>
                <a:latin typeface="Verdana" panose="020B0604030504040204" pitchFamily="34" charset="0"/>
                <a:cs typeface="Arial" panose="020B0604020202020204" pitchFamily="34" charset="0"/>
              </a:defRPr>
            </a:lvl4pPr>
            <a:lvl5pPr marL="2057400" indent="-228600">
              <a:defRPr>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algn="ctr" eaLnBrk="1" hangingPunct="1">
              <a:defRPr/>
            </a:pPr>
            <a:endParaRPr lang="en-US" altLang="en-US" sz="2400">
              <a:latin typeface="Times New Roman" panose="02020603050405020304" pitchFamily="18" charset="0"/>
            </a:endParaRPr>
          </a:p>
        </p:txBody>
      </p:sp>
      <p:sp>
        <p:nvSpPr>
          <p:cNvPr id="1032" name="Line 8">
            <a:extLst>
              <a:ext uri="{FF2B5EF4-FFF2-40B4-BE49-F238E27FC236}">
                <a16:creationId xmlns:a16="http://schemas.microsoft.com/office/drawing/2014/main" id="{DEA914D7-5887-E825-A893-083FCD51C2C3}"/>
              </a:ext>
            </a:extLst>
          </p:cNvPr>
          <p:cNvSpPr>
            <a:spLocks noChangeShapeType="1"/>
          </p:cNvSpPr>
          <p:nvPr/>
        </p:nvSpPr>
        <p:spPr bwMode="auto">
          <a:xfrm>
            <a:off x="609600" y="1447800"/>
            <a:ext cx="10769600" cy="0"/>
          </a:xfrm>
          <a:prstGeom prst="line">
            <a:avLst/>
          </a:prstGeom>
          <a:noFill/>
          <a:ln w="19050">
            <a:solidFill>
              <a:schemeClr val="tx2"/>
            </a:solidFill>
            <a:round/>
            <a:headEnd/>
            <a:tailEnd/>
          </a:ln>
          <a:extLst>
            <a:ext uri="{909E8E84-426E-40DD-AFC4-6F175D3DCCD1}">
              <a14:hiddenFill xmlns:a14="http://schemas.microsoft.com/office/drawing/2010/main">
                <a:noFill/>
              </a14:hiddenFill>
            </a:ext>
          </a:extLst>
        </p:spPr>
        <p:txBody>
          <a:bodyPr/>
          <a:lstStyle/>
          <a:p>
            <a:endParaRPr lang="en-US" sz="1800"/>
          </a:p>
        </p:txBody>
      </p:sp>
      <p:sp>
        <p:nvSpPr>
          <p:cNvPr id="1033" name="Rectangle 9">
            <a:extLst>
              <a:ext uri="{FF2B5EF4-FFF2-40B4-BE49-F238E27FC236}">
                <a16:creationId xmlns:a16="http://schemas.microsoft.com/office/drawing/2014/main" id="{EE1AE0DA-0B5D-F335-8C3C-BF1BEA0FD65A}"/>
              </a:ext>
            </a:extLst>
          </p:cNvPr>
          <p:cNvSpPr>
            <a:spLocks noChangeArrowheads="1"/>
          </p:cNvSpPr>
          <p:nvPr/>
        </p:nvSpPr>
        <p:spPr bwMode="auto">
          <a:xfrm>
            <a:off x="0" y="2286000"/>
            <a:ext cx="304800" cy="2286000"/>
          </a:xfrm>
          <a:prstGeom prst="rect">
            <a:avLst/>
          </a:prstGeom>
          <a:solidFill>
            <a:schemeClr val="accent2"/>
          </a:solidFill>
          <a:ln>
            <a:noFill/>
          </a:ln>
        </p:spPr>
        <p:txBody>
          <a:bodyPr wrap="none" anchor="ctr"/>
          <a:lstStyle>
            <a:lvl1pPr>
              <a:defRPr>
                <a:solidFill>
                  <a:schemeClr val="tx1"/>
                </a:solidFill>
                <a:latin typeface="Verdana" panose="020B0604030504040204" pitchFamily="34" charset="0"/>
                <a:cs typeface="Arial" panose="020B0604020202020204" pitchFamily="34" charset="0"/>
              </a:defRPr>
            </a:lvl1pPr>
            <a:lvl2pPr marL="742950" indent="-285750">
              <a:defRPr>
                <a:solidFill>
                  <a:schemeClr val="tx1"/>
                </a:solidFill>
                <a:latin typeface="Verdana" panose="020B0604030504040204" pitchFamily="34" charset="0"/>
                <a:cs typeface="Arial" panose="020B0604020202020204" pitchFamily="34" charset="0"/>
              </a:defRPr>
            </a:lvl2pPr>
            <a:lvl3pPr marL="1143000" indent="-228600">
              <a:defRPr>
                <a:solidFill>
                  <a:schemeClr val="tx1"/>
                </a:solidFill>
                <a:latin typeface="Verdana" panose="020B0604030504040204" pitchFamily="34" charset="0"/>
                <a:cs typeface="Arial" panose="020B0604020202020204" pitchFamily="34" charset="0"/>
              </a:defRPr>
            </a:lvl3pPr>
            <a:lvl4pPr marL="1600200" indent="-228600">
              <a:defRPr>
                <a:solidFill>
                  <a:schemeClr val="tx1"/>
                </a:solidFill>
                <a:latin typeface="Verdana" panose="020B0604030504040204" pitchFamily="34" charset="0"/>
                <a:cs typeface="Arial" panose="020B0604020202020204" pitchFamily="34" charset="0"/>
              </a:defRPr>
            </a:lvl4pPr>
            <a:lvl5pPr marL="2057400" indent="-228600">
              <a:defRPr>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algn="ctr" eaLnBrk="1" hangingPunct="1">
              <a:defRPr/>
            </a:pPr>
            <a:endParaRPr lang="en-US" altLang="en-US" sz="2400">
              <a:latin typeface="Times New Roman" panose="02020603050405020304" pitchFamily="18" charset="0"/>
            </a:endParaRPr>
          </a:p>
        </p:txBody>
      </p:sp>
      <p:sp>
        <p:nvSpPr>
          <p:cNvPr id="1034" name="Rectangle 10">
            <a:extLst>
              <a:ext uri="{FF2B5EF4-FFF2-40B4-BE49-F238E27FC236}">
                <a16:creationId xmlns:a16="http://schemas.microsoft.com/office/drawing/2014/main" id="{6A12E8ED-E25C-A7D2-4FD6-1CD8A124DDD9}"/>
              </a:ext>
            </a:extLst>
          </p:cNvPr>
          <p:cNvSpPr>
            <a:spLocks noChangeArrowheads="1"/>
          </p:cNvSpPr>
          <p:nvPr/>
        </p:nvSpPr>
        <p:spPr bwMode="auto">
          <a:xfrm>
            <a:off x="0" y="4572000"/>
            <a:ext cx="304800" cy="2286000"/>
          </a:xfrm>
          <a:prstGeom prst="rect">
            <a:avLst/>
          </a:prstGeom>
          <a:solidFill>
            <a:schemeClr val="tx2"/>
          </a:solidFill>
          <a:ln>
            <a:noFill/>
          </a:ln>
        </p:spPr>
        <p:txBody>
          <a:bodyPr wrap="none" anchor="ctr"/>
          <a:lstStyle>
            <a:lvl1pPr>
              <a:defRPr>
                <a:solidFill>
                  <a:schemeClr val="tx1"/>
                </a:solidFill>
                <a:latin typeface="Verdana" panose="020B0604030504040204" pitchFamily="34" charset="0"/>
                <a:cs typeface="Arial" panose="020B0604020202020204" pitchFamily="34" charset="0"/>
              </a:defRPr>
            </a:lvl1pPr>
            <a:lvl2pPr marL="742950" indent="-285750">
              <a:defRPr>
                <a:solidFill>
                  <a:schemeClr val="tx1"/>
                </a:solidFill>
                <a:latin typeface="Verdana" panose="020B0604030504040204" pitchFamily="34" charset="0"/>
                <a:cs typeface="Arial" panose="020B0604020202020204" pitchFamily="34" charset="0"/>
              </a:defRPr>
            </a:lvl2pPr>
            <a:lvl3pPr marL="1143000" indent="-228600">
              <a:defRPr>
                <a:solidFill>
                  <a:schemeClr val="tx1"/>
                </a:solidFill>
                <a:latin typeface="Verdana" panose="020B0604030504040204" pitchFamily="34" charset="0"/>
                <a:cs typeface="Arial" panose="020B0604020202020204" pitchFamily="34" charset="0"/>
              </a:defRPr>
            </a:lvl3pPr>
            <a:lvl4pPr marL="1600200" indent="-228600">
              <a:defRPr>
                <a:solidFill>
                  <a:schemeClr val="tx1"/>
                </a:solidFill>
                <a:latin typeface="Verdana" panose="020B0604030504040204" pitchFamily="34" charset="0"/>
                <a:cs typeface="Arial" panose="020B0604020202020204" pitchFamily="34" charset="0"/>
              </a:defRPr>
            </a:lvl4pPr>
            <a:lvl5pPr marL="2057400" indent="-228600">
              <a:defRPr>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algn="ctr" eaLnBrk="1" hangingPunct="1">
              <a:defRPr/>
            </a:pPr>
            <a:endParaRPr lang="en-US" altLang="en-US" sz="2400">
              <a:latin typeface="Times New Roman" panose="02020603050405020304" pitchFamily="18" charset="0"/>
            </a:endParaRPr>
          </a:p>
        </p:txBody>
      </p:sp>
    </p:spTree>
    <p:extLst>
      <p:ext uri="{BB962C8B-B14F-4D97-AF65-F5344CB8AC3E}">
        <p14:creationId xmlns:p14="http://schemas.microsoft.com/office/powerpoint/2010/main" val="428324070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rtl="0" eaLnBrk="0" fontAlgn="base" hangingPunct="0">
        <a:spcBef>
          <a:spcPct val="0"/>
        </a:spcBef>
        <a:spcAft>
          <a:spcPct val="0"/>
        </a:spcAft>
        <a:defRPr sz="4400">
          <a:solidFill>
            <a:schemeClr val="tx2"/>
          </a:solidFill>
          <a:latin typeface="+mj-lt"/>
          <a:ea typeface="+mj-ea"/>
          <a:cs typeface="+mj-cs"/>
        </a:defRPr>
      </a:lvl1pPr>
      <a:lvl2pPr algn="l" rtl="0" eaLnBrk="0" fontAlgn="base" hangingPunct="0">
        <a:spcBef>
          <a:spcPct val="0"/>
        </a:spcBef>
        <a:spcAft>
          <a:spcPct val="0"/>
        </a:spcAft>
        <a:defRPr sz="4400">
          <a:solidFill>
            <a:schemeClr val="tx2"/>
          </a:solidFill>
          <a:latin typeface="Garamond" pitchFamily="18" charset="0"/>
          <a:cs typeface="Arial" charset="0"/>
        </a:defRPr>
      </a:lvl2pPr>
      <a:lvl3pPr algn="l" rtl="0" eaLnBrk="0" fontAlgn="base" hangingPunct="0">
        <a:spcBef>
          <a:spcPct val="0"/>
        </a:spcBef>
        <a:spcAft>
          <a:spcPct val="0"/>
        </a:spcAft>
        <a:defRPr sz="4400">
          <a:solidFill>
            <a:schemeClr val="tx2"/>
          </a:solidFill>
          <a:latin typeface="Garamond" pitchFamily="18" charset="0"/>
          <a:cs typeface="Arial" charset="0"/>
        </a:defRPr>
      </a:lvl3pPr>
      <a:lvl4pPr algn="l" rtl="0" eaLnBrk="0" fontAlgn="base" hangingPunct="0">
        <a:spcBef>
          <a:spcPct val="0"/>
        </a:spcBef>
        <a:spcAft>
          <a:spcPct val="0"/>
        </a:spcAft>
        <a:defRPr sz="4400">
          <a:solidFill>
            <a:schemeClr val="tx2"/>
          </a:solidFill>
          <a:latin typeface="Garamond" pitchFamily="18" charset="0"/>
          <a:cs typeface="Arial" charset="0"/>
        </a:defRPr>
      </a:lvl4pPr>
      <a:lvl5pPr algn="l" rtl="0" eaLnBrk="0" fontAlgn="base" hangingPunct="0">
        <a:spcBef>
          <a:spcPct val="0"/>
        </a:spcBef>
        <a:spcAft>
          <a:spcPct val="0"/>
        </a:spcAft>
        <a:defRPr sz="4400">
          <a:solidFill>
            <a:schemeClr val="tx2"/>
          </a:solidFill>
          <a:latin typeface="Garamond" pitchFamily="18" charset="0"/>
          <a:cs typeface="Arial" charset="0"/>
        </a:defRPr>
      </a:lvl5pPr>
      <a:lvl6pPr marL="457200" algn="l" rtl="0" fontAlgn="base">
        <a:spcBef>
          <a:spcPct val="0"/>
        </a:spcBef>
        <a:spcAft>
          <a:spcPct val="0"/>
        </a:spcAft>
        <a:defRPr sz="4400">
          <a:solidFill>
            <a:schemeClr val="tx2"/>
          </a:solidFill>
          <a:latin typeface="Garamond" pitchFamily="18" charset="0"/>
          <a:cs typeface="Arial" charset="0"/>
        </a:defRPr>
      </a:lvl6pPr>
      <a:lvl7pPr marL="914400" algn="l" rtl="0" fontAlgn="base">
        <a:spcBef>
          <a:spcPct val="0"/>
        </a:spcBef>
        <a:spcAft>
          <a:spcPct val="0"/>
        </a:spcAft>
        <a:defRPr sz="4400">
          <a:solidFill>
            <a:schemeClr val="tx2"/>
          </a:solidFill>
          <a:latin typeface="Garamond" pitchFamily="18" charset="0"/>
          <a:cs typeface="Arial" charset="0"/>
        </a:defRPr>
      </a:lvl7pPr>
      <a:lvl8pPr marL="1371600" algn="l" rtl="0" fontAlgn="base">
        <a:spcBef>
          <a:spcPct val="0"/>
        </a:spcBef>
        <a:spcAft>
          <a:spcPct val="0"/>
        </a:spcAft>
        <a:defRPr sz="4400">
          <a:solidFill>
            <a:schemeClr val="tx2"/>
          </a:solidFill>
          <a:latin typeface="Garamond" pitchFamily="18" charset="0"/>
          <a:cs typeface="Arial" charset="0"/>
        </a:defRPr>
      </a:lvl8pPr>
      <a:lvl9pPr marL="1828800" algn="l" rtl="0" fontAlgn="base">
        <a:spcBef>
          <a:spcPct val="0"/>
        </a:spcBef>
        <a:spcAft>
          <a:spcPct val="0"/>
        </a:spcAft>
        <a:defRPr sz="4400">
          <a:solidFill>
            <a:schemeClr val="tx2"/>
          </a:solidFill>
          <a:latin typeface="Garamond" pitchFamily="18" charset="0"/>
          <a:cs typeface="Arial" charset="0"/>
        </a:defRPr>
      </a:lvl9pPr>
    </p:titleStyle>
    <p:bodyStyle>
      <a:lvl1pPr marL="342900" indent="-342900" algn="l" rtl="0" eaLnBrk="0" fontAlgn="base" hangingPunct="0">
        <a:spcBef>
          <a:spcPct val="20000"/>
        </a:spcBef>
        <a:spcAft>
          <a:spcPct val="0"/>
        </a:spcAft>
        <a:buClr>
          <a:schemeClr val="bg2"/>
        </a:buClr>
        <a:buSzPct val="75000"/>
        <a:buFont typeface="Wingdings" panose="05000000000000000000" pitchFamily="2" charset="2"/>
        <a:buChar char="p"/>
        <a:defRPr sz="2800">
          <a:solidFill>
            <a:schemeClr val="tx1"/>
          </a:solidFill>
          <a:latin typeface="+mn-lt"/>
          <a:ea typeface="+mn-ea"/>
          <a:cs typeface="+mn-cs"/>
        </a:defRPr>
      </a:lvl1pPr>
      <a:lvl2pPr marL="742950" indent="-285750" algn="l" rtl="0" eaLnBrk="0" fontAlgn="base" hangingPunct="0">
        <a:spcBef>
          <a:spcPct val="20000"/>
        </a:spcBef>
        <a:spcAft>
          <a:spcPct val="0"/>
        </a:spcAft>
        <a:buClr>
          <a:schemeClr val="tx2"/>
        </a:buClr>
        <a:buSzPct val="75000"/>
        <a:buFont typeface="Wingdings" panose="05000000000000000000" pitchFamily="2" charset="2"/>
        <a:buChar char="n"/>
        <a:defRPr sz="2400">
          <a:solidFill>
            <a:schemeClr val="tx1"/>
          </a:solidFill>
          <a:latin typeface="+mn-lt"/>
          <a:cs typeface="+mn-cs"/>
        </a:defRPr>
      </a:lvl2pPr>
      <a:lvl3pPr marL="1143000" indent="-228600" algn="l" rtl="0" eaLnBrk="0" fontAlgn="base" hangingPunct="0">
        <a:spcBef>
          <a:spcPct val="20000"/>
        </a:spcBef>
        <a:spcAft>
          <a:spcPct val="0"/>
        </a:spcAft>
        <a:buClr>
          <a:schemeClr val="accent1"/>
        </a:buClr>
        <a:buSzPct val="65000"/>
        <a:buFont typeface="Wingdings" panose="05000000000000000000" pitchFamily="2" charset="2"/>
        <a:buChar char="p"/>
        <a:defRPr sz="2000">
          <a:solidFill>
            <a:schemeClr val="tx1"/>
          </a:solidFill>
          <a:latin typeface="+mn-lt"/>
          <a:cs typeface="+mn-cs"/>
        </a:defRPr>
      </a:lvl3pPr>
      <a:lvl4pPr marL="1600200" indent="-228600" algn="l" rtl="0" eaLnBrk="0" fontAlgn="base" hangingPunct="0">
        <a:spcBef>
          <a:spcPct val="20000"/>
        </a:spcBef>
        <a:spcAft>
          <a:spcPct val="0"/>
        </a:spcAft>
        <a:buClr>
          <a:schemeClr val="bg2"/>
        </a:buClr>
        <a:buFont typeface="Wingdings" panose="05000000000000000000" pitchFamily="2" charset="2"/>
        <a:buChar char="§"/>
        <a:defRPr>
          <a:solidFill>
            <a:schemeClr val="tx1"/>
          </a:solidFill>
          <a:latin typeface="+mn-lt"/>
          <a:cs typeface="+mn-cs"/>
        </a:defRPr>
      </a:lvl4pPr>
      <a:lvl5pPr marL="2057400" indent="-228600" algn="l" rtl="0" eaLnBrk="0" fontAlgn="base" hangingPunct="0">
        <a:spcBef>
          <a:spcPct val="20000"/>
        </a:spcBef>
        <a:spcAft>
          <a:spcPct val="0"/>
        </a:spcAft>
        <a:buClr>
          <a:schemeClr val="tx2"/>
        </a:buClr>
        <a:buSzPct val="80000"/>
        <a:buFont typeface="Wingdings" panose="05000000000000000000" pitchFamily="2" charset="2"/>
        <a:buChar char="§"/>
        <a:defRPr>
          <a:solidFill>
            <a:schemeClr val="tx1"/>
          </a:solidFill>
          <a:latin typeface="+mn-lt"/>
          <a:cs typeface="+mn-cs"/>
        </a:defRPr>
      </a:lvl5pPr>
      <a:lvl6pPr marL="2514600" indent="-228600" algn="l" rtl="0" fontAlgn="base">
        <a:spcBef>
          <a:spcPct val="20000"/>
        </a:spcBef>
        <a:spcAft>
          <a:spcPct val="0"/>
        </a:spcAft>
        <a:buClr>
          <a:schemeClr val="tx2"/>
        </a:buClr>
        <a:buSzPct val="80000"/>
        <a:buFont typeface="Wingdings" pitchFamily="2" charset="2"/>
        <a:buChar char="§"/>
        <a:defRPr>
          <a:solidFill>
            <a:schemeClr val="tx1"/>
          </a:solidFill>
          <a:latin typeface="+mn-lt"/>
          <a:cs typeface="+mn-cs"/>
        </a:defRPr>
      </a:lvl6pPr>
      <a:lvl7pPr marL="2971800" indent="-228600" algn="l" rtl="0" fontAlgn="base">
        <a:spcBef>
          <a:spcPct val="20000"/>
        </a:spcBef>
        <a:spcAft>
          <a:spcPct val="0"/>
        </a:spcAft>
        <a:buClr>
          <a:schemeClr val="tx2"/>
        </a:buClr>
        <a:buSzPct val="80000"/>
        <a:buFont typeface="Wingdings" pitchFamily="2" charset="2"/>
        <a:buChar char="§"/>
        <a:defRPr>
          <a:solidFill>
            <a:schemeClr val="tx1"/>
          </a:solidFill>
          <a:latin typeface="+mn-lt"/>
          <a:cs typeface="+mn-cs"/>
        </a:defRPr>
      </a:lvl7pPr>
      <a:lvl8pPr marL="3429000" indent="-228600" algn="l" rtl="0" fontAlgn="base">
        <a:spcBef>
          <a:spcPct val="20000"/>
        </a:spcBef>
        <a:spcAft>
          <a:spcPct val="0"/>
        </a:spcAft>
        <a:buClr>
          <a:schemeClr val="tx2"/>
        </a:buClr>
        <a:buSzPct val="80000"/>
        <a:buFont typeface="Wingdings" pitchFamily="2" charset="2"/>
        <a:buChar char="§"/>
        <a:defRPr>
          <a:solidFill>
            <a:schemeClr val="tx1"/>
          </a:solidFill>
          <a:latin typeface="+mn-lt"/>
          <a:cs typeface="+mn-cs"/>
        </a:defRPr>
      </a:lvl8pPr>
      <a:lvl9pPr marL="3886200" indent="-228600" algn="l" rtl="0" fontAlgn="base">
        <a:spcBef>
          <a:spcPct val="20000"/>
        </a:spcBef>
        <a:spcAft>
          <a:spcPct val="0"/>
        </a:spcAft>
        <a:buClr>
          <a:schemeClr val="tx2"/>
        </a:buClr>
        <a:buSzPct val="80000"/>
        <a:buFont typeface="Wingdings" pitchFamily="2" charset="2"/>
        <a:buChar char="§"/>
        <a:defRPr>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8FF9B181-3F5A-82FE-D368-364F596EA967}"/>
              </a:ext>
            </a:extLst>
          </p:cNvPr>
          <p:cNvSpPr>
            <a:spLocks noGrp="1" noChangeArrowheads="1"/>
          </p:cNvSpPr>
          <p:nvPr>
            <p:ph type="title"/>
          </p:nvPr>
        </p:nvSpPr>
        <p:spPr bwMode="auto">
          <a:xfrm>
            <a:off x="609600" y="277814"/>
            <a:ext cx="10972800" cy="1139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en-US" altLang="en-US"/>
              <a:t>Click to edit Master title style</a:t>
            </a:r>
          </a:p>
        </p:txBody>
      </p:sp>
      <p:sp>
        <p:nvSpPr>
          <p:cNvPr id="1027" name="Rectangle 3">
            <a:extLst>
              <a:ext uri="{FF2B5EF4-FFF2-40B4-BE49-F238E27FC236}">
                <a16:creationId xmlns:a16="http://schemas.microsoft.com/office/drawing/2014/main" id="{50608E36-DCFD-6CF9-A57C-AE4735D65D80}"/>
              </a:ext>
            </a:extLst>
          </p:cNvPr>
          <p:cNvSpPr>
            <a:spLocks noGrp="1" noChangeArrowheads="1"/>
          </p:cNvSpPr>
          <p:nvPr>
            <p:ph type="body" idx="1"/>
          </p:nvPr>
        </p:nvSpPr>
        <p:spPr bwMode="auto">
          <a:xfrm>
            <a:off x="609600" y="1600201"/>
            <a:ext cx="10972800" cy="4530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100" name="Rectangle 4">
            <a:extLst>
              <a:ext uri="{FF2B5EF4-FFF2-40B4-BE49-F238E27FC236}">
                <a16:creationId xmlns:a16="http://schemas.microsoft.com/office/drawing/2014/main" id="{A8826507-1DE1-8A90-DE7C-2DE3A4B8EFDB}"/>
              </a:ext>
            </a:extLst>
          </p:cNvPr>
          <p:cNvSpPr>
            <a:spLocks noGrp="1" noChangeArrowheads="1"/>
          </p:cNvSpPr>
          <p:nvPr>
            <p:ph type="dt" sz="half" idx="2"/>
          </p:nvPr>
        </p:nvSpPr>
        <p:spPr bwMode="auto">
          <a:xfrm>
            <a:off x="609600" y="6248400"/>
            <a:ext cx="2844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000">
                <a:cs typeface="Arial" charset="0"/>
              </a:defRPr>
            </a:lvl1pPr>
          </a:lstStyle>
          <a:p>
            <a:pPr>
              <a:defRPr/>
            </a:pPr>
            <a:r>
              <a:rPr lang="en-US"/>
              <a:t>February 16, 2022</a:t>
            </a:r>
          </a:p>
        </p:txBody>
      </p:sp>
      <p:sp>
        <p:nvSpPr>
          <p:cNvPr id="4101" name="Rectangle 5">
            <a:extLst>
              <a:ext uri="{FF2B5EF4-FFF2-40B4-BE49-F238E27FC236}">
                <a16:creationId xmlns:a16="http://schemas.microsoft.com/office/drawing/2014/main" id="{45C82B1C-CBC7-0C3D-2BDE-4F12768C9448}"/>
              </a:ext>
            </a:extLst>
          </p:cNvPr>
          <p:cNvSpPr>
            <a:spLocks noGrp="1" noChangeArrowheads="1"/>
          </p:cNvSpPr>
          <p:nvPr>
            <p:ph type="ftr" sz="quarter" idx="3"/>
          </p:nvPr>
        </p:nvSpPr>
        <p:spPr bwMode="auto">
          <a:xfrm>
            <a:off x="4165600" y="6248400"/>
            <a:ext cx="3860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000">
                <a:cs typeface="Arial" charset="0"/>
              </a:defRPr>
            </a:lvl1pPr>
          </a:lstStyle>
          <a:p>
            <a:pPr>
              <a:defRPr/>
            </a:pPr>
            <a:endParaRPr lang="en-US"/>
          </a:p>
        </p:txBody>
      </p:sp>
      <p:sp>
        <p:nvSpPr>
          <p:cNvPr id="4102" name="Rectangle 6">
            <a:extLst>
              <a:ext uri="{FF2B5EF4-FFF2-40B4-BE49-F238E27FC236}">
                <a16:creationId xmlns:a16="http://schemas.microsoft.com/office/drawing/2014/main" id="{7934B94C-DB3C-9CBC-6E34-199778B62DA9}"/>
              </a:ext>
            </a:extLst>
          </p:cNvPr>
          <p:cNvSpPr>
            <a:spLocks noGrp="1" noChangeArrowheads="1"/>
          </p:cNvSpPr>
          <p:nvPr>
            <p:ph type="sldNum" sz="quarter" idx="4"/>
          </p:nvPr>
        </p:nvSpPr>
        <p:spPr bwMode="auto">
          <a:xfrm>
            <a:off x="8737600" y="6248400"/>
            <a:ext cx="2844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000"/>
            </a:lvl1pPr>
          </a:lstStyle>
          <a:p>
            <a:pPr>
              <a:defRPr/>
            </a:pPr>
            <a:fld id="{FA1EAFF5-3EE6-49BE-A71D-C0DD9DD43B33}" type="slidenum">
              <a:rPr lang="en-US" altLang="en-US"/>
              <a:pPr>
                <a:defRPr/>
              </a:pPr>
              <a:t>‹#›</a:t>
            </a:fld>
            <a:endParaRPr lang="en-US" altLang="en-US"/>
          </a:p>
        </p:txBody>
      </p:sp>
      <p:sp>
        <p:nvSpPr>
          <p:cNvPr id="1031" name="Rectangle 7">
            <a:extLst>
              <a:ext uri="{FF2B5EF4-FFF2-40B4-BE49-F238E27FC236}">
                <a16:creationId xmlns:a16="http://schemas.microsoft.com/office/drawing/2014/main" id="{2A295DCB-0E42-0CC6-AB9A-C099788810C4}"/>
              </a:ext>
            </a:extLst>
          </p:cNvPr>
          <p:cNvSpPr>
            <a:spLocks noChangeArrowheads="1"/>
          </p:cNvSpPr>
          <p:nvPr/>
        </p:nvSpPr>
        <p:spPr bwMode="auto">
          <a:xfrm>
            <a:off x="0" y="0"/>
            <a:ext cx="304800" cy="2286000"/>
          </a:xfrm>
          <a:prstGeom prst="rect">
            <a:avLst/>
          </a:prstGeom>
          <a:solidFill>
            <a:schemeClr val="bg2"/>
          </a:solidFill>
          <a:ln>
            <a:noFill/>
          </a:ln>
        </p:spPr>
        <p:txBody>
          <a:bodyPr wrap="none" anchor="ctr"/>
          <a:lstStyle>
            <a:lvl1pPr>
              <a:defRPr>
                <a:solidFill>
                  <a:schemeClr val="tx1"/>
                </a:solidFill>
                <a:latin typeface="Verdana" panose="020B0604030504040204" pitchFamily="34" charset="0"/>
                <a:cs typeface="Arial" panose="020B0604020202020204" pitchFamily="34" charset="0"/>
              </a:defRPr>
            </a:lvl1pPr>
            <a:lvl2pPr marL="742950" indent="-285750">
              <a:defRPr>
                <a:solidFill>
                  <a:schemeClr val="tx1"/>
                </a:solidFill>
                <a:latin typeface="Verdana" panose="020B0604030504040204" pitchFamily="34" charset="0"/>
                <a:cs typeface="Arial" panose="020B0604020202020204" pitchFamily="34" charset="0"/>
              </a:defRPr>
            </a:lvl2pPr>
            <a:lvl3pPr marL="1143000" indent="-228600">
              <a:defRPr>
                <a:solidFill>
                  <a:schemeClr val="tx1"/>
                </a:solidFill>
                <a:latin typeface="Verdana" panose="020B0604030504040204" pitchFamily="34" charset="0"/>
                <a:cs typeface="Arial" panose="020B0604020202020204" pitchFamily="34" charset="0"/>
              </a:defRPr>
            </a:lvl3pPr>
            <a:lvl4pPr marL="1600200" indent="-228600">
              <a:defRPr>
                <a:solidFill>
                  <a:schemeClr val="tx1"/>
                </a:solidFill>
                <a:latin typeface="Verdana" panose="020B0604030504040204" pitchFamily="34" charset="0"/>
                <a:cs typeface="Arial" panose="020B0604020202020204" pitchFamily="34" charset="0"/>
              </a:defRPr>
            </a:lvl4pPr>
            <a:lvl5pPr marL="2057400" indent="-228600">
              <a:defRPr>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algn="ctr" eaLnBrk="1" hangingPunct="1">
              <a:defRPr/>
            </a:pPr>
            <a:endParaRPr lang="en-US" altLang="en-US" sz="2400">
              <a:latin typeface="Times New Roman" panose="02020603050405020304" pitchFamily="18" charset="0"/>
            </a:endParaRPr>
          </a:p>
        </p:txBody>
      </p:sp>
      <p:sp>
        <p:nvSpPr>
          <p:cNvPr id="1032" name="Line 8">
            <a:extLst>
              <a:ext uri="{FF2B5EF4-FFF2-40B4-BE49-F238E27FC236}">
                <a16:creationId xmlns:a16="http://schemas.microsoft.com/office/drawing/2014/main" id="{C7F481F1-8727-D75E-5D44-193DB1FFCFDF}"/>
              </a:ext>
            </a:extLst>
          </p:cNvPr>
          <p:cNvSpPr>
            <a:spLocks noChangeShapeType="1"/>
          </p:cNvSpPr>
          <p:nvPr/>
        </p:nvSpPr>
        <p:spPr bwMode="auto">
          <a:xfrm>
            <a:off x="609600" y="1447800"/>
            <a:ext cx="10769600" cy="0"/>
          </a:xfrm>
          <a:prstGeom prst="line">
            <a:avLst/>
          </a:prstGeom>
          <a:noFill/>
          <a:ln w="19050">
            <a:solidFill>
              <a:schemeClr val="tx2"/>
            </a:solidFill>
            <a:round/>
            <a:headEnd/>
            <a:tailEnd/>
          </a:ln>
          <a:extLst>
            <a:ext uri="{909E8E84-426E-40DD-AFC4-6F175D3DCCD1}">
              <a14:hiddenFill xmlns:a14="http://schemas.microsoft.com/office/drawing/2010/main">
                <a:noFill/>
              </a14:hiddenFill>
            </a:ext>
          </a:extLst>
        </p:spPr>
        <p:txBody>
          <a:bodyPr/>
          <a:lstStyle/>
          <a:p>
            <a:endParaRPr lang="en-US" sz="1800"/>
          </a:p>
        </p:txBody>
      </p:sp>
      <p:sp>
        <p:nvSpPr>
          <p:cNvPr id="1033" name="Rectangle 9">
            <a:extLst>
              <a:ext uri="{FF2B5EF4-FFF2-40B4-BE49-F238E27FC236}">
                <a16:creationId xmlns:a16="http://schemas.microsoft.com/office/drawing/2014/main" id="{3BCB8FCE-61C3-CD47-16EC-1E58B3C2136D}"/>
              </a:ext>
            </a:extLst>
          </p:cNvPr>
          <p:cNvSpPr>
            <a:spLocks noChangeArrowheads="1"/>
          </p:cNvSpPr>
          <p:nvPr/>
        </p:nvSpPr>
        <p:spPr bwMode="auto">
          <a:xfrm>
            <a:off x="0" y="2286000"/>
            <a:ext cx="304800" cy="2286000"/>
          </a:xfrm>
          <a:prstGeom prst="rect">
            <a:avLst/>
          </a:prstGeom>
          <a:solidFill>
            <a:schemeClr val="accent2"/>
          </a:solidFill>
          <a:ln>
            <a:noFill/>
          </a:ln>
        </p:spPr>
        <p:txBody>
          <a:bodyPr wrap="none" anchor="ctr"/>
          <a:lstStyle>
            <a:lvl1pPr>
              <a:defRPr>
                <a:solidFill>
                  <a:schemeClr val="tx1"/>
                </a:solidFill>
                <a:latin typeface="Verdana" panose="020B0604030504040204" pitchFamily="34" charset="0"/>
                <a:cs typeface="Arial" panose="020B0604020202020204" pitchFamily="34" charset="0"/>
              </a:defRPr>
            </a:lvl1pPr>
            <a:lvl2pPr marL="742950" indent="-285750">
              <a:defRPr>
                <a:solidFill>
                  <a:schemeClr val="tx1"/>
                </a:solidFill>
                <a:latin typeface="Verdana" panose="020B0604030504040204" pitchFamily="34" charset="0"/>
                <a:cs typeface="Arial" panose="020B0604020202020204" pitchFamily="34" charset="0"/>
              </a:defRPr>
            </a:lvl2pPr>
            <a:lvl3pPr marL="1143000" indent="-228600">
              <a:defRPr>
                <a:solidFill>
                  <a:schemeClr val="tx1"/>
                </a:solidFill>
                <a:latin typeface="Verdana" panose="020B0604030504040204" pitchFamily="34" charset="0"/>
                <a:cs typeface="Arial" panose="020B0604020202020204" pitchFamily="34" charset="0"/>
              </a:defRPr>
            </a:lvl3pPr>
            <a:lvl4pPr marL="1600200" indent="-228600">
              <a:defRPr>
                <a:solidFill>
                  <a:schemeClr val="tx1"/>
                </a:solidFill>
                <a:latin typeface="Verdana" panose="020B0604030504040204" pitchFamily="34" charset="0"/>
                <a:cs typeface="Arial" panose="020B0604020202020204" pitchFamily="34" charset="0"/>
              </a:defRPr>
            </a:lvl4pPr>
            <a:lvl5pPr marL="2057400" indent="-228600">
              <a:defRPr>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algn="ctr" eaLnBrk="1" hangingPunct="1">
              <a:defRPr/>
            </a:pPr>
            <a:endParaRPr lang="en-US" altLang="en-US" sz="2400">
              <a:latin typeface="Times New Roman" panose="02020603050405020304" pitchFamily="18" charset="0"/>
            </a:endParaRPr>
          </a:p>
        </p:txBody>
      </p:sp>
      <p:sp>
        <p:nvSpPr>
          <p:cNvPr id="1034" name="Rectangle 10">
            <a:extLst>
              <a:ext uri="{FF2B5EF4-FFF2-40B4-BE49-F238E27FC236}">
                <a16:creationId xmlns:a16="http://schemas.microsoft.com/office/drawing/2014/main" id="{388B8A4D-3EF4-C9CB-6719-72A40CAA39E3}"/>
              </a:ext>
            </a:extLst>
          </p:cNvPr>
          <p:cNvSpPr>
            <a:spLocks noChangeArrowheads="1"/>
          </p:cNvSpPr>
          <p:nvPr/>
        </p:nvSpPr>
        <p:spPr bwMode="auto">
          <a:xfrm>
            <a:off x="0" y="4572000"/>
            <a:ext cx="304800" cy="2286000"/>
          </a:xfrm>
          <a:prstGeom prst="rect">
            <a:avLst/>
          </a:prstGeom>
          <a:solidFill>
            <a:schemeClr val="tx2"/>
          </a:solidFill>
          <a:ln>
            <a:noFill/>
          </a:ln>
        </p:spPr>
        <p:txBody>
          <a:bodyPr wrap="none" anchor="ctr"/>
          <a:lstStyle>
            <a:lvl1pPr>
              <a:defRPr>
                <a:solidFill>
                  <a:schemeClr val="tx1"/>
                </a:solidFill>
                <a:latin typeface="Verdana" panose="020B0604030504040204" pitchFamily="34" charset="0"/>
                <a:cs typeface="Arial" panose="020B0604020202020204" pitchFamily="34" charset="0"/>
              </a:defRPr>
            </a:lvl1pPr>
            <a:lvl2pPr marL="742950" indent="-285750">
              <a:defRPr>
                <a:solidFill>
                  <a:schemeClr val="tx1"/>
                </a:solidFill>
                <a:latin typeface="Verdana" panose="020B0604030504040204" pitchFamily="34" charset="0"/>
                <a:cs typeface="Arial" panose="020B0604020202020204" pitchFamily="34" charset="0"/>
              </a:defRPr>
            </a:lvl2pPr>
            <a:lvl3pPr marL="1143000" indent="-228600">
              <a:defRPr>
                <a:solidFill>
                  <a:schemeClr val="tx1"/>
                </a:solidFill>
                <a:latin typeface="Verdana" panose="020B0604030504040204" pitchFamily="34" charset="0"/>
                <a:cs typeface="Arial" panose="020B0604020202020204" pitchFamily="34" charset="0"/>
              </a:defRPr>
            </a:lvl3pPr>
            <a:lvl4pPr marL="1600200" indent="-228600">
              <a:defRPr>
                <a:solidFill>
                  <a:schemeClr val="tx1"/>
                </a:solidFill>
                <a:latin typeface="Verdana" panose="020B0604030504040204" pitchFamily="34" charset="0"/>
                <a:cs typeface="Arial" panose="020B0604020202020204" pitchFamily="34" charset="0"/>
              </a:defRPr>
            </a:lvl4pPr>
            <a:lvl5pPr marL="2057400" indent="-228600">
              <a:defRPr>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algn="ctr" eaLnBrk="1" hangingPunct="1">
              <a:defRPr/>
            </a:pPr>
            <a:endParaRPr lang="en-US" altLang="en-US" sz="2400">
              <a:latin typeface="Times New Roman" panose="02020603050405020304" pitchFamily="18" charset="0"/>
            </a:endParaRPr>
          </a:p>
        </p:txBody>
      </p:sp>
    </p:spTree>
    <p:extLst>
      <p:ext uri="{BB962C8B-B14F-4D97-AF65-F5344CB8AC3E}">
        <p14:creationId xmlns:p14="http://schemas.microsoft.com/office/powerpoint/2010/main" val="1037792089"/>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hdr="0" ftr="0" dt="0"/>
  <p:txStyles>
    <p:titleStyle>
      <a:lvl1pPr algn="l" rtl="0" eaLnBrk="0" fontAlgn="base" hangingPunct="0">
        <a:spcBef>
          <a:spcPct val="0"/>
        </a:spcBef>
        <a:spcAft>
          <a:spcPct val="0"/>
        </a:spcAft>
        <a:defRPr sz="4400">
          <a:solidFill>
            <a:schemeClr val="tx2"/>
          </a:solidFill>
          <a:latin typeface="+mj-lt"/>
          <a:ea typeface="+mj-ea"/>
          <a:cs typeface="+mj-cs"/>
        </a:defRPr>
      </a:lvl1pPr>
      <a:lvl2pPr algn="l" rtl="0" eaLnBrk="0" fontAlgn="base" hangingPunct="0">
        <a:spcBef>
          <a:spcPct val="0"/>
        </a:spcBef>
        <a:spcAft>
          <a:spcPct val="0"/>
        </a:spcAft>
        <a:defRPr sz="4400">
          <a:solidFill>
            <a:schemeClr val="tx2"/>
          </a:solidFill>
          <a:latin typeface="Garamond" pitchFamily="18" charset="0"/>
          <a:cs typeface="Arial" charset="0"/>
        </a:defRPr>
      </a:lvl2pPr>
      <a:lvl3pPr algn="l" rtl="0" eaLnBrk="0" fontAlgn="base" hangingPunct="0">
        <a:spcBef>
          <a:spcPct val="0"/>
        </a:spcBef>
        <a:spcAft>
          <a:spcPct val="0"/>
        </a:spcAft>
        <a:defRPr sz="4400">
          <a:solidFill>
            <a:schemeClr val="tx2"/>
          </a:solidFill>
          <a:latin typeface="Garamond" pitchFamily="18" charset="0"/>
          <a:cs typeface="Arial" charset="0"/>
        </a:defRPr>
      </a:lvl3pPr>
      <a:lvl4pPr algn="l" rtl="0" eaLnBrk="0" fontAlgn="base" hangingPunct="0">
        <a:spcBef>
          <a:spcPct val="0"/>
        </a:spcBef>
        <a:spcAft>
          <a:spcPct val="0"/>
        </a:spcAft>
        <a:defRPr sz="4400">
          <a:solidFill>
            <a:schemeClr val="tx2"/>
          </a:solidFill>
          <a:latin typeface="Garamond" pitchFamily="18" charset="0"/>
          <a:cs typeface="Arial" charset="0"/>
        </a:defRPr>
      </a:lvl4pPr>
      <a:lvl5pPr algn="l" rtl="0" eaLnBrk="0" fontAlgn="base" hangingPunct="0">
        <a:spcBef>
          <a:spcPct val="0"/>
        </a:spcBef>
        <a:spcAft>
          <a:spcPct val="0"/>
        </a:spcAft>
        <a:defRPr sz="4400">
          <a:solidFill>
            <a:schemeClr val="tx2"/>
          </a:solidFill>
          <a:latin typeface="Garamond" pitchFamily="18" charset="0"/>
          <a:cs typeface="Arial" charset="0"/>
        </a:defRPr>
      </a:lvl5pPr>
      <a:lvl6pPr marL="457200" algn="l" rtl="0" fontAlgn="base">
        <a:spcBef>
          <a:spcPct val="0"/>
        </a:spcBef>
        <a:spcAft>
          <a:spcPct val="0"/>
        </a:spcAft>
        <a:defRPr sz="4400">
          <a:solidFill>
            <a:schemeClr val="tx2"/>
          </a:solidFill>
          <a:latin typeface="Garamond" pitchFamily="18" charset="0"/>
          <a:cs typeface="Arial" charset="0"/>
        </a:defRPr>
      </a:lvl6pPr>
      <a:lvl7pPr marL="914400" algn="l" rtl="0" fontAlgn="base">
        <a:spcBef>
          <a:spcPct val="0"/>
        </a:spcBef>
        <a:spcAft>
          <a:spcPct val="0"/>
        </a:spcAft>
        <a:defRPr sz="4400">
          <a:solidFill>
            <a:schemeClr val="tx2"/>
          </a:solidFill>
          <a:latin typeface="Garamond" pitchFamily="18" charset="0"/>
          <a:cs typeface="Arial" charset="0"/>
        </a:defRPr>
      </a:lvl7pPr>
      <a:lvl8pPr marL="1371600" algn="l" rtl="0" fontAlgn="base">
        <a:spcBef>
          <a:spcPct val="0"/>
        </a:spcBef>
        <a:spcAft>
          <a:spcPct val="0"/>
        </a:spcAft>
        <a:defRPr sz="4400">
          <a:solidFill>
            <a:schemeClr val="tx2"/>
          </a:solidFill>
          <a:latin typeface="Garamond" pitchFamily="18" charset="0"/>
          <a:cs typeface="Arial" charset="0"/>
        </a:defRPr>
      </a:lvl8pPr>
      <a:lvl9pPr marL="1828800" algn="l" rtl="0" fontAlgn="base">
        <a:spcBef>
          <a:spcPct val="0"/>
        </a:spcBef>
        <a:spcAft>
          <a:spcPct val="0"/>
        </a:spcAft>
        <a:defRPr sz="4400">
          <a:solidFill>
            <a:schemeClr val="tx2"/>
          </a:solidFill>
          <a:latin typeface="Garamond" pitchFamily="18" charset="0"/>
          <a:cs typeface="Arial" charset="0"/>
        </a:defRPr>
      </a:lvl9pPr>
    </p:titleStyle>
    <p:bodyStyle>
      <a:lvl1pPr marL="342900" indent="-342900" algn="l" rtl="0" eaLnBrk="0" fontAlgn="base" hangingPunct="0">
        <a:spcBef>
          <a:spcPct val="20000"/>
        </a:spcBef>
        <a:spcAft>
          <a:spcPct val="0"/>
        </a:spcAft>
        <a:buClr>
          <a:schemeClr val="bg2"/>
        </a:buClr>
        <a:buSzPct val="75000"/>
        <a:buFont typeface="Wingdings" panose="05000000000000000000" pitchFamily="2" charset="2"/>
        <a:buChar char="p"/>
        <a:defRPr sz="2800">
          <a:solidFill>
            <a:schemeClr val="tx1"/>
          </a:solidFill>
          <a:latin typeface="+mn-lt"/>
          <a:ea typeface="+mn-ea"/>
          <a:cs typeface="+mn-cs"/>
        </a:defRPr>
      </a:lvl1pPr>
      <a:lvl2pPr marL="742950" indent="-285750" algn="l" rtl="0" eaLnBrk="0" fontAlgn="base" hangingPunct="0">
        <a:spcBef>
          <a:spcPct val="20000"/>
        </a:spcBef>
        <a:spcAft>
          <a:spcPct val="0"/>
        </a:spcAft>
        <a:buClr>
          <a:schemeClr val="tx2"/>
        </a:buClr>
        <a:buSzPct val="75000"/>
        <a:buFont typeface="Wingdings" panose="05000000000000000000" pitchFamily="2" charset="2"/>
        <a:buChar char="n"/>
        <a:defRPr sz="2400">
          <a:solidFill>
            <a:schemeClr val="tx1"/>
          </a:solidFill>
          <a:latin typeface="+mn-lt"/>
          <a:cs typeface="+mn-cs"/>
        </a:defRPr>
      </a:lvl2pPr>
      <a:lvl3pPr marL="1143000" indent="-228600" algn="l" rtl="0" eaLnBrk="0" fontAlgn="base" hangingPunct="0">
        <a:spcBef>
          <a:spcPct val="20000"/>
        </a:spcBef>
        <a:spcAft>
          <a:spcPct val="0"/>
        </a:spcAft>
        <a:buClr>
          <a:schemeClr val="accent1"/>
        </a:buClr>
        <a:buSzPct val="65000"/>
        <a:buFont typeface="Wingdings" panose="05000000000000000000" pitchFamily="2" charset="2"/>
        <a:buChar char="p"/>
        <a:defRPr sz="2000">
          <a:solidFill>
            <a:schemeClr val="tx1"/>
          </a:solidFill>
          <a:latin typeface="+mn-lt"/>
          <a:cs typeface="+mn-cs"/>
        </a:defRPr>
      </a:lvl3pPr>
      <a:lvl4pPr marL="1600200" indent="-228600" algn="l" rtl="0" eaLnBrk="0" fontAlgn="base" hangingPunct="0">
        <a:spcBef>
          <a:spcPct val="20000"/>
        </a:spcBef>
        <a:spcAft>
          <a:spcPct val="0"/>
        </a:spcAft>
        <a:buClr>
          <a:schemeClr val="bg2"/>
        </a:buClr>
        <a:buFont typeface="Wingdings" panose="05000000000000000000" pitchFamily="2" charset="2"/>
        <a:buChar char="§"/>
        <a:defRPr>
          <a:solidFill>
            <a:schemeClr val="tx1"/>
          </a:solidFill>
          <a:latin typeface="+mn-lt"/>
          <a:cs typeface="+mn-cs"/>
        </a:defRPr>
      </a:lvl4pPr>
      <a:lvl5pPr marL="2057400" indent="-228600" algn="l" rtl="0" eaLnBrk="0" fontAlgn="base" hangingPunct="0">
        <a:spcBef>
          <a:spcPct val="20000"/>
        </a:spcBef>
        <a:spcAft>
          <a:spcPct val="0"/>
        </a:spcAft>
        <a:buClr>
          <a:schemeClr val="tx2"/>
        </a:buClr>
        <a:buSzPct val="80000"/>
        <a:buFont typeface="Wingdings" panose="05000000000000000000" pitchFamily="2" charset="2"/>
        <a:buChar char="§"/>
        <a:defRPr>
          <a:solidFill>
            <a:schemeClr val="tx1"/>
          </a:solidFill>
          <a:latin typeface="+mn-lt"/>
          <a:cs typeface="+mn-cs"/>
        </a:defRPr>
      </a:lvl5pPr>
      <a:lvl6pPr marL="2514600" indent="-228600" algn="l" rtl="0" fontAlgn="base">
        <a:spcBef>
          <a:spcPct val="20000"/>
        </a:spcBef>
        <a:spcAft>
          <a:spcPct val="0"/>
        </a:spcAft>
        <a:buClr>
          <a:schemeClr val="tx2"/>
        </a:buClr>
        <a:buSzPct val="80000"/>
        <a:buFont typeface="Wingdings" pitchFamily="2" charset="2"/>
        <a:buChar char="§"/>
        <a:defRPr>
          <a:solidFill>
            <a:schemeClr val="tx1"/>
          </a:solidFill>
          <a:latin typeface="+mn-lt"/>
          <a:cs typeface="+mn-cs"/>
        </a:defRPr>
      </a:lvl6pPr>
      <a:lvl7pPr marL="2971800" indent="-228600" algn="l" rtl="0" fontAlgn="base">
        <a:spcBef>
          <a:spcPct val="20000"/>
        </a:spcBef>
        <a:spcAft>
          <a:spcPct val="0"/>
        </a:spcAft>
        <a:buClr>
          <a:schemeClr val="tx2"/>
        </a:buClr>
        <a:buSzPct val="80000"/>
        <a:buFont typeface="Wingdings" pitchFamily="2" charset="2"/>
        <a:buChar char="§"/>
        <a:defRPr>
          <a:solidFill>
            <a:schemeClr val="tx1"/>
          </a:solidFill>
          <a:latin typeface="+mn-lt"/>
          <a:cs typeface="+mn-cs"/>
        </a:defRPr>
      </a:lvl7pPr>
      <a:lvl8pPr marL="3429000" indent="-228600" algn="l" rtl="0" fontAlgn="base">
        <a:spcBef>
          <a:spcPct val="20000"/>
        </a:spcBef>
        <a:spcAft>
          <a:spcPct val="0"/>
        </a:spcAft>
        <a:buClr>
          <a:schemeClr val="tx2"/>
        </a:buClr>
        <a:buSzPct val="80000"/>
        <a:buFont typeface="Wingdings" pitchFamily="2" charset="2"/>
        <a:buChar char="§"/>
        <a:defRPr>
          <a:solidFill>
            <a:schemeClr val="tx1"/>
          </a:solidFill>
          <a:latin typeface="+mn-lt"/>
          <a:cs typeface="+mn-cs"/>
        </a:defRPr>
      </a:lvl8pPr>
      <a:lvl9pPr marL="3886200" indent="-228600" algn="l" rtl="0" fontAlgn="base">
        <a:spcBef>
          <a:spcPct val="20000"/>
        </a:spcBef>
        <a:spcAft>
          <a:spcPct val="0"/>
        </a:spcAft>
        <a:buClr>
          <a:schemeClr val="tx2"/>
        </a:buClr>
        <a:buSzPct val="80000"/>
        <a:buFont typeface="Wingdings" pitchFamily="2" charset="2"/>
        <a:buChar char="§"/>
        <a:defRPr>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5" name="Footer Placeholder 4"/>
          <p:cNvSpPr>
            <a:spLocks noGrp="1"/>
          </p:cNvSpPr>
          <p:nvPr>
            <p:ph type="ftr" sz="quarter" idx="3"/>
          </p:nvPr>
        </p:nvSpPr>
        <p:spPr>
          <a:xfrm>
            <a:off x="3657600" y="6553200"/>
            <a:ext cx="5384800" cy="228600"/>
          </a:xfrm>
          <a:prstGeom prst="rect">
            <a:avLst/>
          </a:prstGeom>
        </p:spPr>
        <p:txBody>
          <a:bodyPr vert="horz" lIns="91440" tIns="45720" rIns="91440" bIns="45720" rtlCol="0" anchor="ctr"/>
          <a:lstStyle>
            <a:lvl1pPr algn="ctr">
              <a:defRPr sz="900">
                <a:solidFill>
                  <a:schemeClr val="tx1">
                    <a:tint val="75000"/>
                  </a:schemeClr>
                </a:solidFill>
              </a:defRPr>
            </a:lvl1pPr>
          </a:lstStyle>
          <a:p>
            <a:r>
              <a:rPr lang="en-US">
                <a:solidFill>
                  <a:prstClr val="black">
                    <a:tint val="75000"/>
                  </a:prstClr>
                </a:solidFill>
              </a:rPr>
              <a:t>Footer text goes here.</a:t>
            </a:r>
          </a:p>
        </p:txBody>
      </p:sp>
      <p:sp>
        <p:nvSpPr>
          <p:cNvPr id="6" name="Slide Number Placeholder 5"/>
          <p:cNvSpPr>
            <a:spLocks noGrp="1"/>
          </p:cNvSpPr>
          <p:nvPr>
            <p:ph type="sldNum" sz="quarter" idx="4"/>
          </p:nvPr>
        </p:nvSpPr>
        <p:spPr>
          <a:xfrm>
            <a:off x="10943303" y="6561138"/>
            <a:ext cx="609600" cy="220663"/>
          </a:xfrm>
          <a:prstGeom prst="rect">
            <a:avLst/>
          </a:prstGeom>
        </p:spPr>
        <p:txBody>
          <a:bodyPr vert="horz" lIns="91440" tIns="45720" rIns="91440" bIns="45720" rtlCol="0" anchor="ctr"/>
          <a:lstStyle>
            <a:lvl1pPr algn="ctr">
              <a:defRPr sz="900">
                <a:solidFill>
                  <a:schemeClr val="tx1">
                    <a:tint val="75000"/>
                  </a:schemeClr>
                </a:solidFill>
              </a:defRPr>
            </a:lvl1pPr>
          </a:lstStyle>
          <a:p>
            <a:fld id="{1D93BD3E-1E9A-4970-A6F7-E7AC52762E0C}" type="slidenum">
              <a:rPr lang="en-US" smtClean="0">
                <a:solidFill>
                  <a:prstClr val="black">
                    <a:tint val="75000"/>
                  </a:prstClr>
                </a:solidFill>
              </a:rPr>
              <a:pPr/>
              <a:t>‹#›</a:t>
            </a:fld>
            <a:endParaRPr lang="en-US">
              <a:solidFill>
                <a:prstClr val="black">
                  <a:tint val="75000"/>
                </a:prstClr>
              </a:solidFill>
            </a:endParaRPr>
          </a:p>
        </p:txBody>
      </p:sp>
      <p:cxnSp>
        <p:nvCxnSpPr>
          <p:cNvPr id="7" name="Straight Connector 6"/>
          <p:cNvCxnSpPr/>
          <p:nvPr userDrawn="1"/>
        </p:nvCxnSpPr>
        <p:spPr>
          <a:xfrm>
            <a:off x="101600" y="6477000"/>
            <a:ext cx="79248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userDrawn="1"/>
        </p:nvCxnSpPr>
        <p:spPr>
          <a:xfrm>
            <a:off x="2926080" y="6477003"/>
            <a:ext cx="9144000" cy="1"/>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7" cstate="print">
            <a:extLst>
              <a:ext uri="{28A0092B-C50C-407E-A947-70E740481C1C}">
                <a14:useLocalDpi xmlns:a14="http://schemas.microsoft.com/office/drawing/2010/main" val="0"/>
              </a:ext>
            </a:extLst>
          </a:blip>
          <a:stretch>
            <a:fillRect/>
          </a:stretch>
        </p:blipFill>
        <p:spPr>
          <a:xfrm>
            <a:off x="1117600" y="6248400"/>
            <a:ext cx="1575824" cy="457200"/>
          </a:xfrm>
          <a:prstGeom prst="rect">
            <a:avLst/>
          </a:prstGeom>
        </p:spPr>
      </p:pic>
      <p:sp>
        <p:nvSpPr>
          <p:cNvPr id="9" name="TextBox 8"/>
          <p:cNvSpPr txBox="1"/>
          <p:nvPr userDrawn="1"/>
        </p:nvSpPr>
        <p:spPr>
          <a:xfrm>
            <a:off x="72902" y="6553202"/>
            <a:ext cx="943100" cy="207749"/>
          </a:xfrm>
          <a:prstGeom prst="rect">
            <a:avLst/>
          </a:prstGeom>
          <a:noFill/>
        </p:spPr>
        <p:txBody>
          <a:bodyPr wrap="square" rtlCol="0">
            <a:spAutoFit/>
          </a:bodyPr>
          <a:lstStyle/>
          <a:p>
            <a:r>
              <a:rPr lang="en-US" sz="750" b="1">
                <a:solidFill>
                  <a:srgbClr val="5B6770"/>
                </a:solidFill>
              </a:rPr>
              <a:t>PUBLIC</a:t>
            </a:r>
          </a:p>
        </p:txBody>
      </p:sp>
      <p:sp>
        <p:nvSpPr>
          <p:cNvPr id="11" name="Slide Number Placeholder 8"/>
          <p:cNvSpPr txBox="1">
            <a:spLocks/>
          </p:cNvSpPr>
          <p:nvPr userDrawn="1"/>
        </p:nvSpPr>
        <p:spPr>
          <a:xfrm>
            <a:off x="11552904" y="6561138"/>
            <a:ext cx="517177" cy="2127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0E7085C4-D6A8-46D9-A1BA-F87C2DEFFCDB}" type="slidenum">
              <a:rPr lang="en-US" sz="900" smtClean="0">
                <a:solidFill>
                  <a:schemeClr val="bg1">
                    <a:lumMod val="75000"/>
                  </a:schemeClr>
                </a:solidFill>
              </a:rPr>
              <a:pPr/>
              <a:t>‹#›</a:t>
            </a:fld>
            <a:endParaRPr lang="en-US" sz="900">
              <a:solidFill>
                <a:schemeClr val="bg1">
                  <a:lumMod val="75000"/>
                </a:schemeClr>
              </a:solidFill>
            </a:endParaRPr>
          </a:p>
        </p:txBody>
      </p:sp>
    </p:spTree>
    <p:extLst>
      <p:ext uri="{BB962C8B-B14F-4D97-AF65-F5344CB8AC3E}">
        <p14:creationId xmlns:p14="http://schemas.microsoft.com/office/powerpoint/2010/main" val="3743736736"/>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Lst>
  <p:hf hdr="0" ftr="0" dt="0"/>
  <p:txStyles>
    <p:titleStyle>
      <a:lvl1pPr algn="ctr" defTabSz="685800" rtl="0" eaLnBrk="1" latinLnBrk="0" hangingPunct="1">
        <a:spcBef>
          <a:spcPct val="0"/>
        </a:spcBef>
        <a:buNone/>
        <a:defRPr sz="3300" kern="1200">
          <a:solidFill>
            <a:schemeClr val="tx1"/>
          </a:solidFill>
          <a:latin typeface="+mj-lt"/>
          <a:ea typeface="+mj-ea"/>
          <a:cs typeface="+mj-cs"/>
        </a:defRPr>
      </a:lvl1pPr>
    </p:titleStyle>
    <p:bodyStyle>
      <a:lvl1pPr marL="257175" indent="-257175" algn="l" defTabSz="6858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1pPr>
      <a:lvl2pPr marL="557213" indent="-214313" algn="l" defTabSz="685800" rtl="0" eaLnBrk="1" latinLnBrk="0" hangingPunct="1">
        <a:spcBef>
          <a:spcPct val="20000"/>
        </a:spcBef>
        <a:buFont typeface="Arial" panose="020B0604020202020204" pitchFamily="34" charset="0"/>
        <a:buChar char="–"/>
        <a:defRPr sz="2100" kern="1200">
          <a:solidFill>
            <a:schemeClr val="tx1"/>
          </a:solidFill>
          <a:latin typeface="+mn-lt"/>
          <a:ea typeface="+mn-ea"/>
          <a:cs typeface="+mn-cs"/>
        </a:defRPr>
      </a:lvl2pPr>
      <a:lvl3pPr marL="857250" indent="-171450" algn="l" defTabSz="6858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3pPr>
      <a:lvl4pPr marL="12001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4pPr>
      <a:lvl5pPr marL="15430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5pPr>
      <a:lvl6pPr marL="18859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6pPr>
      <a:lvl7pPr marL="22288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7pPr>
      <a:lvl8pPr marL="25717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8pPr>
      <a:lvl9pPr marL="29146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shams@crescentpower.net" TargetMode="External"/><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a:extLst>
              <a:ext uri="{FF2B5EF4-FFF2-40B4-BE49-F238E27FC236}">
                <a16:creationId xmlns:a16="http://schemas.microsoft.com/office/drawing/2014/main" id="{0281F659-9F7F-B534-EF7C-9153276C68B5}"/>
              </a:ext>
            </a:extLst>
          </p:cNvPr>
          <p:cNvSpPr>
            <a:spLocks noGrp="1" noChangeArrowheads="1"/>
          </p:cNvSpPr>
          <p:nvPr>
            <p:ph type="ctrTitle"/>
          </p:nvPr>
        </p:nvSpPr>
        <p:spPr>
          <a:xfrm>
            <a:off x="422031" y="685800"/>
            <a:ext cx="11160369" cy="2127250"/>
          </a:xfrm>
        </p:spPr>
        <p:txBody>
          <a:bodyPr/>
          <a:lstStyle/>
          <a:p>
            <a:pPr eaLnBrk="1" hangingPunct="1"/>
            <a:r>
              <a:rPr lang="en-US" altLang="en-US" sz="4000" dirty="0"/>
              <a:t>Only Rational Deployment Factors for RTC Go-Live and Beyond</a:t>
            </a:r>
            <a:endParaRPr lang="en-US" altLang="en-US" sz="4400" dirty="0"/>
          </a:p>
        </p:txBody>
      </p:sp>
      <p:sp>
        <p:nvSpPr>
          <p:cNvPr id="5123" name="Rectangle 3">
            <a:extLst>
              <a:ext uri="{FF2B5EF4-FFF2-40B4-BE49-F238E27FC236}">
                <a16:creationId xmlns:a16="http://schemas.microsoft.com/office/drawing/2014/main" id="{C7D9CB89-A5E7-2DEB-9500-BCB4B5B2C918}"/>
              </a:ext>
            </a:extLst>
          </p:cNvPr>
          <p:cNvSpPr>
            <a:spLocks noGrp="1" noChangeArrowheads="1"/>
          </p:cNvSpPr>
          <p:nvPr>
            <p:ph type="subTitle" idx="1"/>
          </p:nvPr>
        </p:nvSpPr>
        <p:spPr>
          <a:xfrm>
            <a:off x="1987062" y="3270250"/>
            <a:ext cx="8238392" cy="2209800"/>
          </a:xfrm>
        </p:spPr>
        <p:txBody>
          <a:bodyPr/>
          <a:lstStyle/>
          <a:p>
            <a:pPr marL="0" marR="0" lvl="0" indent="0" algn="ctr" defTabSz="914400" rtl="0" eaLnBrk="1" fontAlgn="base" latinLnBrk="0" hangingPunct="1">
              <a:lnSpc>
                <a:spcPct val="90000"/>
              </a:lnSpc>
              <a:spcBef>
                <a:spcPct val="20000"/>
              </a:spcBef>
              <a:spcAft>
                <a:spcPct val="0"/>
              </a:spcAft>
              <a:buClr>
                <a:srgbClr val="666600"/>
              </a:buClr>
              <a:buSzPct val="75000"/>
              <a:buFont typeface="Wingdings" pitchFamily="2" charset="2"/>
              <a:buNone/>
              <a:tabLst/>
              <a:defRPr/>
            </a:pPr>
            <a:r>
              <a:rPr kumimoji="0" lang="en-US" altLang="en-US" sz="3000" b="0" i="0" u="none" strike="noStrike" kern="0" cap="none" spc="0" normalizeH="0" baseline="0" noProof="0" dirty="0">
                <a:ln>
                  <a:noFill/>
                </a:ln>
                <a:solidFill>
                  <a:srgbClr val="000000"/>
                </a:solidFill>
                <a:effectLst/>
                <a:uLnTx/>
                <a:uFillTx/>
                <a:latin typeface="Verdana"/>
                <a:ea typeface="+mn-ea"/>
                <a:cs typeface="Arial"/>
              </a:rPr>
              <a:t>Shams Siddiqi, Ph.D.</a:t>
            </a:r>
          </a:p>
          <a:p>
            <a:pPr marL="0" marR="0" lvl="0" indent="0" algn="ctr" defTabSz="914400" rtl="0" eaLnBrk="1" fontAlgn="base" latinLnBrk="0" hangingPunct="1">
              <a:lnSpc>
                <a:spcPct val="90000"/>
              </a:lnSpc>
              <a:spcBef>
                <a:spcPct val="20000"/>
              </a:spcBef>
              <a:spcAft>
                <a:spcPct val="0"/>
              </a:spcAft>
              <a:buClr>
                <a:srgbClr val="666600"/>
              </a:buClr>
              <a:buSzPct val="75000"/>
              <a:buFont typeface="Wingdings" pitchFamily="2" charset="2"/>
              <a:buNone/>
              <a:tabLst/>
              <a:defRPr/>
            </a:pPr>
            <a:r>
              <a:rPr kumimoji="0" lang="en-US" altLang="en-US" sz="2000" b="0" i="0" u="none" strike="noStrike" kern="0" cap="none" spc="0" normalizeH="0" baseline="0" noProof="0" dirty="0">
                <a:ln>
                  <a:noFill/>
                </a:ln>
                <a:solidFill>
                  <a:srgbClr val="000000"/>
                </a:solidFill>
                <a:effectLst/>
                <a:uLnTx/>
                <a:uFillTx/>
                <a:latin typeface="Verdana"/>
                <a:ea typeface="+mn-ea"/>
                <a:cs typeface="Arial"/>
              </a:rPr>
              <a:t>Hunt Energy Network (HEN)</a:t>
            </a:r>
          </a:p>
          <a:p>
            <a:pPr marL="0" marR="0" lvl="0" indent="0" algn="ctr" defTabSz="914400" rtl="0" eaLnBrk="1" fontAlgn="base" latinLnBrk="0" hangingPunct="1">
              <a:lnSpc>
                <a:spcPct val="90000"/>
              </a:lnSpc>
              <a:spcBef>
                <a:spcPct val="20000"/>
              </a:spcBef>
              <a:spcAft>
                <a:spcPct val="0"/>
              </a:spcAft>
              <a:buClr>
                <a:srgbClr val="666600"/>
              </a:buClr>
              <a:buSzPct val="75000"/>
              <a:buFont typeface="Wingdings" pitchFamily="2" charset="2"/>
              <a:buNone/>
              <a:tabLst/>
              <a:defRPr/>
            </a:pPr>
            <a:r>
              <a:rPr kumimoji="0" lang="en-US" altLang="en-US" sz="2000" b="0" i="0" u="none" strike="noStrike" kern="0" cap="none" spc="0" normalizeH="0" baseline="0" noProof="0" dirty="0">
                <a:ln>
                  <a:noFill/>
                </a:ln>
                <a:solidFill>
                  <a:srgbClr val="000000"/>
                </a:solidFill>
                <a:effectLst/>
                <a:uLnTx/>
                <a:uFillTx/>
                <a:latin typeface="Verdana"/>
                <a:ea typeface="+mn-ea"/>
                <a:cs typeface="Arial"/>
              </a:rPr>
              <a:t>(512) 619-3532</a:t>
            </a:r>
          </a:p>
          <a:p>
            <a:pPr marL="0" marR="0" lvl="0" indent="0" algn="ctr" defTabSz="914400" rtl="0" eaLnBrk="1" fontAlgn="base" latinLnBrk="0" hangingPunct="1">
              <a:lnSpc>
                <a:spcPct val="90000"/>
              </a:lnSpc>
              <a:spcBef>
                <a:spcPct val="20000"/>
              </a:spcBef>
              <a:spcAft>
                <a:spcPct val="0"/>
              </a:spcAft>
              <a:buClr>
                <a:srgbClr val="666600"/>
              </a:buClr>
              <a:buSzPct val="75000"/>
              <a:buFont typeface="Wingdings" pitchFamily="2" charset="2"/>
              <a:buNone/>
              <a:tabLst/>
              <a:defRPr/>
            </a:pPr>
            <a:r>
              <a:rPr kumimoji="0" lang="en-US" altLang="en-US" sz="2000" b="0" i="0" u="none" strike="noStrike" kern="0" cap="none" spc="0" normalizeH="0" baseline="0" noProof="0" dirty="0">
                <a:ln>
                  <a:noFill/>
                </a:ln>
                <a:solidFill>
                  <a:srgbClr val="000000"/>
                </a:solidFill>
                <a:effectLst/>
                <a:uLnTx/>
                <a:uFillTx/>
                <a:latin typeface="Verdana"/>
                <a:ea typeface="+mn-ea"/>
                <a:cs typeface="Arial"/>
                <a:hlinkClick r:id="rId3"/>
              </a:rPr>
              <a:t>shams@crescentpower.net</a:t>
            </a:r>
            <a:endParaRPr kumimoji="0" lang="en-US" altLang="en-US" sz="2000" b="0" i="0" u="none" strike="noStrike" kern="0" cap="none" spc="0" normalizeH="0" baseline="0" noProof="0" dirty="0">
              <a:ln>
                <a:noFill/>
              </a:ln>
              <a:solidFill>
                <a:srgbClr val="000000"/>
              </a:solidFill>
              <a:effectLst/>
              <a:uLnTx/>
              <a:uFillTx/>
              <a:latin typeface="Verdana"/>
              <a:ea typeface="+mn-ea"/>
              <a:cs typeface="Arial"/>
            </a:endParaRPr>
          </a:p>
          <a:p>
            <a:pPr marL="0" marR="0" lvl="0" indent="0" algn="ctr" defTabSz="914400" rtl="0" eaLnBrk="1" fontAlgn="base" latinLnBrk="0" hangingPunct="1">
              <a:lnSpc>
                <a:spcPct val="90000"/>
              </a:lnSpc>
              <a:spcBef>
                <a:spcPct val="20000"/>
              </a:spcBef>
              <a:spcAft>
                <a:spcPct val="0"/>
              </a:spcAft>
              <a:buClr>
                <a:srgbClr val="666600"/>
              </a:buClr>
              <a:buSzPct val="75000"/>
              <a:buFont typeface="Wingdings" pitchFamily="2" charset="2"/>
              <a:buNone/>
              <a:tabLst/>
              <a:defRPr/>
            </a:pPr>
            <a:r>
              <a:rPr kumimoji="0" lang="en-US" altLang="en-US" sz="2000" b="0" i="0" u="none" strike="noStrike" kern="0" cap="none" spc="0" normalizeH="0" baseline="0" noProof="0" dirty="0">
                <a:ln>
                  <a:noFill/>
                </a:ln>
                <a:solidFill>
                  <a:srgbClr val="000000"/>
                </a:solidFill>
                <a:effectLst/>
                <a:uLnTx/>
                <a:uFillTx/>
                <a:latin typeface="Verdana"/>
                <a:ea typeface="+mn-ea"/>
                <a:cs typeface="Arial"/>
              </a:rPr>
              <a:t>RTCBTF Meeting</a:t>
            </a:r>
          </a:p>
          <a:p>
            <a:pPr marL="0" marR="0" lvl="0" indent="0" algn="ctr" defTabSz="914400" rtl="0" eaLnBrk="1" fontAlgn="base" latinLnBrk="0" hangingPunct="1">
              <a:lnSpc>
                <a:spcPct val="90000"/>
              </a:lnSpc>
              <a:spcBef>
                <a:spcPct val="20000"/>
              </a:spcBef>
              <a:spcAft>
                <a:spcPct val="0"/>
              </a:spcAft>
              <a:buClr>
                <a:srgbClr val="666600"/>
              </a:buClr>
              <a:buSzPct val="75000"/>
              <a:buFont typeface="Wingdings" pitchFamily="2" charset="2"/>
              <a:buNone/>
              <a:tabLst/>
              <a:defRPr/>
            </a:pPr>
            <a:r>
              <a:rPr lang="en-US" altLang="en-US" sz="2000" dirty="0">
                <a:solidFill>
                  <a:srgbClr val="000000"/>
                </a:solidFill>
                <a:latin typeface="Verdana"/>
                <a:cs typeface="Arial"/>
              </a:rPr>
              <a:t>October 27</a:t>
            </a:r>
            <a:r>
              <a:rPr kumimoji="0" lang="en-US" altLang="en-US" sz="2000" b="0" i="0" u="none" strike="noStrike" kern="0" cap="none" spc="0" normalizeH="0" baseline="0" noProof="0" dirty="0">
                <a:ln>
                  <a:noFill/>
                </a:ln>
                <a:solidFill>
                  <a:srgbClr val="000000"/>
                </a:solidFill>
                <a:effectLst/>
                <a:uLnTx/>
                <a:uFillTx/>
                <a:latin typeface="Verdana"/>
                <a:ea typeface="+mn-ea"/>
                <a:cs typeface="Arial"/>
              </a:rPr>
              <a:t>, 2025</a:t>
            </a:r>
          </a:p>
          <a:p>
            <a:pPr marL="0" marR="0" lvl="0" indent="0" algn="ctr" defTabSz="914400" rtl="0" eaLnBrk="1" fontAlgn="base" latinLnBrk="0" hangingPunct="1">
              <a:lnSpc>
                <a:spcPct val="90000"/>
              </a:lnSpc>
              <a:spcBef>
                <a:spcPct val="20000"/>
              </a:spcBef>
              <a:spcAft>
                <a:spcPct val="0"/>
              </a:spcAft>
              <a:buClr>
                <a:srgbClr val="666600"/>
              </a:buClr>
              <a:buSzPct val="75000"/>
              <a:buFont typeface="Wingdings" pitchFamily="2" charset="2"/>
              <a:buNone/>
              <a:tabLst/>
              <a:defRPr/>
            </a:pPr>
            <a:endParaRPr kumimoji="0" lang="en-US" altLang="en-US" sz="2000" b="0" i="0" u="none" strike="noStrike" kern="0" cap="none" spc="0" normalizeH="0" baseline="0" noProof="0" dirty="0">
              <a:ln>
                <a:noFill/>
              </a:ln>
              <a:solidFill>
                <a:srgbClr val="000000"/>
              </a:solidFill>
              <a:effectLst/>
              <a:uLnTx/>
              <a:uFillTx/>
              <a:latin typeface="Verdana"/>
              <a:ea typeface="+mn-ea"/>
              <a:cs typeface="Arial"/>
            </a:endParaRPr>
          </a:p>
          <a:p>
            <a:pPr eaLnBrk="1" hangingPunct="1">
              <a:lnSpc>
                <a:spcPct val="90000"/>
              </a:lnSpc>
            </a:pPr>
            <a:endParaRPr lang="en-US" altLang="en-US" sz="2000" dirty="0"/>
          </a:p>
        </p:txBody>
      </p:sp>
      <p:sp>
        <p:nvSpPr>
          <p:cNvPr id="2" name="Slide Number Placeholder 1">
            <a:extLst>
              <a:ext uri="{FF2B5EF4-FFF2-40B4-BE49-F238E27FC236}">
                <a16:creationId xmlns:a16="http://schemas.microsoft.com/office/drawing/2014/main" id="{F2CAC49A-C988-372F-1E9B-78B568DDD203}"/>
              </a:ext>
            </a:extLst>
          </p:cNvPr>
          <p:cNvSpPr>
            <a:spLocks noGrp="1"/>
          </p:cNvSpPr>
          <p:nvPr>
            <p:ph type="sldNum" sz="quarter" idx="12"/>
          </p:nvPr>
        </p:nvSpPr>
        <p:spPr/>
        <p:txBody>
          <a:bodyPr/>
          <a:lstStyle/>
          <a:p>
            <a:pPr>
              <a:defRPr/>
            </a:pPr>
            <a:fld id="{CFB8B4CA-97C4-46EC-A8C1-FB5CF2F75B4D}" type="slidenum">
              <a:rPr lang="en-US" altLang="en-US" smtClean="0"/>
              <a:pPr>
                <a:defRPr/>
              </a:pPr>
              <a:t>1</a:t>
            </a:fld>
            <a:endParaRPr lang="en-US" alt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Rounded Corners 6">
            <a:extLst>
              <a:ext uri="{FF2B5EF4-FFF2-40B4-BE49-F238E27FC236}">
                <a16:creationId xmlns:a16="http://schemas.microsoft.com/office/drawing/2014/main" id="{66D239C0-8893-A059-045C-322201852AB0}"/>
              </a:ext>
            </a:extLst>
          </p:cNvPr>
          <p:cNvSpPr/>
          <p:nvPr/>
        </p:nvSpPr>
        <p:spPr>
          <a:xfrm>
            <a:off x="609600" y="4876802"/>
            <a:ext cx="10756392" cy="1302774"/>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Rounded Corners 5">
            <a:extLst>
              <a:ext uri="{FF2B5EF4-FFF2-40B4-BE49-F238E27FC236}">
                <a16:creationId xmlns:a16="http://schemas.microsoft.com/office/drawing/2014/main" id="{433CAD62-EE2A-1DC3-E6FC-DE2E9DD54092}"/>
              </a:ext>
            </a:extLst>
          </p:cNvPr>
          <p:cNvSpPr/>
          <p:nvPr/>
        </p:nvSpPr>
        <p:spPr>
          <a:xfrm>
            <a:off x="609600" y="3814916"/>
            <a:ext cx="10774680" cy="825910"/>
          </a:xfrm>
          <a:prstGeom prst="roundRect">
            <a:avLst/>
          </a:prstGeom>
          <a:solidFill>
            <a:schemeClr val="accent1">
              <a:lumMod val="60000"/>
              <a:lumOff val="4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Rectangle: Rounded Corners 3">
            <a:extLst>
              <a:ext uri="{FF2B5EF4-FFF2-40B4-BE49-F238E27FC236}">
                <a16:creationId xmlns:a16="http://schemas.microsoft.com/office/drawing/2014/main" id="{9BB3026E-0D17-E72F-B40F-BEF62B65443E}"/>
              </a:ext>
            </a:extLst>
          </p:cNvPr>
          <p:cNvSpPr/>
          <p:nvPr/>
        </p:nvSpPr>
        <p:spPr>
          <a:xfrm>
            <a:off x="609600" y="2481855"/>
            <a:ext cx="10774680" cy="1051560"/>
          </a:xfrm>
          <a:prstGeom prst="round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sp>
        <p:nvSpPr>
          <p:cNvPr id="3" name="Rectangle: Rounded Corners 2">
            <a:extLst>
              <a:ext uri="{FF2B5EF4-FFF2-40B4-BE49-F238E27FC236}">
                <a16:creationId xmlns:a16="http://schemas.microsoft.com/office/drawing/2014/main" id="{1DACAE3C-F207-2A30-576D-473A9D53238B}"/>
              </a:ext>
            </a:extLst>
          </p:cNvPr>
          <p:cNvSpPr/>
          <p:nvPr/>
        </p:nvSpPr>
        <p:spPr>
          <a:xfrm>
            <a:off x="609600" y="1510895"/>
            <a:ext cx="10756392" cy="764930"/>
          </a:xfrm>
          <a:prstGeom prst="roundRect">
            <a:avLst/>
          </a:prstGeom>
          <a:solidFill>
            <a:schemeClr val="accent1">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70" name="Slide Number Placeholder 5">
            <a:extLst>
              <a:ext uri="{FF2B5EF4-FFF2-40B4-BE49-F238E27FC236}">
                <a16:creationId xmlns:a16="http://schemas.microsoft.com/office/drawing/2014/main" id="{03ACB901-C15F-6E9B-1074-C98B78D7C19E}"/>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bg2"/>
              </a:buClr>
              <a:buSzPct val="75000"/>
              <a:buFont typeface="Wingdings" panose="05000000000000000000" pitchFamily="2" charset="2"/>
              <a:buChar char="p"/>
              <a:defRPr sz="2800">
                <a:solidFill>
                  <a:schemeClr val="tx1"/>
                </a:solidFill>
                <a:latin typeface="Verdana" panose="020B0604030504040204" pitchFamily="34" charset="0"/>
                <a:cs typeface="Arial" panose="020B0604020202020204" pitchFamily="34" charset="0"/>
              </a:defRPr>
            </a:lvl1pPr>
            <a:lvl2pPr marL="742950" indent="-285750">
              <a:spcBef>
                <a:spcPct val="20000"/>
              </a:spcBef>
              <a:buClr>
                <a:schemeClr val="tx2"/>
              </a:buClr>
              <a:buSzPct val="75000"/>
              <a:buFont typeface="Wingdings" panose="05000000000000000000" pitchFamily="2" charset="2"/>
              <a:buChar char="n"/>
              <a:defRPr sz="2400">
                <a:solidFill>
                  <a:schemeClr val="tx1"/>
                </a:solidFill>
                <a:latin typeface="Verdana" panose="020B0604030504040204" pitchFamily="34" charset="0"/>
                <a:cs typeface="Arial" panose="020B0604020202020204" pitchFamily="34" charset="0"/>
              </a:defRPr>
            </a:lvl2pPr>
            <a:lvl3pPr marL="1143000" indent="-228600">
              <a:spcBef>
                <a:spcPct val="20000"/>
              </a:spcBef>
              <a:buClr>
                <a:schemeClr val="accent1"/>
              </a:buClr>
              <a:buSzPct val="65000"/>
              <a:buFont typeface="Wingdings" panose="05000000000000000000" pitchFamily="2" charset="2"/>
              <a:buChar char="p"/>
              <a:defRPr sz="2000">
                <a:solidFill>
                  <a:schemeClr val="tx1"/>
                </a:solidFill>
                <a:latin typeface="Verdana" panose="020B0604030504040204" pitchFamily="34" charset="0"/>
                <a:cs typeface="Arial" panose="020B0604020202020204" pitchFamily="34" charset="0"/>
              </a:defRPr>
            </a:lvl3pPr>
            <a:lvl4pPr marL="1600200" indent="-228600">
              <a:spcBef>
                <a:spcPct val="20000"/>
              </a:spcBef>
              <a:buClr>
                <a:schemeClr val="bg2"/>
              </a:buClr>
              <a:buFont typeface="Wingdings" panose="05000000000000000000" pitchFamily="2" charset="2"/>
              <a:buChar char="§"/>
              <a:defRPr>
                <a:solidFill>
                  <a:schemeClr val="tx1"/>
                </a:solidFill>
                <a:latin typeface="Verdana" panose="020B0604030504040204" pitchFamily="34" charset="0"/>
                <a:cs typeface="Arial" panose="020B0604020202020204" pitchFamily="34" charset="0"/>
              </a:defRPr>
            </a:lvl4pPr>
            <a:lvl5pPr marL="2057400" indent="-228600">
              <a:spcBef>
                <a:spcPct val="20000"/>
              </a:spcBef>
              <a:buClr>
                <a:schemeClr val="tx2"/>
              </a:buClr>
              <a:buSzPct val="80000"/>
              <a:buFont typeface="Wingdings" panose="05000000000000000000" pitchFamily="2" charset="2"/>
              <a:buChar char="§"/>
              <a:defRPr>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20000"/>
              </a:spcBef>
              <a:spcAft>
                <a:spcPct val="0"/>
              </a:spcAft>
              <a:buClr>
                <a:schemeClr val="tx2"/>
              </a:buClr>
              <a:buSzPct val="80000"/>
              <a:buFont typeface="Wingdings" panose="05000000000000000000" pitchFamily="2" charset="2"/>
              <a:buChar char="§"/>
              <a:defRPr>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20000"/>
              </a:spcBef>
              <a:spcAft>
                <a:spcPct val="0"/>
              </a:spcAft>
              <a:buClr>
                <a:schemeClr val="tx2"/>
              </a:buClr>
              <a:buSzPct val="80000"/>
              <a:buFont typeface="Wingdings" panose="05000000000000000000" pitchFamily="2" charset="2"/>
              <a:buChar char="§"/>
              <a:defRPr>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20000"/>
              </a:spcBef>
              <a:spcAft>
                <a:spcPct val="0"/>
              </a:spcAft>
              <a:buClr>
                <a:schemeClr val="tx2"/>
              </a:buClr>
              <a:buSzPct val="80000"/>
              <a:buFont typeface="Wingdings" panose="05000000000000000000" pitchFamily="2" charset="2"/>
              <a:buChar char="§"/>
              <a:defRPr>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20000"/>
              </a:spcBef>
              <a:spcAft>
                <a:spcPct val="0"/>
              </a:spcAft>
              <a:buClr>
                <a:schemeClr val="tx2"/>
              </a:buClr>
              <a:buSzPct val="80000"/>
              <a:buFont typeface="Wingdings" panose="05000000000000000000" pitchFamily="2" charset="2"/>
              <a:buChar char="§"/>
              <a:defRPr>
                <a:solidFill>
                  <a:schemeClr val="tx1"/>
                </a:solidFill>
                <a:latin typeface="Verdana" panose="020B0604030504040204" pitchFamily="34" charset="0"/>
                <a:cs typeface="Arial" panose="020B0604020202020204" pitchFamily="34" charset="0"/>
              </a:defRPr>
            </a:lvl9pPr>
          </a:lstStyle>
          <a:p>
            <a:pPr fontAlgn="base">
              <a:spcBef>
                <a:spcPct val="0"/>
              </a:spcBef>
              <a:spcAft>
                <a:spcPct val="0"/>
              </a:spcAft>
              <a:buClrTx/>
              <a:buSzTx/>
              <a:buNone/>
            </a:pPr>
            <a:fld id="{06B5E4FF-491A-4C95-AD4E-9EB3943A4244}" type="slidenum">
              <a:rPr lang="en-US" altLang="en-US" sz="1000">
                <a:solidFill>
                  <a:srgbClr val="000000"/>
                </a:solidFill>
              </a:rPr>
              <a:pPr fontAlgn="base">
                <a:spcBef>
                  <a:spcPct val="0"/>
                </a:spcBef>
                <a:spcAft>
                  <a:spcPct val="0"/>
                </a:spcAft>
                <a:buClrTx/>
                <a:buSzTx/>
                <a:buNone/>
              </a:pPr>
              <a:t>2</a:t>
            </a:fld>
            <a:endParaRPr lang="en-US" altLang="en-US" sz="1000">
              <a:solidFill>
                <a:srgbClr val="000000"/>
              </a:solidFill>
            </a:endParaRPr>
          </a:p>
        </p:txBody>
      </p:sp>
      <p:sp>
        <p:nvSpPr>
          <p:cNvPr id="7171" name="Rectangle 2">
            <a:extLst>
              <a:ext uri="{FF2B5EF4-FFF2-40B4-BE49-F238E27FC236}">
                <a16:creationId xmlns:a16="http://schemas.microsoft.com/office/drawing/2014/main" id="{ADF3369F-C92E-3AED-4F86-0C3A5EC315FA}"/>
              </a:ext>
            </a:extLst>
          </p:cNvPr>
          <p:cNvSpPr>
            <a:spLocks noGrp="1" noChangeArrowheads="1"/>
          </p:cNvSpPr>
          <p:nvPr>
            <p:ph type="title"/>
          </p:nvPr>
        </p:nvSpPr>
        <p:spPr/>
        <p:txBody>
          <a:bodyPr/>
          <a:lstStyle/>
          <a:p>
            <a:pPr eaLnBrk="1" hangingPunct="1"/>
            <a:r>
              <a:rPr lang="en-US" altLang="en-US" sz="3200" dirty="0"/>
              <a:t>Executive Summary</a:t>
            </a:r>
          </a:p>
        </p:txBody>
      </p:sp>
      <p:sp>
        <p:nvSpPr>
          <p:cNvPr id="7172" name="Rectangle 3">
            <a:extLst>
              <a:ext uri="{FF2B5EF4-FFF2-40B4-BE49-F238E27FC236}">
                <a16:creationId xmlns:a16="http://schemas.microsoft.com/office/drawing/2014/main" id="{CBDD0A15-8697-F3F7-2928-DC91A550D935}"/>
              </a:ext>
            </a:extLst>
          </p:cNvPr>
          <p:cNvSpPr>
            <a:spLocks noGrp="1" noChangeArrowheads="1"/>
          </p:cNvSpPr>
          <p:nvPr>
            <p:ph type="body" idx="1"/>
          </p:nvPr>
        </p:nvSpPr>
        <p:spPr>
          <a:xfrm>
            <a:off x="609600" y="1516887"/>
            <a:ext cx="10756392" cy="4100513"/>
          </a:xfrm>
        </p:spPr>
        <p:txBody>
          <a:bodyPr/>
          <a:lstStyle/>
          <a:p>
            <a:pPr marL="0" lvl="1" indent="0">
              <a:lnSpc>
                <a:spcPct val="95000"/>
              </a:lnSpc>
              <a:spcBef>
                <a:spcPct val="25000"/>
              </a:spcBef>
              <a:buClr>
                <a:schemeClr val="tx1"/>
              </a:buClr>
              <a:buNone/>
              <a:defRPr/>
            </a:pPr>
            <a:r>
              <a:rPr lang="en-US" altLang="en-US" sz="1400" dirty="0"/>
              <a:t>ERCOT should model reality, not double-count risk. Setting Deployment Factors to zero for services like ECRS and Non-Spin keeps RUC and SCED consistent, prevents unnecessary thermal commitments, and protects customers from higher costs.</a:t>
            </a:r>
          </a:p>
          <a:p>
            <a:pPr marL="0" lvl="1" indent="0">
              <a:lnSpc>
                <a:spcPct val="95000"/>
              </a:lnSpc>
              <a:spcBef>
                <a:spcPct val="25000"/>
              </a:spcBef>
              <a:buClr>
                <a:schemeClr val="tx1"/>
              </a:buClr>
              <a:buNone/>
              <a:defRPr/>
            </a:pPr>
            <a:endParaRPr lang="en-US" altLang="en-US" sz="1400" dirty="0"/>
          </a:p>
          <a:p>
            <a:pPr marL="0" lvl="1" indent="0">
              <a:lnSpc>
                <a:spcPct val="95000"/>
              </a:lnSpc>
              <a:spcBef>
                <a:spcPct val="25000"/>
              </a:spcBef>
              <a:buClr>
                <a:schemeClr val="tx1"/>
              </a:buClr>
              <a:buNone/>
              <a:defRPr/>
            </a:pPr>
            <a:r>
              <a:rPr lang="en-US" altLang="en-US" sz="1400" b="1" dirty="0"/>
              <a:t>Problem</a:t>
            </a:r>
            <a:r>
              <a:rPr lang="en-US" altLang="en-US" sz="1400" dirty="0"/>
              <a:t>: ERCOT’s proposed Deployment Factors (DF = 1) for ECRS and Non-Spin cause a mismatch between how resources are “awarded” in RUC and how they actually operate in SCED. This leads to false RUC scarcity, price suppression, and unnecessary thermal commitments. E.g., if ESRs are already providing these services every five minutes in real time, ERCOT shouldn’t pretend in RUC that they can’t. Doing so forces ERCOT to commit extra gas plants unnecessarily- driving up costs and distorting prices.</a:t>
            </a:r>
          </a:p>
          <a:p>
            <a:pPr marL="0" lvl="1" indent="0">
              <a:lnSpc>
                <a:spcPct val="95000"/>
              </a:lnSpc>
              <a:spcBef>
                <a:spcPct val="25000"/>
              </a:spcBef>
              <a:buClr>
                <a:schemeClr val="tx1"/>
              </a:buClr>
              <a:buNone/>
              <a:defRPr/>
            </a:pPr>
            <a:endParaRPr lang="en-US" altLang="en-US" sz="1400" dirty="0"/>
          </a:p>
          <a:p>
            <a:pPr marL="0" lvl="1" indent="0">
              <a:lnSpc>
                <a:spcPct val="95000"/>
              </a:lnSpc>
              <a:spcBef>
                <a:spcPct val="25000"/>
              </a:spcBef>
              <a:buClr>
                <a:schemeClr val="tx1"/>
              </a:buClr>
              <a:buNone/>
              <a:defRPr/>
            </a:pPr>
            <a:r>
              <a:rPr lang="en-US" altLang="en-US" sz="1400" b="1" dirty="0"/>
              <a:t>Solution</a:t>
            </a:r>
            <a:r>
              <a:rPr lang="en-US" altLang="en-US" sz="1400" dirty="0"/>
              <a:t>: Set DF = 0 for ECRS, Non-Spin, and RRS so that RUC and SCED stay consistent. This aligns modeling with real-time operations, prevents artificial commitments, and ensures ESRs aren’t unfairly penalized. Keep Reg-Up and Reg-Down DFs based on actual deployment history and also use a 4-hour duration for Non-Spin in RUC to reflect energy sustainability needs.</a:t>
            </a:r>
          </a:p>
          <a:p>
            <a:pPr marL="0" lvl="1" indent="0">
              <a:lnSpc>
                <a:spcPct val="95000"/>
              </a:lnSpc>
              <a:spcBef>
                <a:spcPct val="25000"/>
              </a:spcBef>
              <a:buClr>
                <a:schemeClr val="tx1"/>
              </a:buClr>
              <a:buNone/>
              <a:defRPr/>
            </a:pPr>
            <a:endParaRPr lang="en-US" altLang="en-US" sz="1400" dirty="0"/>
          </a:p>
          <a:p>
            <a:pPr marL="0" lvl="1" indent="0">
              <a:lnSpc>
                <a:spcPct val="95000"/>
              </a:lnSpc>
              <a:spcBef>
                <a:spcPct val="25000"/>
              </a:spcBef>
              <a:buClr>
                <a:schemeClr val="tx1"/>
              </a:buClr>
              <a:buNone/>
              <a:defRPr/>
            </a:pPr>
            <a:r>
              <a:rPr lang="en-US" altLang="en-US" sz="1400" b="1" dirty="0"/>
              <a:t>Why</a:t>
            </a:r>
            <a:r>
              <a:rPr lang="en-US" altLang="en-US" sz="1400" dirty="0"/>
              <a:t>: This isn’t a “battery favoritism” issue — it’s about market integrity and accurate modeling:</a:t>
            </a:r>
          </a:p>
          <a:p>
            <a:pPr marL="746125" lvl="1">
              <a:lnSpc>
                <a:spcPct val="95000"/>
              </a:lnSpc>
              <a:spcBef>
                <a:spcPct val="25000"/>
              </a:spcBef>
              <a:buClr>
                <a:schemeClr val="tx1"/>
              </a:buClr>
              <a:defRPr/>
            </a:pPr>
            <a:r>
              <a:rPr lang="en-US" altLang="en-US" sz="1400" dirty="0"/>
              <a:t>Consistency: RUC and SCED should use the same assumptions to avoid inconsistency.</a:t>
            </a:r>
          </a:p>
          <a:p>
            <a:pPr marL="746125" lvl="1">
              <a:lnSpc>
                <a:spcPct val="95000"/>
              </a:lnSpc>
              <a:spcBef>
                <a:spcPct val="25000"/>
              </a:spcBef>
              <a:buClr>
                <a:schemeClr val="tx1"/>
              </a:buClr>
              <a:defRPr/>
            </a:pPr>
            <a:r>
              <a:rPr lang="en-US" altLang="en-US" sz="1400" dirty="0"/>
              <a:t>Efficiency: Avoids unnecessary thermal commitments.</a:t>
            </a:r>
          </a:p>
          <a:p>
            <a:pPr marL="746125" lvl="1">
              <a:lnSpc>
                <a:spcPct val="95000"/>
              </a:lnSpc>
              <a:spcBef>
                <a:spcPct val="25000"/>
              </a:spcBef>
              <a:buClr>
                <a:schemeClr val="tx1"/>
              </a:buClr>
              <a:defRPr/>
            </a:pPr>
            <a:r>
              <a:rPr lang="en-US" altLang="en-US" sz="1400" dirty="0"/>
              <a:t>Fairness: Prevents un-</a:t>
            </a:r>
            <a:r>
              <a:rPr lang="en-US" altLang="en-US" sz="1400" dirty="0" err="1"/>
              <a:t>hedgeable</a:t>
            </a:r>
            <a:r>
              <a:rPr lang="en-US" altLang="en-US" sz="1400" dirty="0"/>
              <a:t> RUC short charges for ESRs.</a:t>
            </a:r>
          </a:p>
          <a:p>
            <a:pPr marL="746125" lvl="1">
              <a:lnSpc>
                <a:spcPct val="95000"/>
              </a:lnSpc>
              <a:spcBef>
                <a:spcPct val="25000"/>
              </a:spcBef>
              <a:buClr>
                <a:schemeClr val="tx1"/>
              </a:buClr>
              <a:defRPr/>
            </a:pPr>
            <a:r>
              <a:rPr lang="en-US" altLang="en-US" sz="1400" dirty="0"/>
              <a:t>Reliability: Still ensures all services meet their energy-duration requirements.</a:t>
            </a:r>
          </a:p>
          <a:p>
            <a:pPr marL="746125" lvl="1">
              <a:lnSpc>
                <a:spcPct val="95000"/>
              </a:lnSpc>
              <a:spcBef>
                <a:spcPct val="25000"/>
              </a:spcBef>
              <a:buClr>
                <a:schemeClr val="tx1"/>
              </a:buClr>
              <a:defRPr/>
            </a:pPr>
            <a:endParaRPr lang="en-US" altLang="en-US" sz="1800" b="1" dirty="0"/>
          </a:p>
        </p:txBody>
      </p:sp>
    </p:spTree>
    <p:extLst>
      <p:ext uri="{BB962C8B-B14F-4D97-AF65-F5344CB8AC3E}">
        <p14:creationId xmlns:p14="http://schemas.microsoft.com/office/powerpoint/2010/main" val="524628799"/>
      </p:ext>
    </p:extLst>
  </p:cSld>
  <p:clrMapOvr>
    <a:masterClrMapping/>
  </p:clrMapOvr>
  <p:transition advClick="0"/>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0E2EFC4-106A-55A1-2701-10BAA49DC26B}"/>
            </a:ext>
          </a:extLst>
        </p:cNvPr>
        <p:cNvGrpSpPr/>
        <p:nvPr/>
      </p:nvGrpSpPr>
      <p:grpSpPr>
        <a:xfrm>
          <a:off x="0" y="0"/>
          <a:ext cx="0" cy="0"/>
          <a:chOff x="0" y="0"/>
          <a:chExt cx="0" cy="0"/>
        </a:xfrm>
      </p:grpSpPr>
      <p:sp>
        <p:nvSpPr>
          <p:cNvPr id="3" name="Arrow: Chevron 2">
            <a:extLst>
              <a:ext uri="{FF2B5EF4-FFF2-40B4-BE49-F238E27FC236}">
                <a16:creationId xmlns:a16="http://schemas.microsoft.com/office/drawing/2014/main" id="{AA823E18-38F4-9A87-89A4-88437F2749DB}"/>
              </a:ext>
            </a:extLst>
          </p:cNvPr>
          <p:cNvSpPr/>
          <p:nvPr/>
        </p:nvSpPr>
        <p:spPr>
          <a:xfrm>
            <a:off x="3165990" y="5152109"/>
            <a:ext cx="2015607" cy="353960"/>
          </a:xfrm>
          <a:prstGeom prst="chevron">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solidFill>
                  <a:schemeClr val="bg1"/>
                </a:solidFill>
              </a:rPr>
              <a:t>Extra RUC</a:t>
            </a:r>
          </a:p>
        </p:txBody>
      </p:sp>
      <p:sp>
        <p:nvSpPr>
          <p:cNvPr id="2" name="Arrow: Pentagon 1">
            <a:extLst>
              <a:ext uri="{FF2B5EF4-FFF2-40B4-BE49-F238E27FC236}">
                <a16:creationId xmlns:a16="http://schemas.microsoft.com/office/drawing/2014/main" id="{050129C1-7CB6-940F-9C68-758EC90AA12C}"/>
              </a:ext>
            </a:extLst>
          </p:cNvPr>
          <p:cNvSpPr/>
          <p:nvPr/>
        </p:nvSpPr>
        <p:spPr>
          <a:xfrm>
            <a:off x="1130710" y="5152108"/>
            <a:ext cx="2084438" cy="353961"/>
          </a:xfrm>
          <a:prstGeom prst="homePlat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solidFill>
                  <a:schemeClr val="bg1"/>
                </a:solidFill>
              </a:rPr>
              <a:t>Bad DF=1</a:t>
            </a:r>
          </a:p>
        </p:txBody>
      </p:sp>
      <p:sp>
        <p:nvSpPr>
          <p:cNvPr id="7170" name="Slide Number Placeholder 5">
            <a:extLst>
              <a:ext uri="{FF2B5EF4-FFF2-40B4-BE49-F238E27FC236}">
                <a16:creationId xmlns:a16="http://schemas.microsoft.com/office/drawing/2014/main" id="{E21498A1-48A4-AB82-6E65-5B51BD291C0C}"/>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bg2"/>
              </a:buClr>
              <a:buSzPct val="75000"/>
              <a:buFont typeface="Wingdings" panose="05000000000000000000" pitchFamily="2" charset="2"/>
              <a:buChar char="p"/>
              <a:defRPr sz="2800">
                <a:solidFill>
                  <a:schemeClr val="tx1"/>
                </a:solidFill>
                <a:latin typeface="Verdana" panose="020B0604030504040204" pitchFamily="34" charset="0"/>
                <a:cs typeface="Arial" panose="020B0604020202020204" pitchFamily="34" charset="0"/>
              </a:defRPr>
            </a:lvl1pPr>
            <a:lvl2pPr marL="742950" indent="-285750">
              <a:spcBef>
                <a:spcPct val="20000"/>
              </a:spcBef>
              <a:buClr>
                <a:schemeClr val="tx2"/>
              </a:buClr>
              <a:buSzPct val="75000"/>
              <a:buFont typeface="Wingdings" panose="05000000000000000000" pitchFamily="2" charset="2"/>
              <a:buChar char="n"/>
              <a:defRPr sz="2400">
                <a:solidFill>
                  <a:schemeClr val="tx1"/>
                </a:solidFill>
                <a:latin typeface="Verdana" panose="020B0604030504040204" pitchFamily="34" charset="0"/>
                <a:cs typeface="Arial" panose="020B0604020202020204" pitchFamily="34" charset="0"/>
              </a:defRPr>
            </a:lvl2pPr>
            <a:lvl3pPr marL="1143000" indent="-228600">
              <a:spcBef>
                <a:spcPct val="20000"/>
              </a:spcBef>
              <a:buClr>
                <a:schemeClr val="accent1"/>
              </a:buClr>
              <a:buSzPct val="65000"/>
              <a:buFont typeface="Wingdings" panose="05000000000000000000" pitchFamily="2" charset="2"/>
              <a:buChar char="p"/>
              <a:defRPr sz="2000">
                <a:solidFill>
                  <a:schemeClr val="tx1"/>
                </a:solidFill>
                <a:latin typeface="Verdana" panose="020B0604030504040204" pitchFamily="34" charset="0"/>
                <a:cs typeface="Arial" panose="020B0604020202020204" pitchFamily="34" charset="0"/>
              </a:defRPr>
            </a:lvl3pPr>
            <a:lvl4pPr marL="1600200" indent="-228600">
              <a:spcBef>
                <a:spcPct val="20000"/>
              </a:spcBef>
              <a:buClr>
                <a:schemeClr val="bg2"/>
              </a:buClr>
              <a:buFont typeface="Wingdings" panose="05000000000000000000" pitchFamily="2" charset="2"/>
              <a:buChar char="§"/>
              <a:defRPr>
                <a:solidFill>
                  <a:schemeClr val="tx1"/>
                </a:solidFill>
                <a:latin typeface="Verdana" panose="020B0604030504040204" pitchFamily="34" charset="0"/>
                <a:cs typeface="Arial" panose="020B0604020202020204" pitchFamily="34" charset="0"/>
              </a:defRPr>
            </a:lvl4pPr>
            <a:lvl5pPr marL="2057400" indent="-228600">
              <a:spcBef>
                <a:spcPct val="20000"/>
              </a:spcBef>
              <a:buClr>
                <a:schemeClr val="tx2"/>
              </a:buClr>
              <a:buSzPct val="80000"/>
              <a:buFont typeface="Wingdings" panose="05000000000000000000" pitchFamily="2" charset="2"/>
              <a:buChar char="§"/>
              <a:defRPr>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20000"/>
              </a:spcBef>
              <a:spcAft>
                <a:spcPct val="0"/>
              </a:spcAft>
              <a:buClr>
                <a:schemeClr val="tx2"/>
              </a:buClr>
              <a:buSzPct val="80000"/>
              <a:buFont typeface="Wingdings" panose="05000000000000000000" pitchFamily="2" charset="2"/>
              <a:buChar char="§"/>
              <a:defRPr>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20000"/>
              </a:spcBef>
              <a:spcAft>
                <a:spcPct val="0"/>
              </a:spcAft>
              <a:buClr>
                <a:schemeClr val="tx2"/>
              </a:buClr>
              <a:buSzPct val="80000"/>
              <a:buFont typeface="Wingdings" panose="05000000000000000000" pitchFamily="2" charset="2"/>
              <a:buChar char="§"/>
              <a:defRPr>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20000"/>
              </a:spcBef>
              <a:spcAft>
                <a:spcPct val="0"/>
              </a:spcAft>
              <a:buClr>
                <a:schemeClr val="tx2"/>
              </a:buClr>
              <a:buSzPct val="80000"/>
              <a:buFont typeface="Wingdings" panose="05000000000000000000" pitchFamily="2" charset="2"/>
              <a:buChar char="§"/>
              <a:defRPr>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20000"/>
              </a:spcBef>
              <a:spcAft>
                <a:spcPct val="0"/>
              </a:spcAft>
              <a:buClr>
                <a:schemeClr val="tx2"/>
              </a:buClr>
              <a:buSzPct val="80000"/>
              <a:buFont typeface="Wingdings" panose="05000000000000000000" pitchFamily="2" charset="2"/>
              <a:buChar char="§"/>
              <a:defRPr>
                <a:solidFill>
                  <a:schemeClr val="tx1"/>
                </a:solidFill>
                <a:latin typeface="Verdana" panose="020B0604030504040204" pitchFamily="34" charset="0"/>
                <a:cs typeface="Arial" panose="020B0604020202020204" pitchFamily="34" charset="0"/>
              </a:defRPr>
            </a:lvl9pPr>
          </a:lstStyle>
          <a:p>
            <a:pPr fontAlgn="base">
              <a:spcBef>
                <a:spcPct val="0"/>
              </a:spcBef>
              <a:spcAft>
                <a:spcPct val="0"/>
              </a:spcAft>
              <a:buClrTx/>
              <a:buSzTx/>
              <a:buNone/>
            </a:pPr>
            <a:fld id="{06B5E4FF-491A-4C95-AD4E-9EB3943A4244}" type="slidenum">
              <a:rPr lang="en-US" altLang="en-US" sz="1000">
                <a:solidFill>
                  <a:srgbClr val="000000"/>
                </a:solidFill>
              </a:rPr>
              <a:pPr fontAlgn="base">
                <a:spcBef>
                  <a:spcPct val="0"/>
                </a:spcBef>
                <a:spcAft>
                  <a:spcPct val="0"/>
                </a:spcAft>
                <a:buClrTx/>
                <a:buSzTx/>
                <a:buNone/>
              </a:pPr>
              <a:t>3</a:t>
            </a:fld>
            <a:endParaRPr lang="en-US" altLang="en-US" sz="1000">
              <a:solidFill>
                <a:srgbClr val="000000"/>
              </a:solidFill>
            </a:endParaRPr>
          </a:p>
        </p:txBody>
      </p:sp>
      <p:sp>
        <p:nvSpPr>
          <p:cNvPr id="7171" name="Rectangle 2">
            <a:extLst>
              <a:ext uri="{FF2B5EF4-FFF2-40B4-BE49-F238E27FC236}">
                <a16:creationId xmlns:a16="http://schemas.microsoft.com/office/drawing/2014/main" id="{3CE959CF-53EA-99E5-05DB-DF3D58319D35}"/>
              </a:ext>
            </a:extLst>
          </p:cNvPr>
          <p:cNvSpPr>
            <a:spLocks noGrp="1" noChangeArrowheads="1"/>
          </p:cNvSpPr>
          <p:nvPr>
            <p:ph type="title"/>
          </p:nvPr>
        </p:nvSpPr>
        <p:spPr/>
        <p:txBody>
          <a:bodyPr/>
          <a:lstStyle/>
          <a:p>
            <a:pPr eaLnBrk="1" hangingPunct="1"/>
            <a:r>
              <a:rPr lang="en-US" altLang="en-US" sz="3200" dirty="0"/>
              <a:t>Only Rational Choice for DFs for RTC Go-Live and Beyond</a:t>
            </a:r>
          </a:p>
        </p:txBody>
      </p:sp>
      <p:sp>
        <p:nvSpPr>
          <p:cNvPr id="7172" name="Rectangle 3">
            <a:extLst>
              <a:ext uri="{FF2B5EF4-FFF2-40B4-BE49-F238E27FC236}">
                <a16:creationId xmlns:a16="http://schemas.microsoft.com/office/drawing/2014/main" id="{A98FC952-1DAE-E0F4-5944-BB862AD344D3}"/>
              </a:ext>
            </a:extLst>
          </p:cNvPr>
          <p:cNvSpPr>
            <a:spLocks noGrp="1" noChangeArrowheads="1"/>
          </p:cNvSpPr>
          <p:nvPr>
            <p:ph type="body" idx="1"/>
          </p:nvPr>
        </p:nvSpPr>
        <p:spPr>
          <a:xfrm>
            <a:off x="609600" y="1585324"/>
            <a:ext cx="11356731" cy="3399632"/>
          </a:xfrm>
        </p:spPr>
        <p:txBody>
          <a:bodyPr/>
          <a:lstStyle/>
          <a:p>
            <a:pPr marL="346075" indent="-285750">
              <a:lnSpc>
                <a:spcPct val="95000"/>
              </a:lnSpc>
              <a:spcBef>
                <a:spcPct val="25000"/>
              </a:spcBef>
              <a:buClr>
                <a:schemeClr val="tx1"/>
              </a:buClr>
              <a:defRPr/>
            </a:pPr>
            <a:r>
              <a:rPr lang="en-US" altLang="en-US" sz="2000" dirty="0"/>
              <a:t>The ONLY rational choice for DFs are as follows:</a:t>
            </a:r>
          </a:p>
          <a:p>
            <a:pPr marL="746125" lvl="1">
              <a:lnSpc>
                <a:spcPct val="95000"/>
              </a:lnSpc>
              <a:spcBef>
                <a:spcPct val="25000"/>
              </a:spcBef>
              <a:buClr>
                <a:schemeClr val="tx1"/>
              </a:buClr>
              <a:defRPr/>
            </a:pPr>
            <a:r>
              <a:rPr lang="en-US" altLang="en-US" sz="1600" dirty="0"/>
              <a:t>RRS Deployment Factor = 0 (Note: when SCED awards RRS for a SCED interval to an ESR, that ESR is not deployed for Energy within that SCED interval)</a:t>
            </a:r>
          </a:p>
          <a:p>
            <a:pPr marL="746125" lvl="1">
              <a:lnSpc>
                <a:spcPct val="95000"/>
              </a:lnSpc>
              <a:spcBef>
                <a:spcPct val="25000"/>
              </a:spcBef>
              <a:buClr>
                <a:schemeClr val="tx1"/>
              </a:buClr>
              <a:defRPr/>
            </a:pPr>
            <a:r>
              <a:rPr lang="en-US" altLang="en-US" sz="1600" dirty="0"/>
              <a:t>Reg-Up Deployment Factor based on deployment history (Note: when SCED awards Reg-Up for a SCED interval to an ESR, that ESR is deployed for Energy discharge by LFC within the SCED interval)</a:t>
            </a:r>
          </a:p>
          <a:p>
            <a:pPr marL="746125" lvl="1">
              <a:lnSpc>
                <a:spcPct val="95000"/>
              </a:lnSpc>
              <a:spcBef>
                <a:spcPct val="25000"/>
              </a:spcBef>
              <a:buClr>
                <a:schemeClr val="tx1"/>
              </a:buClr>
              <a:defRPr/>
            </a:pPr>
            <a:r>
              <a:rPr lang="en-US" altLang="en-US" sz="1600" dirty="0"/>
              <a:t>Reg-Down Deployment Factor based on deployment history (Note: when SCED awards Reg-Down for a SCED interval to an ESR, that ESR is deployed for Energy charge by LFC within the SCED interval)</a:t>
            </a:r>
          </a:p>
          <a:p>
            <a:pPr marL="746125" lvl="1">
              <a:lnSpc>
                <a:spcPct val="95000"/>
              </a:lnSpc>
              <a:spcBef>
                <a:spcPct val="25000"/>
              </a:spcBef>
              <a:buClr>
                <a:schemeClr val="tx1"/>
              </a:buClr>
              <a:defRPr/>
            </a:pPr>
            <a:r>
              <a:rPr lang="en-US" altLang="en-US" sz="1600" dirty="0"/>
              <a:t>ECRS Deployment Factor = 0 (Note: when SCED awards ECRS for a SCED interval to an ESR, that ESR is not deployed for Energy within that SCED interval)</a:t>
            </a:r>
          </a:p>
          <a:p>
            <a:pPr marL="746125" lvl="1">
              <a:lnSpc>
                <a:spcPct val="95000"/>
              </a:lnSpc>
              <a:spcBef>
                <a:spcPct val="25000"/>
              </a:spcBef>
              <a:buClr>
                <a:schemeClr val="tx1"/>
              </a:buClr>
              <a:defRPr/>
            </a:pPr>
            <a:r>
              <a:rPr lang="en-US" altLang="en-US" sz="1600" dirty="0"/>
              <a:t>Non-Spin Deployment Factor = 0 (Note: when SCED awards Non-Spin for a SCED interval to an ESR, that ESR is not deployed for Energy within that SCED interval)</a:t>
            </a:r>
          </a:p>
          <a:p>
            <a:pPr marL="346075">
              <a:lnSpc>
                <a:spcPct val="95000"/>
              </a:lnSpc>
              <a:spcBef>
                <a:spcPct val="25000"/>
              </a:spcBef>
              <a:buClr>
                <a:schemeClr val="tx1"/>
              </a:buClr>
              <a:defRPr/>
            </a:pPr>
            <a:r>
              <a:rPr lang="en-US" altLang="en-US" sz="2000" dirty="0"/>
              <a:t>Fix Real-Time and RUC duration inconsistencies.</a:t>
            </a:r>
          </a:p>
        </p:txBody>
      </p:sp>
      <p:sp>
        <p:nvSpPr>
          <p:cNvPr id="4" name="Arrow: Chevron 3">
            <a:extLst>
              <a:ext uri="{FF2B5EF4-FFF2-40B4-BE49-F238E27FC236}">
                <a16:creationId xmlns:a16="http://schemas.microsoft.com/office/drawing/2014/main" id="{502BBBFB-1B4D-9FA7-ECC3-AFC3E49F835E}"/>
              </a:ext>
            </a:extLst>
          </p:cNvPr>
          <p:cNvSpPr/>
          <p:nvPr/>
        </p:nvSpPr>
        <p:spPr>
          <a:xfrm>
            <a:off x="5181599" y="5152109"/>
            <a:ext cx="2615377" cy="353960"/>
          </a:xfrm>
          <a:prstGeom prst="chevron">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solidFill>
                  <a:schemeClr val="bg1"/>
                </a:solidFill>
              </a:rPr>
              <a:t>Price Suppression</a:t>
            </a:r>
          </a:p>
        </p:txBody>
      </p:sp>
      <p:sp>
        <p:nvSpPr>
          <p:cNvPr id="5" name="Arrow: Chevron 4">
            <a:extLst>
              <a:ext uri="{FF2B5EF4-FFF2-40B4-BE49-F238E27FC236}">
                <a16:creationId xmlns:a16="http://schemas.microsoft.com/office/drawing/2014/main" id="{F7BF6E9B-5BD9-B0E2-CDA3-B4DE83E50C4A}"/>
              </a:ext>
            </a:extLst>
          </p:cNvPr>
          <p:cNvSpPr/>
          <p:nvPr/>
        </p:nvSpPr>
        <p:spPr>
          <a:xfrm>
            <a:off x="7796977" y="5145068"/>
            <a:ext cx="2615377" cy="353960"/>
          </a:xfrm>
          <a:prstGeom prst="chevron">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solidFill>
                  <a:schemeClr val="bg1"/>
                </a:solidFill>
              </a:rPr>
              <a:t>ESR Exposure</a:t>
            </a:r>
          </a:p>
        </p:txBody>
      </p:sp>
      <p:sp>
        <p:nvSpPr>
          <p:cNvPr id="6" name="Arrow: Chevron 5">
            <a:extLst>
              <a:ext uri="{FF2B5EF4-FFF2-40B4-BE49-F238E27FC236}">
                <a16:creationId xmlns:a16="http://schemas.microsoft.com/office/drawing/2014/main" id="{50F8CEC0-E6FC-4CEB-803D-85B75EC382EA}"/>
              </a:ext>
            </a:extLst>
          </p:cNvPr>
          <p:cNvSpPr/>
          <p:nvPr/>
        </p:nvSpPr>
        <p:spPr>
          <a:xfrm>
            <a:off x="3165990" y="5741369"/>
            <a:ext cx="2015610" cy="353960"/>
          </a:xfrm>
          <a:prstGeom prst="chevron">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solidFill>
                  <a:schemeClr val="bg1"/>
                </a:solidFill>
              </a:rPr>
              <a:t>Aligned RUC</a:t>
            </a:r>
          </a:p>
        </p:txBody>
      </p:sp>
      <p:sp>
        <p:nvSpPr>
          <p:cNvPr id="7" name="Arrow: Pentagon 6">
            <a:extLst>
              <a:ext uri="{FF2B5EF4-FFF2-40B4-BE49-F238E27FC236}">
                <a16:creationId xmlns:a16="http://schemas.microsoft.com/office/drawing/2014/main" id="{44FE192C-4BB0-80F1-4D49-1176D38E6DA3}"/>
              </a:ext>
            </a:extLst>
          </p:cNvPr>
          <p:cNvSpPr/>
          <p:nvPr/>
        </p:nvSpPr>
        <p:spPr>
          <a:xfrm>
            <a:off x="1130709" y="5741368"/>
            <a:ext cx="2084438" cy="353961"/>
          </a:xfrm>
          <a:prstGeom prst="homePlat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solidFill>
                  <a:schemeClr val="bg1"/>
                </a:solidFill>
              </a:rPr>
              <a:t>Good DF=0</a:t>
            </a:r>
          </a:p>
        </p:txBody>
      </p:sp>
      <p:sp>
        <p:nvSpPr>
          <p:cNvPr id="8" name="Arrow: Chevron 7">
            <a:extLst>
              <a:ext uri="{FF2B5EF4-FFF2-40B4-BE49-F238E27FC236}">
                <a16:creationId xmlns:a16="http://schemas.microsoft.com/office/drawing/2014/main" id="{45CC37C8-5280-25A2-C009-F0F7C6CDC814}"/>
              </a:ext>
            </a:extLst>
          </p:cNvPr>
          <p:cNvSpPr/>
          <p:nvPr/>
        </p:nvSpPr>
        <p:spPr>
          <a:xfrm>
            <a:off x="5181600" y="5741369"/>
            <a:ext cx="2615377" cy="353960"/>
          </a:xfrm>
          <a:prstGeom prst="chevron">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solidFill>
                  <a:schemeClr val="bg1"/>
                </a:solidFill>
              </a:rPr>
              <a:t>Stable Prices</a:t>
            </a:r>
          </a:p>
        </p:txBody>
      </p:sp>
      <p:sp>
        <p:nvSpPr>
          <p:cNvPr id="9" name="Arrow: Chevron 8">
            <a:extLst>
              <a:ext uri="{FF2B5EF4-FFF2-40B4-BE49-F238E27FC236}">
                <a16:creationId xmlns:a16="http://schemas.microsoft.com/office/drawing/2014/main" id="{1BBF86DD-4EBD-9A36-873C-4F2549CA23AB}"/>
              </a:ext>
            </a:extLst>
          </p:cNvPr>
          <p:cNvSpPr/>
          <p:nvPr/>
        </p:nvSpPr>
        <p:spPr>
          <a:xfrm>
            <a:off x="7826475" y="5734328"/>
            <a:ext cx="2615377" cy="353960"/>
          </a:xfrm>
          <a:prstGeom prst="chevron">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solidFill>
                  <a:schemeClr val="bg1"/>
                </a:solidFill>
              </a:rPr>
              <a:t>Reliability</a:t>
            </a:r>
          </a:p>
        </p:txBody>
      </p:sp>
    </p:spTree>
    <p:extLst>
      <p:ext uri="{BB962C8B-B14F-4D97-AF65-F5344CB8AC3E}">
        <p14:creationId xmlns:p14="http://schemas.microsoft.com/office/powerpoint/2010/main" val="352688557"/>
      </p:ext>
    </p:extLst>
  </p:cSld>
  <p:clrMapOvr>
    <a:masterClrMapping/>
  </p:clrMapOvr>
  <p:transition advClick="0"/>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BE7F74-19A1-1460-1F0B-84AA64747D8E}"/>
              </a:ext>
            </a:extLst>
          </p:cNvPr>
          <p:cNvSpPr>
            <a:spLocks noGrp="1"/>
          </p:cNvSpPr>
          <p:nvPr>
            <p:ph type="title"/>
          </p:nvPr>
        </p:nvSpPr>
        <p:spPr/>
        <p:txBody>
          <a:bodyPr/>
          <a:lstStyle/>
          <a:p>
            <a:r>
              <a:rPr lang="en-US" sz="2400" dirty="0"/>
              <a:t>Introduction – ERCOT’s Analysis and Conclusion</a:t>
            </a:r>
          </a:p>
        </p:txBody>
      </p:sp>
      <p:sp>
        <p:nvSpPr>
          <p:cNvPr id="8" name="Content Placeholder 7">
            <a:extLst>
              <a:ext uri="{FF2B5EF4-FFF2-40B4-BE49-F238E27FC236}">
                <a16:creationId xmlns:a16="http://schemas.microsoft.com/office/drawing/2014/main" id="{439AD243-D81E-92E9-E174-E51DA24E0375}"/>
              </a:ext>
            </a:extLst>
          </p:cNvPr>
          <p:cNvSpPr>
            <a:spLocks noGrp="1"/>
          </p:cNvSpPr>
          <p:nvPr>
            <p:ph idx="1"/>
          </p:nvPr>
        </p:nvSpPr>
        <p:spPr>
          <a:prstGeom prst="rect">
            <a:avLst/>
          </a:prstGeom>
        </p:spPr>
        <p:txBody>
          <a:bodyPr/>
          <a:lstStyle/>
          <a:p>
            <a:pPr>
              <a:lnSpc>
                <a:spcPct val="107000"/>
              </a:lnSpc>
              <a:spcBef>
                <a:spcPts val="0"/>
              </a:spcBef>
              <a:tabLst>
                <a:tab pos="347345" algn="l"/>
                <a:tab pos="457200" algn="l"/>
              </a:tabLst>
            </a:pPr>
            <a:r>
              <a:rPr lang="en-US" sz="1400" dirty="0">
                <a:solidFill>
                  <a:srgbClr val="5B6770"/>
                </a:solidFill>
                <a:latin typeface="Arial" panose="020B0604020202020204" pitchFamily="34" charset="0"/>
                <a:ea typeface="Calibri" panose="020F0502020204030204" pitchFamily="34" charset="0"/>
                <a:cs typeface="Arial" panose="020B0604020202020204" pitchFamily="34" charset="0"/>
              </a:rPr>
              <a:t>To inform appropriate duration needs for every AS type under Real Time Co-optimization (RTC) paradigm, </a:t>
            </a:r>
            <a:r>
              <a:rPr lang="en-US" sz="1400" dirty="0"/>
              <a:t>ERCOT has conducted analysis of the (1) duration of historic risks that drive the need for these reserves and (2) length of historic deployment events, some of these deployments occurred in response to the sustained risks.</a:t>
            </a:r>
          </a:p>
          <a:p>
            <a:pPr>
              <a:lnSpc>
                <a:spcPct val="107000"/>
              </a:lnSpc>
              <a:spcBef>
                <a:spcPts val="0"/>
              </a:spcBef>
              <a:tabLst>
                <a:tab pos="347345" algn="l"/>
                <a:tab pos="457200" algn="l"/>
              </a:tabLst>
            </a:pPr>
            <a:endParaRPr lang="en-US" sz="1400" dirty="0"/>
          </a:p>
          <a:p>
            <a:pPr>
              <a:lnSpc>
                <a:spcPct val="107000"/>
              </a:lnSpc>
              <a:spcBef>
                <a:spcPts val="0"/>
              </a:spcBef>
              <a:tabLst>
                <a:tab pos="347345" algn="l"/>
                <a:tab pos="457200" algn="l"/>
              </a:tabLst>
            </a:pPr>
            <a:r>
              <a:rPr lang="en-US" sz="1400" dirty="0"/>
              <a:t>The subsequent slides provide summary of the analysis that was conducted.   </a:t>
            </a:r>
          </a:p>
          <a:p>
            <a:pPr>
              <a:lnSpc>
                <a:spcPct val="107000"/>
              </a:lnSpc>
              <a:spcBef>
                <a:spcPts val="0"/>
              </a:spcBef>
              <a:tabLst>
                <a:tab pos="347345" algn="l"/>
                <a:tab pos="457200" algn="l"/>
              </a:tabLst>
            </a:pPr>
            <a:endParaRPr lang="en-US" sz="1400" dirty="0"/>
          </a:p>
          <a:p>
            <a:pPr>
              <a:lnSpc>
                <a:spcPct val="107000"/>
              </a:lnSpc>
              <a:spcBef>
                <a:spcPts val="0"/>
              </a:spcBef>
              <a:tabLst>
                <a:tab pos="347345" algn="l"/>
                <a:tab pos="457200" algn="l"/>
              </a:tabLst>
            </a:pPr>
            <a:r>
              <a:rPr lang="en-US" sz="1400" dirty="0"/>
              <a:t>Below is a summary of the minimum duration for various AS type that ERCOT is recommending based on this analysis. Red text identify values that are different from or not stated in the current RTC Protocols.</a:t>
            </a:r>
          </a:p>
          <a:p>
            <a:pPr>
              <a:lnSpc>
                <a:spcPct val="107000"/>
              </a:lnSpc>
              <a:spcBef>
                <a:spcPts val="0"/>
              </a:spcBef>
              <a:tabLst>
                <a:tab pos="347345" algn="l"/>
                <a:tab pos="457200" algn="l"/>
              </a:tabLst>
            </a:pPr>
            <a:endParaRPr lang="en-US" sz="1400" dirty="0"/>
          </a:p>
          <a:p>
            <a:pPr>
              <a:lnSpc>
                <a:spcPct val="107000"/>
              </a:lnSpc>
              <a:spcBef>
                <a:spcPts val="0"/>
              </a:spcBef>
              <a:tabLst>
                <a:tab pos="347345" algn="l"/>
                <a:tab pos="457200" algn="l"/>
              </a:tabLst>
            </a:pPr>
            <a:endParaRPr lang="en-US" sz="1400" dirty="0"/>
          </a:p>
          <a:p>
            <a:pPr>
              <a:lnSpc>
                <a:spcPct val="107000"/>
              </a:lnSpc>
              <a:spcBef>
                <a:spcPts val="0"/>
              </a:spcBef>
              <a:tabLst>
                <a:tab pos="347345" algn="l"/>
                <a:tab pos="457200" algn="l"/>
              </a:tabLst>
            </a:pPr>
            <a:endParaRPr lang="en-US" sz="1400" dirty="0"/>
          </a:p>
          <a:p>
            <a:pPr>
              <a:lnSpc>
                <a:spcPct val="107000"/>
              </a:lnSpc>
              <a:spcBef>
                <a:spcPts val="0"/>
              </a:spcBef>
              <a:tabLst>
                <a:tab pos="347345" algn="l"/>
                <a:tab pos="457200" algn="l"/>
              </a:tabLst>
            </a:pPr>
            <a:endParaRPr lang="en-US" sz="1400" dirty="0"/>
          </a:p>
          <a:p>
            <a:pPr>
              <a:lnSpc>
                <a:spcPct val="107000"/>
              </a:lnSpc>
              <a:spcBef>
                <a:spcPts val="0"/>
              </a:spcBef>
              <a:tabLst>
                <a:tab pos="347345" algn="l"/>
                <a:tab pos="457200" algn="l"/>
              </a:tabLst>
            </a:pPr>
            <a:endParaRPr lang="en-US" sz="1400" dirty="0"/>
          </a:p>
          <a:p>
            <a:pPr>
              <a:lnSpc>
                <a:spcPct val="107000"/>
              </a:lnSpc>
              <a:spcBef>
                <a:spcPts val="0"/>
              </a:spcBef>
              <a:tabLst>
                <a:tab pos="347345" algn="l"/>
                <a:tab pos="457200" algn="l"/>
              </a:tabLst>
            </a:pPr>
            <a:endParaRPr lang="en-US" sz="1400" dirty="0"/>
          </a:p>
          <a:p>
            <a:pPr>
              <a:lnSpc>
                <a:spcPct val="107000"/>
              </a:lnSpc>
              <a:spcBef>
                <a:spcPts val="0"/>
              </a:spcBef>
              <a:tabLst>
                <a:tab pos="347345" algn="l"/>
                <a:tab pos="457200" algn="l"/>
              </a:tabLst>
            </a:pPr>
            <a:endParaRPr lang="en-US" sz="1400" dirty="0"/>
          </a:p>
          <a:p>
            <a:pPr>
              <a:lnSpc>
                <a:spcPct val="107000"/>
              </a:lnSpc>
              <a:spcBef>
                <a:spcPts val="0"/>
              </a:spcBef>
              <a:tabLst>
                <a:tab pos="347345" algn="l"/>
                <a:tab pos="457200" algn="l"/>
              </a:tabLst>
            </a:pPr>
            <a:endParaRPr lang="en-US" sz="1400" dirty="0"/>
          </a:p>
          <a:p>
            <a:pPr>
              <a:lnSpc>
                <a:spcPct val="107000"/>
              </a:lnSpc>
              <a:spcBef>
                <a:spcPts val="0"/>
              </a:spcBef>
              <a:tabLst>
                <a:tab pos="347345" algn="l"/>
                <a:tab pos="457200" algn="l"/>
              </a:tabLst>
            </a:pPr>
            <a:endParaRPr lang="en-US" sz="1400" dirty="0"/>
          </a:p>
          <a:p>
            <a:pPr>
              <a:lnSpc>
                <a:spcPct val="107000"/>
              </a:lnSpc>
              <a:spcBef>
                <a:spcPts val="0"/>
              </a:spcBef>
              <a:tabLst>
                <a:tab pos="347345" algn="l"/>
                <a:tab pos="457200" algn="l"/>
              </a:tabLst>
            </a:pPr>
            <a:endParaRPr lang="en-US" sz="1400" dirty="0"/>
          </a:p>
          <a:p>
            <a:pPr>
              <a:lnSpc>
                <a:spcPct val="107000"/>
              </a:lnSpc>
              <a:spcBef>
                <a:spcPts val="0"/>
              </a:spcBef>
              <a:tabLst>
                <a:tab pos="347345" algn="l"/>
                <a:tab pos="457200" algn="l"/>
              </a:tabLst>
            </a:pPr>
            <a:endParaRPr lang="en-US" sz="1400" dirty="0"/>
          </a:p>
          <a:p>
            <a:pPr marL="0" indent="0">
              <a:lnSpc>
                <a:spcPct val="107000"/>
              </a:lnSpc>
              <a:spcBef>
                <a:spcPts val="0"/>
              </a:spcBef>
              <a:buNone/>
              <a:tabLst>
                <a:tab pos="347345" algn="l"/>
                <a:tab pos="457200" algn="l"/>
              </a:tabLst>
            </a:pPr>
            <a:r>
              <a:rPr lang="en-US" sz="900" dirty="0"/>
              <a:t>*Note FRRS is being eliminated with RTC.</a:t>
            </a:r>
            <a:endParaRPr lang="en-US" sz="1400" dirty="0"/>
          </a:p>
          <a:p>
            <a:pPr marL="0" indent="0">
              <a:buNone/>
            </a:pPr>
            <a:endParaRPr lang="en-US" sz="1400" dirty="0"/>
          </a:p>
          <a:p>
            <a:endParaRPr lang="en-US" sz="1400" dirty="0"/>
          </a:p>
        </p:txBody>
      </p:sp>
      <p:sp>
        <p:nvSpPr>
          <p:cNvPr id="4" name="Slide Number Placeholder 3">
            <a:extLst>
              <a:ext uri="{FF2B5EF4-FFF2-40B4-BE49-F238E27FC236}">
                <a16:creationId xmlns:a16="http://schemas.microsoft.com/office/drawing/2014/main" id="{BA1BEE0D-3D60-3895-6925-A29CF2E67866}"/>
              </a:ext>
            </a:extLst>
          </p:cNvPr>
          <p:cNvSpPr>
            <a:spLocks noGrp="1"/>
          </p:cNvSpPr>
          <p:nvPr>
            <p:ph type="sldNum" sz="quarter" idx="4"/>
          </p:nvPr>
        </p:nvSpPr>
        <p:spPr/>
        <p:txBody>
          <a:bodyPr/>
          <a:lstStyle/>
          <a:p>
            <a:fld id="{1D93BD3E-1E9A-4970-A6F7-E7AC52762E0C}" type="slidenum">
              <a:rPr lang="en-US">
                <a:solidFill>
                  <a:srgbClr val="FFFFFF"/>
                </a:solidFill>
                <a:latin typeface="Arial"/>
              </a:rPr>
              <a:pPr/>
              <a:t>4</a:t>
            </a:fld>
            <a:endParaRPr lang="en-US">
              <a:solidFill>
                <a:srgbClr val="FFFFFF"/>
              </a:solidFill>
              <a:latin typeface="Arial"/>
            </a:endParaRPr>
          </a:p>
        </p:txBody>
      </p:sp>
      <p:graphicFrame>
        <p:nvGraphicFramePr>
          <p:cNvPr id="5" name="Content Placeholder 5">
            <a:extLst>
              <a:ext uri="{FF2B5EF4-FFF2-40B4-BE49-F238E27FC236}">
                <a16:creationId xmlns:a16="http://schemas.microsoft.com/office/drawing/2014/main" id="{F8392F83-C92C-5574-A074-E7A82BD7194A}"/>
              </a:ext>
            </a:extLst>
          </p:cNvPr>
          <p:cNvGraphicFramePr>
            <a:graphicFrameLocks/>
          </p:cNvGraphicFramePr>
          <p:nvPr/>
        </p:nvGraphicFramePr>
        <p:xfrm>
          <a:off x="2028379" y="3308435"/>
          <a:ext cx="8211442" cy="1722120"/>
        </p:xfrm>
        <a:graphic>
          <a:graphicData uri="http://schemas.openxmlformats.org/drawingml/2006/table">
            <a:tbl>
              <a:tblPr/>
              <a:tblGrid>
                <a:gridCol w="2299442">
                  <a:extLst>
                    <a:ext uri="{9D8B030D-6E8A-4147-A177-3AD203B41FA5}">
                      <a16:colId xmlns:a16="http://schemas.microsoft.com/office/drawing/2014/main" val="1846864074"/>
                    </a:ext>
                  </a:extLst>
                </a:gridCol>
                <a:gridCol w="1102212">
                  <a:extLst>
                    <a:ext uri="{9D8B030D-6E8A-4147-A177-3AD203B41FA5}">
                      <a16:colId xmlns:a16="http://schemas.microsoft.com/office/drawing/2014/main" val="1842974477"/>
                    </a:ext>
                  </a:extLst>
                </a:gridCol>
                <a:gridCol w="1102212">
                  <a:extLst>
                    <a:ext uri="{9D8B030D-6E8A-4147-A177-3AD203B41FA5}">
                      <a16:colId xmlns:a16="http://schemas.microsoft.com/office/drawing/2014/main" val="576434205"/>
                    </a:ext>
                  </a:extLst>
                </a:gridCol>
                <a:gridCol w="1102212">
                  <a:extLst>
                    <a:ext uri="{9D8B030D-6E8A-4147-A177-3AD203B41FA5}">
                      <a16:colId xmlns:a16="http://schemas.microsoft.com/office/drawing/2014/main" val="55252024"/>
                    </a:ext>
                  </a:extLst>
                </a:gridCol>
                <a:gridCol w="1102212">
                  <a:extLst>
                    <a:ext uri="{9D8B030D-6E8A-4147-A177-3AD203B41FA5}">
                      <a16:colId xmlns:a16="http://schemas.microsoft.com/office/drawing/2014/main" val="1225737555"/>
                    </a:ext>
                  </a:extLst>
                </a:gridCol>
                <a:gridCol w="1503152">
                  <a:extLst>
                    <a:ext uri="{9D8B030D-6E8A-4147-A177-3AD203B41FA5}">
                      <a16:colId xmlns:a16="http://schemas.microsoft.com/office/drawing/2014/main" val="3520230229"/>
                    </a:ext>
                  </a:extLst>
                </a:gridCol>
              </a:tblGrid>
              <a:tr h="0">
                <a:tc rowSpan="2">
                  <a:txBody>
                    <a:bodyPr/>
                    <a:lstStyle/>
                    <a:p>
                      <a:pPr algn="ctr" rtl="0" fontAlgn="ctr"/>
                      <a:r>
                        <a:rPr lang="en-US" sz="1200" b="1" i="0" u="none" strike="noStrike">
                          <a:solidFill>
                            <a:srgbClr val="FFFFFF"/>
                          </a:solidFill>
                          <a:effectLst/>
                          <a:latin typeface="Arial" panose="020B0604020202020204" pitchFamily="34" charset="0"/>
                        </a:rPr>
                        <a:t>AS Type</a:t>
                      </a:r>
                    </a:p>
                  </a:txBody>
                  <a:tcPr marL="7620" marR="7620" marT="7620" marB="0" anchor="ctr">
                    <a:lnL>
                      <a:noFill/>
                    </a:lnL>
                    <a:lnR w="12700" cap="flat" cmpd="sng" algn="ctr">
                      <a:solidFill>
                        <a:srgbClr val="00ACC8"/>
                      </a:solidFill>
                      <a:prstDash val="solid"/>
                      <a:round/>
                      <a:headEnd type="none" w="med" len="med"/>
                      <a:tailEnd type="none" w="med" len="med"/>
                    </a:lnR>
                    <a:lnT>
                      <a:noFill/>
                    </a:lnT>
                    <a:lnB w="12700" cap="flat" cmpd="sng" algn="ctr">
                      <a:solidFill>
                        <a:srgbClr val="00ACC8"/>
                      </a:solidFill>
                      <a:prstDash val="solid"/>
                      <a:round/>
                      <a:headEnd type="none" w="med" len="med"/>
                      <a:tailEnd type="none" w="med" len="med"/>
                    </a:lnB>
                    <a:solidFill>
                      <a:srgbClr val="00ACC8"/>
                    </a:solidFill>
                  </a:tcPr>
                </a:tc>
                <a:tc gridSpan="2">
                  <a:txBody>
                    <a:bodyPr/>
                    <a:lstStyle/>
                    <a:p>
                      <a:pPr algn="ctr" rtl="0" fontAlgn="ctr"/>
                      <a:r>
                        <a:rPr lang="en-US" sz="1200" b="1" i="0" u="none" strike="noStrike" dirty="0">
                          <a:solidFill>
                            <a:srgbClr val="FFFFFF"/>
                          </a:solidFill>
                          <a:effectLst/>
                          <a:latin typeface="Arial" panose="020B0604020202020204" pitchFamily="34" charset="0"/>
                        </a:rPr>
                        <a:t>Real Time</a:t>
                      </a:r>
                    </a:p>
                  </a:txBody>
                  <a:tcPr marL="7620" marR="7620" marT="7620" marB="0" anchor="ctr">
                    <a:lnL w="12700" cap="flat" cmpd="sng" algn="ctr">
                      <a:solidFill>
                        <a:srgbClr val="00ACC8"/>
                      </a:solidFill>
                      <a:prstDash val="solid"/>
                      <a:round/>
                      <a:headEnd type="none" w="med" len="med"/>
                      <a:tailEnd type="none" w="med" len="med"/>
                    </a:lnL>
                    <a:lnR w="12700" cap="flat" cmpd="sng" algn="ctr">
                      <a:solidFill>
                        <a:srgbClr val="00ACC8"/>
                      </a:solidFill>
                      <a:prstDash val="solid"/>
                      <a:round/>
                      <a:headEnd type="none" w="med" len="med"/>
                      <a:tailEnd type="none" w="med" len="med"/>
                    </a:lnR>
                    <a:lnT w="12700" cap="flat" cmpd="sng" algn="ctr">
                      <a:solidFill>
                        <a:srgbClr val="00ACC8"/>
                      </a:solidFill>
                      <a:prstDash val="solid"/>
                      <a:round/>
                      <a:headEnd type="none" w="med" len="med"/>
                      <a:tailEnd type="none" w="med" len="med"/>
                    </a:lnT>
                    <a:lnB w="12700" cap="flat" cmpd="sng" algn="ctr">
                      <a:solidFill>
                        <a:srgbClr val="00ACC8"/>
                      </a:solidFill>
                      <a:prstDash val="solid"/>
                      <a:round/>
                      <a:headEnd type="none" w="med" len="med"/>
                      <a:tailEnd type="none" w="med" len="med"/>
                    </a:lnB>
                    <a:solidFill>
                      <a:srgbClr val="00ACC8"/>
                    </a:solidFill>
                  </a:tcPr>
                </a:tc>
                <a:tc hMerge="1">
                  <a:txBody>
                    <a:bodyPr/>
                    <a:lstStyle/>
                    <a:p>
                      <a:endParaRPr lang="en-US"/>
                    </a:p>
                  </a:txBody>
                  <a:tcPr/>
                </a:tc>
                <a:tc gridSpan="2">
                  <a:txBody>
                    <a:bodyPr/>
                    <a:lstStyle/>
                    <a:p>
                      <a:pPr algn="ctr" rtl="0" fontAlgn="ctr"/>
                      <a:r>
                        <a:rPr lang="en-US" sz="1200" b="1" i="0" u="none" strike="noStrike">
                          <a:solidFill>
                            <a:srgbClr val="FFFFFF"/>
                          </a:solidFill>
                          <a:effectLst/>
                          <a:latin typeface="Arial" panose="020B0604020202020204" pitchFamily="34" charset="0"/>
                        </a:rPr>
                        <a:t>Qualification</a:t>
                      </a:r>
                    </a:p>
                  </a:txBody>
                  <a:tcPr marL="7620" marR="7620" marT="7620" marB="0" anchor="ctr">
                    <a:lnL w="12700" cap="flat" cmpd="sng" algn="ctr">
                      <a:solidFill>
                        <a:srgbClr val="00ACC8"/>
                      </a:solidFill>
                      <a:prstDash val="solid"/>
                      <a:round/>
                      <a:headEnd type="none" w="med" len="med"/>
                      <a:tailEnd type="none" w="med" len="med"/>
                    </a:lnL>
                    <a:lnR w="12700" cap="flat" cmpd="sng" algn="ctr">
                      <a:solidFill>
                        <a:srgbClr val="00ACC8"/>
                      </a:solidFill>
                      <a:prstDash val="solid"/>
                      <a:round/>
                      <a:headEnd type="none" w="med" len="med"/>
                      <a:tailEnd type="none" w="med" len="med"/>
                    </a:lnR>
                    <a:lnT w="12700" cap="flat" cmpd="sng" algn="ctr">
                      <a:solidFill>
                        <a:srgbClr val="00ACC8"/>
                      </a:solidFill>
                      <a:prstDash val="solid"/>
                      <a:round/>
                      <a:headEnd type="none" w="med" len="med"/>
                      <a:tailEnd type="none" w="med" len="med"/>
                    </a:lnT>
                    <a:lnB w="12700" cap="flat" cmpd="sng" algn="ctr">
                      <a:solidFill>
                        <a:srgbClr val="00ACC8"/>
                      </a:solidFill>
                      <a:prstDash val="solid"/>
                      <a:round/>
                      <a:headEnd type="none" w="med" len="med"/>
                      <a:tailEnd type="none" w="med" len="med"/>
                    </a:lnB>
                    <a:solidFill>
                      <a:srgbClr val="00ACC8"/>
                    </a:solidFill>
                  </a:tcPr>
                </a:tc>
                <a:tc hMerge="1">
                  <a:txBody>
                    <a:bodyPr/>
                    <a:lstStyle/>
                    <a:p>
                      <a:endParaRPr lang="en-US"/>
                    </a:p>
                  </a:txBody>
                  <a:tcPr/>
                </a:tc>
                <a:tc>
                  <a:txBody>
                    <a:bodyPr/>
                    <a:lstStyle/>
                    <a:p>
                      <a:pPr algn="ctr" rtl="0" fontAlgn="ctr"/>
                      <a:r>
                        <a:rPr lang="en-US" sz="1200" b="1" i="0" u="none" strike="noStrike">
                          <a:solidFill>
                            <a:srgbClr val="FFFFFF"/>
                          </a:solidFill>
                          <a:effectLst/>
                          <a:latin typeface="Arial" panose="020B0604020202020204" pitchFamily="34" charset="0"/>
                        </a:rPr>
                        <a:t>RUC</a:t>
                      </a:r>
                    </a:p>
                  </a:txBody>
                  <a:tcPr marL="7620" marR="7620" marT="7620" marB="0" anchor="ctr">
                    <a:lnL w="12700" cap="flat" cmpd="sng" algn="ctr">
                      <a:solidFill>
                        <a:srgbClr val="00ACC8"/>
                      </a:solidFill>
                      <a:prstDash val="solid"/>
                      <a:round/>
                      <a:headEnd type="none" w="med" len="med"/>
                      <a:tailEnd type="none" w="med" len="med"/>
                    </a:lnL>
                    <a:lnR w="12700" cap="flat" cmpd="sng" algn="ctr">
                      <a:solidFill>
                        <a:srgbClr val="00ACC8"/>
                      </a:solidFill>
                      <a:prstDash val="solid"/>
                      <a:round/>
                      <a:headEnd type="none" w="med" len="med"/>
                      <a:tailEnd type="none" w="med" len="med"/>
                    </a:lnR>
                    <a:lnT w="12700" cap="flat" cmpd="sng" algn="ctr">
                      <a:solidFill>
                        <a:srgbClr val="00ACC8"/>
                      </a:solidFill>
                      <a:prstDash val="solid"/>
                      <a:round/>
                      <a:headEnd type="none" w="med" len="med"/>
                      <a:tailEnd type="none" w="med" len="med"/>
                    </a:lnT>
                    <a:lnB w="12700" cap="flat" cmpd="sng" algn="ctr">
                      <a:solidFill>
                        <a:srgbClr val="00ACC8"/>
                      </a:solidFill>
                      <a:prstDash val="solid"/>
                      <a:round/>
                      <a:headEnd type="none" w="med" len="med"/>
                      <a:tailEnd type="none" w="med" len="med"/>
                    </a:lnB>
                    <a:solidFill>
                      <a:srgbClr val="00ACC8"/>
                    </a:solidFill>
                  </a:tcPr>
                </a:tc>
                <a:extLst>
                  <a:ext uri="{0D108BD9-81ED-4DB2-BD59-A6C34878D82A}">
                    <a16:rowId xmlns:a16="http://schemas.microsoft.com/office/drawing/2014/main" val="1135665487"/>
                  </a:ext>
                </a:extLst>
              </a:tr>
              <a:tr h="205740">
                <a:tc vMerge="1">
                  <a:txBody>
                    <a:bodyPr/>
                    <a:lstStyle/>
                    <a:p>
                      <a:endParaRPr lang="en-US"/>
                    </a:p>
                  </a:txBody>
                  <a:tcPr/>
                </a:tc>
                <a:tc>
                  <a:txBody>
                    <a:bodyPr/>
                    <a:lstStyle/>
                    <a:p>
                      <a:pPr algn="ctr" rtl="0" fontAlgn="ctr"/>
                      <a:r>
                        <a:rPr lang="en-US" sz="1200" b="1" i="0" u="none" strike="noStrike">
                          <a:solidFill>
                            <a:srgbClr val="FFFFFF"/>
                          </a:solidFill>
                          <a:effectLst/>
                          <a:latin typeface="Arial" panose="020B0604020202020204" pitchFamily="34" charset="0"/>
                        </a:rPr>
                        <a:t>Duration</a:t>
                      </a:r>
                    </a:p>
                  </a:txBody>
                  <a:tcPr marL="7620" marR="7620" marT="7620" marB="0" anchor="ctr">
                    <a:lnL w="12700" cap="flat" cmpd="sng" algn="ctr">
                      <a:solidFill>
                        <a:srgbClr val="00ACC8"/>
                      </a:solidFill>
                      <a:prstDash val="solid"/>
                      <a:round/>
                      <a:headEnd type="none" w="med" len="med"/>
                      <a:tailEnd type="none" w="med" len="med"/>
                    </a:lnL>
                    <a:lnR w="12700" cap="flat" cmpd="sng" algn="ctr">
                      <a:solidFill>
                        <a:srgbClr val="00ACC8"/>
                      </a:solidFill>
                      <a:prstDash val="solid"/>
                      <a:round/>
                      <a:headEnd type="none" w="med" len="med"/>
                      <a:tailEnd type="none" w="med" len="med"/>
                    </a:lnR>
                    <a:lnT w="12700" cap="flat" cmpd="sng" algn="ctr">
                      <a:solidFill>
                        <a:srgbClr val="00ACC8"/>
                      </a:solidFill>
                      <a:prstDash val="solid"/>
                      <a:round/>
                      <a:headEnd type="none" w="med" len="med"/>
                      <a:tailEnd type="none" w="med" len="med"/>
                    </a:lnT>
                    <a:lnB w="12700" cap="flat" cmpd="sng" algn="ctr">
                      <a:solidFill>
                        <a:srgbClr val="00ACC8"/>
                      </a:solidFill>
                      <a:prstDash val="solid"/>
                      <a:round/>
                      <a:headEnd type="none" w="med" len="med"/>
                      <a:tailEnd type="none" w="med" len="med"/>
                    </a:lnB>
                    <a:solidFill>
                      <a:srgbClr val="00ACC8"/>
                    </a:solidFill>
                  </a:tcPr>
                </a:tc>
                <a:tc>
                  <a:txBody>
                    <a:bodyPr/>
                    <a:lstStyle/>
                    <a:p>
                      <a:pPr algn="ctr" rtl="0" fontAlgn="ctr"/>
                      <a:r>
                        <a:rPr lang="en-US" sz="1200" b="1" i="0" u="none" strike="noStrike">
                          <a:solidFill>
                            <a:srgbClr val="FFFFFF"/>
                          </a:solidFill>
                          <a:effectLst/>
                          <a:latin typeface="Arial" panose="020B0604020202020204" pitchFamily="34" charset="0"/>
                        </a:rPr>
                        <a:t>Protocol Reference</a:t>
                      </a:r>
                    </a:p>
                  </a:txBody>
                  <a:tcPr marL="7620" marR="7620" marT="7620" marB="0" anchor="ctr">
                    <a:lnL w="12700" cap="flat" cmpd="sng" algn="ctr">
                      <a:solidFill>
                        <a:srgbClr val="00ACC8"/>
                      </a:solidFill>
                      <a:prstDash val="solid"/>
                      <a:round/>
                      <a:headEnd type="none" w="med" len="med"/>
                      <a:tailEnd type="none" w="med" len="med"/>
                    </a:lnL>
                    <a:lnR w="12700" cap="flat" cmpd="sng" algn="ctr">
                      <a:solidFill>
                        <a:srgbClr val="00ACC8"/>
                      </a:solidFill>
                      <a:prstDash val="solid"/>
                      <a:round/>
                      <a:headEnd type="none" w="med" len="med"/>
                      <a:tailEnd type="none" w="med" len="med"/>
                    </a:lnR>
                    <a:lnT w="12700" cap="flat" cmpd="sng" algn="ctr">
                      <a:solidFill>
                        <a:srgbClr val="00ACC8"/>
                      </a:solidFill>
                      <a:prstDash val="solid"/>
                      <a:round/>
                      <a:headEnd type="none" w="med" len="med"/>
                      <a:tailEnd type="none" w="med" len="med"/>
                    </a:lnT>
                    <a:lnB w="12700" cap="flat" cmpd="sng" algn="ctr">
                      <a:solidFill>
                        <a:srgbClr val="00ACC8"/>
                      </a:solidFill>
                      <a:prstDash val="solid"/>
                      <a:round/>
                      <a:headEnd type="none" w="med" len="med"/>
                      <a:tailEnd type="none" w="med" len="med"/>
                    </a:lnB>
                    <a:solidFill>
                      <a:srgbClr val="00ACC8"/>
                    </a:solidFill>
                  </a:tcPr>
                </a:tc>
                <a:tc>
                  <a:txBody>
                    <a:bodyPr/>
                    <a:lstStyle/>
                    <a:p>
                      <a:pPr algn="ctr" rtl="0" fontAlgn="ctr"/>
                      <a:r>
                        <a:rPr lang="en-US" sz="1200" b="1" i="0" u="none" strike="noStrike">
                          <a:solidFill>
                            <a:srgbClr val="FFFFFF"/>
                          </a:solidFill>
                          <a:effectLst/>
                          <a:latin typeface="Arial" panose="020B0604020202020204" pitchFamily="34" charset="0"/>
                        </a:rPr>
                        <a:t>Duration</a:t>
                      </a:r>
                    </a:p>
                  </a:txBody>
                  <a:tcPr marL="7620" marR="7620" marT="7620" marB="0" anchor="ctr">
                    <a:lnL w="12700" cap="flat" cmpd="sng" algn="ctr">
                      <a:solidFill>
                        <a:srgbClr val="00ACC8"/>
                      </a:solidFill>
                      <a:prstDash val="solid"/>
                      <a:round/>
                      <a:headEnd type="none" w="med" len="med"/>
                      <a:tailEnd type="none" w="med" len="med"/>
                    </a:lnL>
                    <a:lnR w="12700" cap="flat" cmpd="sng" algn="ctr">
                      <a:solidFill>
                        <a:srgbClr val="00ACC8"/>
                      </a:solidFill>
                      <a:prstDash val="solid"/>
                      <a:round/>
                      <a:headEnd type="none" w="med" len="med"/>
                      <a:tailEnd type="none" w="med" len="med"/>
                    </a:lnR>
                    <a:lnT w="12700" cap="flat" cmpd="sng" algn="ctr">
                      <a:solidFill>
                        <a:srgbClr val="00ACC8"/>
                      </a:solidFill>
                      <a:prstDash val="solid"/>
                      <a:round/>
                      <a:headEnd type="none" w="med" len="med"/>
                      <a:tailEnd type="none" w="med" len="med"/>
                    </a:lnT>
                    <a:lnB w="12700" cap="flat" cmpd="sng" algn="ctr">
                      <a:solidFill>
                        <a:srgbClr val="00ACC8"/>
                      </a:solidFill>
                      <a:prstDash val="solid"/>
                      <a:round/>
                      <a:headEnd type="none" w="med" len="med"/>
                      <a:tailEnd type="none" w="med" len="med"/>
                    </a:lnB>
                    <a:solidFill>
                      <a:srgbClr val="00ACC8"/>
                    </a:solidFill>
                  </a:tcPr>
                </a:tc>
                <a:tc>
                  <a:txBody>
                    <a:bodyPr/>
                    <a:lstStyle/>
                    <a:p>
                      <a:pPr algn="ctr" rtl="0" fontAlgn="ctr"/>
                      <a:r>
                        <a:rPr lang="en-US" sz="1200" b="1" i="0" u="none" strike="noStrike">
                          <a:solidFill>
                            <a:srgbClr val="FFFFFF"/>
                          </a:solidFill>
                          <a:effectLst/>
                          <a:latin typeface="Arial" panose="020B0604020202020204" pitchFamily="34" charset="0"/>
                        </a:rPr>
                        <a:t>Protocol Reference</a:t>
                      </a:r>
                    </a:p>
                  </a:txBody>
                  <a:tcPr marL="7620" marR="7620" marT="7620" marB="0" anchor="ctr">
                    <a:lnL w="12700" cap="flat" cmpd="sng" algn="ctr">
                      <a:solidFill>
                        <a:srgbClr val="00ACC8"/>
                      </a:solidFill>
                      <a:prstDash val="solid"/>
                      <a:round/>
                      <a:headEnd type="none" w="med" len="med"/>
                      <a:tailEnd type="none" w="med" len="med"/>
                    </a:lnL>
                    <a:lnR w="12700" cap="flat" cmpd="sng" algn="ctr">
                      <a:solidFill>
                        <a:srgbClr val="00ACC8"/>
                      </a:solidFill>
                      <a:prstDash val="solid"/>
                      <a:round/>
                      <a:headEnd type="none" w="med" len="med"/>
                      <a:tailEnd type="none" w="med" len="med"/>
                    </a:lnR>
                    <a:lnT w="12700" cap="flat" cmpd="sng" algn="ctr">
                      <a:solidFill>
                        <a:srgbClr val="00ACC8"/>
                      </a:solidFill>
                      <a:prstDash val="solid"/>
                      <a:round/>
                      <a:headEnd type="none" w="med" len="med"/>
                      <a:tailEnd type="none" w="med" len="med"/>
                    </a:lnT>
                    <a:lnB w="12700" cap="flat" cmpd="sng" algn="ctr">
                      <a:solidFill>
                        <a:srgbClr val="00ACC8"/>
                      </a:solidFill>
                      <a:prstDash val="solid"/>
                      <a:round/>
                      <a:headEnd type="none" w="med" len="med"/>
                      <a:tailEnd type="none" w="med" len="med"/>
                    </a:lnB>
                    <a:solidFill>
                      <a:srgbClr val="00ACC8"/>
                    </a:solidFill>
                  </a:tcPr>
                </a:tc>
                <a:tc>
                  <a:txBody>
                    <a:bodyPr/>
                    <a:lstStyle/>
                    <a:p>
                      <a:pPr algn="ctr" rtl="0" fontAlgn="ctr"/>
                      <a:r>
                        <a:rPr lang="en-US" sz="1200" b="1" i="0" u="none" strike="noStrike">
                          <a:solidFill>
                            <a:srgbClr val="FFFFFF"/>
                          </a:solidFill>
                          <a:effectLst/>
                          <a:latin typeface="Arial" panose="020B0604020202020204" pitchFamily="34" charset="0"/>
                        </a:rPr>
                        <a:t>Duration Award and Deployment</a:t>
                      </a:r>
                    </a:p>
                  </a:txBody>
                  <a:tcPr marL="7620" marR="7620" marT="7620" marB="0" anchor="ctr">
                    <a:lnL w="12700" cap="flat" cmpd="sng" algn="ctr">
                      <a:solidFill>
                        <a:srgbClr val="00ACC8"/>
                      </a:solidFill>
                      <a:prstDash val="solid"/>
                      <a:round/>
                      <a:headEnd type="none" w="med" len="med"/>
                      <a:tailEnd type="none" w="med" len="med"/>
                    </a:lnL>
                    <a:lnR w="12700" cap="flat" cmpd="sng" algn="ctr">
                      <a:solidFill>
                        <a:srgbClr val="00ACC8"/>
                      </a:solidFill>
                      <a:prstDash val="solid"/>
                      <a:round/>
                      <a:headEnd type="none" w="med" len="med"/>
                      <a:tailEnd type="none" w="med" len="med"/>
                    </a:lnR>
                    <a:lnT w="12700" cap="flat" cmpd="sng" algn="ctr">
                      <a:solidFill>
                        <a:srgbClr val="00ACC8"/>
                      </a:solidFill>
                      <a:prstDash val="solid"/>
                      <a:round/>
                      <a:headEnd type="none" w="med" len="med"/>
                      <a:tailEnd type="none" w="med" len="med"/>
                    </a:lnT>
                    <a:lnB w="12700" cap="flat" cmpd="sng" algn="ctr">
                      <a:solidFill>
                        <a:srgbClr val="00ACC8"/>
                      </a:solidFill>
                      <a:prstDash val="solid"/>
                      <a:round/>
                      <a:headEnd type="none" w="med" len="med"/>
                      <a:tailEnd type="none" w="med" len="med"/>
                    </a:lnB>
                    <a:solidFill>
                      <a:srgbClr val="00ACC8"/>
                    </a:solidFill>
                  </a:tcPr>
                </a:tc>
                <a:extLst>
                  <a:ext uri="{0D108BD9-81ED-4DB2-BD59-A6C34878D82A}">
                    <a16:rowId xmlns:a16="http://schemas.microsoft.com/office/drawing/2014/main" val="4050344547"/>
                  </a:ext>
                </a:extLst>
              </a:tr>
              <a:tr h="205740">
                <a:tc>
                  <a:txBody>
                    <a:bodyPr/>
                    <a:lstStyle/>
                    <a:p>
                      <a:pPr algn="ctr" rtl="0" fontAlgn="ctr"/>
                      <a:r>
                        <a:rPr lang="en-US" sz="1200" b="1" i="0" u="none" strike="noStrike" dirty="0">
                          <a:solidFill>
                            <a:srgbClr val="5B6770"/>
                          </a:solidFill>
                          <a:effectLst/>
                          <a:latin typeface="Arial" panose="020B0604020202020204" pitchFamily="34" charset="0"/>
                        </a:rPr>
                        <a:t>Regulation Service*</a:t>
                      </a:r>
                    </a:p>
                  </a:txBody>
                  <a:tcPr marL="7620" marR="7620" marT="7620" marB="0" anchor="ctr">
                    <a:lnL w="12700" cap="flat" cmpd="sng" algn="ctr">
                      <a:solidFill>
                        <a:srgbClr val="00ACC8"/>
                      </a:solidFill>
                      <a:prstDash val="solid"/>
                      <a:round/>
                      <a:headEnd type="none" w="med" len="med"/>
                      <a:tailEnd type="none" w="med" len="med"/>
                    </a:lnL>
                    <a:lnR w="12700" cap="flat" cmpd="sng" algn="ctr">
                      <a:solidFill>
                        <a:srgbClr val="00ACC8"/>
                      </a:solidFill>
                      <a:prstDash val="solid"/>
                      <a:round/>
                      <a:headEnd type="none" w="med" len="med"/>
                      <a:tailEnd type="none" w="med" len="med"/>
                    </a:lnR>
                    <a:lnT w="12700" cap="flat" cmpd="sng" algn="ctr">
                      <a:solidFill>
                        <a:srgbClr val="00ACC8"/>
                      </a:solidFill>
                      <a:prstDash val="solid"/>
                      <a:round/>
                      <a:headEnd type="none" w="med" len="med"/>
                      <a:tailEnd type="none" w="med" len="med"/>
                    </a:lnT>
                    <a:lnB w="12700" cap="flat" cmpd="sng" algn="ctr">
                      <a:solidFill>
                        <a:srgbClr val="00ACC8"/>
                      </a:solidFill>
                      <a:prstDash val="solid"/>
                      <a:round/>
                      <a:headEnd type="none" w="med" len="med"/>
                      <a:tailEnd type="none" w="med" len="med"/>
                    </a:lnB>
                    <a:solidFill>
                      <a:schemeClr val="bg2"/>
                    </a:solidFill>
                  </a:tcPr>
                </a:tc>
                <a:tc>
                  <a:txBody>
                    <a:bodyPr/>
                    <a:lstStyle/>
                    <a:p>
                      <a:pPr algn="ctr" rtl="0" fontAlgn="ctr"/>
                      <a:r>
                        <a:rPr lang="en-US" sz="1200" b="0" i="0" u="none" strike="noStrike">
                          <a:solidFill>
                            <a:srgbClr val="FF0000"/>
                          </a:solidFill>
                          <a:effectLst/>
                          <a:latin typeface="Arial" panose="020B0604020202020204" pitchFamily="34" charset="0"/>
                        </a:rPr>
                        <a:t>30 minutes</a:t>
                      </a:r>
                    </a:p>
                  </a:txBody>
                  <a:tcPr marL="7620" marR="7620" marT="7620" marB="0" anchor="ctr">
                    <a:lnL w="12700" cap="flat" cmpd="sng" algn="ctr">
                      <a:solidFill>
                        <a:srgbClr val="00ACC8"/>
                      </a:solidFill>
                      <a:prstDash val="solid"/>
                      <a:round/>
                      <a:headEnd type="none" w="med" len="med"/>
                      <a:tailEnd type="none" w="med" len="med"/>
                    </a:lnL>
                    <a:lnR w="12700" cap="flat" cmpd="sng" algn="ctr">
                      <a:solidFill>
                        <a:srgbClr val="00ACC8"/>
                      </a:solidFill>
                      <a:prstDash val="solid"/>
                      <a:round/>
                      <a:headEnd type="none" w="med" len="med"/>
                      <a:tailEnd type="none" w="med" len="med"/>
                    </a:lnR>
                    <a:lnT w="12700" cap="flat" cmpd="sng" algn="ctr">
                      <a:solidFill>
                        <a:srgbClr val="00ACC8"/>
                      </a:solidFill>
                      <a:prstDash val="solid"/>
                      <a:round/>
                      <a:headEnd type="none" w="med" len="med"/>
                      <a:tailEnd type="none" w="med" len="med"/>
                    </a:lnT>
                    <a:lnB w="12700" cap="flat" cmpd="sng" algn="ctr">
                      <a:solidFill>
                        <a:srgbClr val="00ACC8"/>
                      </a:solidFill>
                      <a:prstDash val="solid"/>
                      <a:round/>
                      <a:headEnd type="none" w="med" len="med"/>
                      <a:tailEnd type="none" w="med" len="med"/>
                    </a:lnB>
                    <a:solidFill>
                      <a:schemeClr val="bg2"/>
                    </a:solidFill>
                  </a:tcPr>
                </a:tc>
                <a:tc>
                  <a:txBody>
                    <a:bodyPr/>
                    <a:lstStyle/>
                    <a:p>
                      <a:pPr algn="ctr" rtl="0" fontAlgn="ctr"/>
                      <a:r>
                        <a:rPr lang="en-US" sz="1200" b="0" i="0" u="none" strike="noStrike">
                          <a:solidFill>
                            <a:srgbClr val="5B6770"/>
                          </a:solidFill>
                          <a:effectLst/>
                          <a:latin typeface="Arial" panose="020B0604020202020204" pitchFamily="34" charset="0"/>
                        </a:rPr>
                        <a:t>8.1.1.3.1 (2)</a:t>
                      </a:r>
                    </a:p>
                  </a:txBody>
                  <a:tcPr marL="7620" marR="7620" marT="7620" marB="0" anchor="ctr">
                    <a:lnL w="12700" cap="flat" cmpd="sng" algn="ctr">
                      <a:solidFill>
                        <a:srgbClr val="00ACC8"/>
                      </a:solidFill>
                      <a:prstDash val="solid"/>
                      <a:round/>
                      <a:headEnd type="none" w="med" len="med"/>
                      <a:tailEnd type="none" w="med" len="med"/>
                    </a:lnL>
                    <a:lnR w="12700" cap="flat" cmpd="sng" algn="ctr">
                      <a:solidFill>
                        <a:srgbClr val="00ACC8"/>
                      </a:solidFill>
                      <a:prstDash val="solid"/>
                      <a:round/>
                      <a:headEnd type="none" w="med" len="med"/>
                      <a:tailEnd type="none" w="med" len="med"/>
                    </a:lnR>
                    <a:lnT w="12700" cap="flat" cmpd="sng" algn="ctr">
                      <a:solidFill>
                        <a:srgbClr val="00ACC8"/>
                      </a:solidFill>
                      <a:prstDash val="solid"/>
                      <a:round/>
                      <a:headEnd type="none" w="med" len="med"/>
                      <a:tailEnd type="none" w="med" len="med"/>
                    </a:lnT>
                    <a:lnB w="12700" cap="flat" cmpd="sng" algn="ctr">
                      <a:solidFill>
                        <a:srgbClr val="00ACC8"/>
                      </a:solidFill>
                      <a:prstDash val="solid"/>
                      <a:round/>
                      <a:headEnd type="none" w="med" len="med"/>
                      <a:tailEnd type="none" w="med" len="med"/>
                    </a:lnB>
                    <a:solidFill>
                      <a:schemeClr val="bg2"/>
                    </a:solidFill>
                  </a:tcPr>
                </a:tc>
                <a:tc>
                  <a:txBody>
                    <a:bodyPr/>
                    <a:lstStyle/>
                    <a:p>
                      <a:pPr algn="ctr" rtl="0" fontAlgn="ctr"/>
                      <a:r>
                        <a:rPr lang="en-US" sz="1200" b="0" i="0" u="none" strike="noStrike">
                          <a:solidFill>
                            <a:srgbClr val="FF0000"/>
                          </a:solidFill>
                          <a:effectLst/>
                          <a:latin typeface="Arial" panose="020B0604020202020204" pitchFamily="34" charset="0"/>
                        </a:rPr>
                        <a:t>30 minutes</a:t>
                      </a:r>
                    </a:p>
                  </a:txBody>
                  <a:tcPr marL="7620" marR="7620" marT="7620" marB="0" anchor="ctr">
                    <a:lnL w="12700" cap="flat" cmpd="sng" algn="ctr">
                      <a:solidFill>
                        <a:srgbClr val="00ACC8"/>
                      </a:solidFill>
                      <a:prstDash val="solid"/>
                      <a:round/>
                      <a:headEnd type="none" w="med" len="med"/>
                      <a:tailEnd type="none" w="med" len="med"/>
                    </a:lnL>
                    <a:lnR w="12700" cap="flat" cmpd="sng" algn="ctr">
                      <a:solidFill>
                        <a:srgbClr val="00ACC8"/>
                      </a:solidFill>
                      <a:prstDash val="solid"/>
                      <a:round/>
                      <a:headEnd type="none" w="med" len="med"/>
                      <a:tailEnd type="none" w="med" len="med"/>
                    </a:lnR>
                    <a:lnT w="12700" cap="flat" cmpd="sng" algn="ctr">
                      <a:solidFill>
                        <a:srgbClr val="00ACC8"/>
                      </a:solidFill>
                      <a:prstDash val="solid"/>
                      <a:round/>
                      <a:headEnd type="none" w="med" len="med"/>
                      <a:tailEnd type="none" w="med" len="med"/>
                    </a:lnT>
                    <a:lnB w="12700" cap="flat" cmpd="sng" algn="ctr">
                      <a:solidFill>
                        <a:srgbClr val="00ACC8"/>
                      </a:solidFill>
                      <a:prstDash val="solid"/>
                      <a:round/>
                      <a:headEnd type="none" w="med" len="med"/>
                      <a:tailEnd type="none" w="med" len="med"/>
                    </a:lnB>
                    <a:solidFill>
                      <a:schemeClr val="bg2"/>
                    </a:solidFill>
                  </a:tcPr>
                </a:tc>
                <a:tc>
                  <a:txBody>
                    <a:bodyPr/>
                    <a:lstStyle/>
                    <a:p>
                      <a:pPr algn="ctr" rtl="0" fontAlgn="ctr"/>
                      <a:r>
                        <a:rPr lang="en-US" sz="1200" b="0" i="0" u="none" strike="noStrike">
                          <a:solidFill>
                            <a:srgbClr val="5B6770"/>
                          </a:solidFill>
                          <a:effectLst/>
                          <a:latin typeface="Arial" panose="020B0604020202020204" pitchFamily="34" charset="0"/>
                        </a:rPr>
                        <a:t>8.1.1.2.1.1 (5)</a:t>
                      </a:r>
                    </a:p>
                  </a:txBody>
                  <a:tcPr marL="7620" marR="7620" marT="7620" marB="0" anchor="ctr">
                    <a:lnL w="12700" cap="flat" cmpd="sng" algn="ctr">
                      <a:solidFill>
                        <a:srgbClr val="00ACC8"/>
                      </a:solidFill>
                      <a:prstDash val="solid"/>
                      <a:round/>
                      <a:headEnd type="none" w="med" len="med"/>
                      <a:tailEnd type="none" w="med" len="med"/>
                    </a:lnL>
                    <a:lnR w="12700" cap="flat" cmpd="sng" algn="ctr">
                      <a:solidFill>
                        <a:srgbClr val="00ACC8"/>
                      </a:solidFill>
                      <a:prstDash val="solid"/>
                      <a:round/>
                      <a:headEnd type="none" w="med" len="med"/>
                      <a:tailEnd type="none" w="med" len="med"/>
                    </a:lnR>
                    <a:lnT w="12700" cap="flat" cmpd="sng" algn="ctr">
                      <a:solidFill>
                        <a:srgbClr val="00ACC8"/>
                      </a:solidFill>
                      <a:prstDash val="solid"/>
                      <a:round/>
                      <a:headEnd type="none" w="med" len="med"/>
                      <a:tailEnd type="none" w="med" len="med"/>
                    </a:lnT>
                    <a:lnB w="12700" cap="flat" cmpd="sng" algn="ctr">
                      <a:solidFill>
                        <a:srgbClr val="00ACC8"/>
                      </a:solidFill>
                      <a:prstDash val="solid"/>
                      <a:round/>
                      <a:headEnd type="none" w="med" len="med"/>
                      <a:tailEnd type="none" w="med" len="med"/>
                    </a:lnB>
                    <a:solidFill>
                      <a:schemeClr val="bg2"/>
                    </a:solidFill>
                  </a:tcPr>
                </a:tc>
                <a:tc>
                  <a:txBody>
                    <a:bodyPr/>
                    <a:lstStyle/>
                    <a:p>
                      <a:pPr algn="ctr" rtl="0" fontAlgn="ctr"/>
                      <a:r>
                        <a:rPr lang="en-US" sz="1200" b="0" i="0" u="none" strike="noStrike">
                          <a:solidFill>
                            <a:srgbClr val="FF0000"/>
                          </a:solidFill>
                          <a:effectLst/>
                          <a:latin typeface="Arial" panose="020B0604020202020204" pitchFamily="34" charset="0"/>
                        </a:rPr>
                        <a:t>1 hour</a:t>
                      </a:r>
                    </a:p>
                  </a:txBody>
                  <a:tcPr marL="7620" marR="7620" marT="7620" marB="0" anchor="ctr">
                    <a:lnL w="12700" cap="flat" cmpd="sng" algn="ctr">
                      <a:solidFill>
                        <a:srgbClr val="00ACC8"/>
                      </a:solidFill>
                      <a:prstDash val="solid"/>
                      <a:round/>
                      <a:headEnd type="none" w="med" len="med"/>
                      <a:tailEnd type="none" w="med" len="med"/>
                    </a:lnL>
                    <a:lnR w="12700" cap="flat" cmpd="sng" algn="ctr">
                      <a:solidFill>
                        <a:srgbClr val="00ACC8"/>
                      </a:solidFill>
                      <a:prstDash val="solid"/>
                      <a:round/>
                      <a:headEnd type="none" w="med" len="med"/>
                      <a:tailEnd type="none" w="med" len="med"/>
                    </a:lnR>
                    <a:lnT w="12700" cap="flat" cmpd="sng" algn="ctr">
                      <a:solidFill>
                        <a:srgbClr val="00ACC8"/>
                      </a:solidFill>
                      <a:prstDash val="solid"/>
                      <a:round/>
                      <a:headEnd type="none" w="med" len="med"/>
                      <a:tailEnd type="none" w="med" len="med"/>
                    </a:lnT>
                    <a:lnB w="12700" cap="flat" cmpd="sng" algn="ctr">
                      <a:solidFill>
                        <a:srgbClr val="00ACC8"/>
                      </a:solidFill>
                      <a:prstDash val="solid"/>
                      <a:round/>
                      <a:headEnd type="none" w="med" len="med"/>
                      <a:tailEnd type="none" w="med" len="med"/>
                    </a:lnB>
                    <a:solidFill>
                      <a:schemeClr val="bg2"/>
                    </a:solidFill>
                  </a:tcPr>
                </a:tc>
                <a:extLst>
                  <a:ext uri="{0D108BD9-81ED-4DB2-BD59-A6C34878D82A}">
                    <a16:rowId xmlns:a16="http://schemas.microsoft.com/office/drawing/2014/main" val="1490561352"/>
                  </a:ext>
                </a:extLst>
              </a:tr>
              <a:tr h="205740">
                <a:tc>
                  <a:txBody>
                    <a:bodyPr/>
                    <a:lstStyle/>
                    <a:p>
                      <a:pPr algn="ctr" rtl="0" fontAlgn="ctr"/>
                      <a:r>
                        <a:rPr lang="en-US" sz="1200" b="1" i="0" u="none" strike="noStrike">
                          <a:solidFill>
                            <a:srgbClr val="5B6770"/>
                          </a:solidFill>
                          <a:effectLst/>
                          <a:latin typeface="Arial" panose="020B0604020202020204" pitchFamily="34" charset="0"/>
                        </a:rPr>
                        <a:t>Responsive Reserve Service (excluding FFR)</a:t>
                      </a:r>
                    </a:p>
                  </a:txBody>
                  <a:tcPr marL="7620" marR="7620" marT="7620" marB="0" anchor="ctr">
                    <a:lnL w="12700" cap="flat" cmpd="sng" algn="ctr">
                      <a:solidFill>
                        <a:srgbClr val="00ACC8"/>
                      </a:solidFill>
                      <a:prstDash val="solid"/>
                      <a:round/>
                      <a:headEnd type="none" w="med" len="med"/>
                      <a:tailEnd type="none" w="med" len="med"/>
                    </a:lnL>
                    <a:lnR w="12700" cap="flat" cmpd="sng" algn="ctr">
                      <a:solidFill>
                        <a:srgbClr val="00ACC8"/>
                      </a:solidFill>
                      <a:prstDash val="solid"/>
                      <a:round/>
                      <a:headEnd type="none" w="med" len="med"/>
                      <a:tailEnd type="none" w="med" len="med"/>
                    </a:lnR>
                    <a:lnT w="12700" cap="flat" cmpd="sng" algn="ctr">
                      <a:solidFill>
                        <a:srgbClr val="00ACC8"/>
                      </a:solidFill>
                      <a:prstDash val="solid"/>
                      <a:round/>
                      <a:headEnd type="none" w="med" len="med"/>
                      <a:tailEnd type="none" w="med" len="med"/>
                    </a:lnT>
                    <a:lnB w="12700" cap="flat" cmpd="sng" algn="ctr">
                      <a:solidFill>
                        <a:srgbClr val="00ACC8"/>
                      </a:solidFill>
                      <a:prstDash val="solid"/>
                      <a:round/>
                      <a:headEnd type="none" w="med" len="med"/>
                      <a:tailEnd type="none" w="med" len="med"/>
                    </a:lnB>
                    <a:solidFill>
                      <a:schemeClr val="bg2"/>
                    </a:solidFill>
                  </a:tcPr>
                </a:tc>
                <a:tc>
                  <a:txBody>
                    <a:bodyPr/>
                    <a:lstStyle/>
                    <a:p>
                      <a:pPr algn="ctr" rtl="0" fontAlgn="ctr"/>
                      <a:r>
                        <a:rPr lang="en-US" sz="1200" b="0" i="0" u="none" strike="noStrike" baseline="0">
                          <a:solidFill>
                            <a:srgbClr val="FF0000"/>
                          </a:solidFill>
                          <a:effectLst/>
                          <a:latin typeface="Arial" panose="020B0604020202020204" pitchFamily="34" charset="0"/>
                        </a:rPr>
                        <a:t>30 minutes</a:t>
                      </a:r>
                    </a:p>
                  </a:txBody>
                  <a:tcPr marL="7620" marR="7620" marT="7620" marB="0" anchor="ctr">
                    <a:lnL w="12700" cap="flat" cmpd="sng" algn="ctr">
                      <a:solidFill>
                        <a:srgbClr val="00ACC8"/>
                      </a:solidFill>
                      <a:prstDash val="solid"/>
                      <a:round/>
                      <a:headEnd type="none" w="med" len="med"/>
                      <a:tailEnd type="none" w="med" len="med"/>
                    </a:lnL>
                    <a:lnR w="12700" cap="flat" cmpd="sng" algn="ctr">
                      <a:solidFill>
                        <a:srgbClr val="00ACC8"/>
                      </a:solidFill>
                      <a:prstDash val="solid"/>
                      <a:round/>
                      <a:headEnd type="none" w="med" len="med"/>
                      <a:tailEnd type="none" w="med" len="med"/>
                    </a:lnR>
                    <a:lnT w="12700" cap="flat" cmpd="sng" algn="ctr">
                      <a:solidFill>
                        <a:srgbClr val="00ACC8"/>
                      </a:solidFill>
                      <a:prstDash val="solid"/>
                      <a:round/>
                      <a:headEnd type="none" w="med" len="med"/>
                      <a:tailEnd type="none" w="med" len="med"/>
                    </a:lnT>
                    <a:lnB w="12700" cap="flat" cmpd="sng" algn="ctr">
                      <a:solidFill>
                        <a:srgbClr val="00ACC8"/>
                      </a:solidFill>
                      <a:prstDash val="solid"/>
                      <a:round/>
                      <a:headEnd type="none" w="med" len="med"/>
                      <a:tailEnd type="none" w="med" len="med"/>
                    </a:lnB>
                    <a:solidFill>
                      <a:schemeClr val="bg2"/>
                    </a:solidFill>
                  </a:tcPr>
                </a:tc>
                <a:tc>
                  <a:txBody>
                    <a:bodyPr/>
                    <a:lstStyle/>
                    <a:p>
                      <a:pPr algn="ctr" rtl="0" fontAlgn="ctr"/>
                      <a:r>
                        <a:rPr lang="en-US" sz="1200" b="0" i="0" u="none" strike="noStrike" dirty="0">
                          <a:solidFill>
                            <a:srgbClr val="5B6770"/>
                          </a:solidFill>
                          <a:effectLst/>
                          <a:latin typeface="Arial" panose="020B0604020202020204" pitchFamily="34" charset="0"/>
                        </a:rPr>
                        <a:t>8.1.1.3.2 (4)</a:t>
                      </a:r>
                    </a:p>
                  </a:txBody>
                  <a:tcPr marL="7620" marR="7620" marT="7620" marB="0" anchor="ctr">
                    <a:lnL w="12700" cap="flat" cmpd="sng" algn="ctr">
                      <a:solidFill>
                        <a:srgbClr val="00ACC8"/>
                      </a:solidFill>
                      <a:prstDash val="solid"/>
                      <a:round/>
                      <a:headEnd type="none" w="med" len="med"/>
                      <a:tailEnd type="none" w="med" len="med"/>
                    </a:lnL>
                    <a:lnR w="12700" cap="flat" cmpd="sng" algn="ctr">
                      <a:solidFill>
                        <a:srgbClr val="00ACC8"/>
                      </a:solidFill>
                      <a:prstDash val="solid"/>
                      <a:round/>
                      <a:headEnd type="none" w="med" len="med"/>
                      <a:tailEnd type="none" w="med" len="med"/>
                    </a:lnR>
                    <a:lnT w="12700" cap="flat" cmpd="sng" algn="ctr">
                      <a:solidFill>
                        <a:srgbClr val="00ACC8"/>
                      </a:solidFill>
                      <a:prstDash val="solid"/>
                      <a:round/>
                      <a:headEnd type="none" w="med" len="med"/>
                      <a:tailEnd type="none" w="med" len="med"/>
                    </a:lnT>
                    <a:lnB w="12700" cap="flat" cmpd="sng" algn="ctr">
                      <a:solidFill>
                        <a:srgbClr val="00ACC8"/>
                      </a:solidFill>
                      <a:prstDash val="solid"/>
                      <a:round/>
                      <a:headEnd type="none" w="med" len="med"/>
                      <a:tailEnd type="none" w="med" len="med"/>
                    </a:lnB>
                    <a:solidFill>
                      <a:schemeClr val="bg2"/>
                    </a:solidFill>
                  </a:tcPr>
                </a:tc>
                <a:tc>
                  <a:txBody>
                    <a:bodyPr/>
                    <a:lstStyle/>
                    <a:p>
                      <a:pPr algn="ctr" rtl="0" fontAlgn="ctr"/>
                      <a:r>
                        <a:rPr lang="en-US" sz="1200" b="0" i="0" u="none" strike="noStrike" baseline="0">
                          <a:solidFill>
                            <a:srgbClr val="FF0000"/>
                          </a:solidFill>
                          <a:effectLst/>
                          <a:latin typeface="Arial" panose="020B0604020202020204" pitchFamily="34" charset="0"/>
                        </a:rPr>
                        <a:t>30 minutes</a:t>
                      </a:r>
                    </a:p>
                  </a:txBody>
                  <a:tcPr marL="7620" marR="7620" marT="7620" marB="0" anchor="ctr">
                    <a:lnL w="12700" cap="flat" cmpd="sng" algn="ctr">
                      <a:solidFill>
                        <a:srgbClr val="00ACC8"/>
                      </a:solidFill>
                      <a:prstDash val="solid"/>
                      <a:round/>
                      <a:headEnd type="none" w="med" len="med"/>
                      <a:tailEnd type="none" w="med" len="med"/>
                    </a:lnL>
                    <a:lnR w="12700" cap="flat" cmpd="sng" algn="ctr">
                      <a:solidFill>
                        <a:srgbClr val="00ACC8"/>
                      </a:solidFill>
                      <a:prstDash val="solid"/>
                      <a:round/>
                      <a:headEnd type="none" w="med" len="med"/>
                      <a:tailEnd type="none" w="med" len="med"/>
                    </a:lnR>
                    <a:lnT w="12700" cap="flat" cmpd="sng" algn="ctr">
                      <a:solidFill>
                        <a:srgbClr val="00ACC8"/>
                      </a:solidFill>
                      <a:prstDash val="solid"/>
                      <a:round/>
                      <a:headEnd type="none" w="med" len="med"/>
                      <a:tailEnd type="none" w="med" len="med"/>
                    </a:lnT>
                    <a:lnB w="12700" cap="flat" cmpd="sng" algn="ctr">
                      <a:solidFill>
                        <a:srgbClr val="00ACC8"/>
                      </a:solidFill>
                      <a:prstDash val="solid"/>
                      <a:round/>
                      <a:headEnd type="none" w="med" len="med"/>
                      <a:tailEnd type="none" w="med" len="med"/>
                    </a:lnB>
                    <a:solidFill>
                      <a:schemeClr val="bg2"/>
                    </a:solidFill>
                  </a:tcPr>
                </a:tc>
                <a:tc>
                  <a:txBody>
                    <a:bodyPr/>
                    <a:lstStyle/>
                    <a:p>
                      <a:pPr algn="ctr" rtl="0" fontAlgn="ctr"/>
                      <a:r>
                        <a:rPr lang="en-US" sz="1200" b="0" i="0" u="none" strike="noStrike">
                          <a:solidFill>
                            <a:srgbClr val="5B6770"/>
                          </a:solidFill>
                          <a:effectLst/>
                          <a:latin typeface="Arial" panose="020B0604020202020204" pitchFamily="34" charset="0"/>
                        </a:rPr>
                        <a:t>8.1.1.2.1.2 (9)</a:t>
                      </a:r>
                    </a:p>
                  </a:txBody>
                  <a:tcPr marL="7620" marR="7620" marT="7620" marB="0" anchor="ctr">
                    <a:lnL w="12700" cap="flat" cmpd="sng" algn="ctr">
                      <a:solidFill>
                        <a:srgbClr val="00ACC8"/>
                      </a:solidFill>
                      <a:prstDash val="solid"/>
                      <a:round/>
                      <a:headEnd type="none" w="med" len="med"/>
                      <a:tailEnd type="none" w="med" len="med"/>
                    </a:lnL>
                    <a:lnR w="12700" cap="flat" cmpd="sng" algn="ctr">
                      <a:solidFill>
                        <a:srgbClr val="00ACC8"/>
                      </a:solidFill>
                      <a:prstDash val="solid"/>
                      <a:round/>
                      <a:headEnd type="none" w="med" len="med"/>
                      <a:tailEnd type="none" w="med" len="med"/>
                    </a:lnR>
                    <a:lnT w="12700" cap="flat" cmpd="sng" algn="ctr">
                      <a:solidFill>
                        <a:srgbClr val="00ACC8"/>
                      </a:solidFill>
                      <a:prstDash val="solid"/>
                      <a:round/>
                      <a:headEnd type="none" w="med" len="med"/>
                      <a:tailEnd type="none" w="med" len="med"/>
                    </a:lnT>
                    <a:lnB w="12700" cap="flat" cmpd="sng" algn="ctr">
                      <a:solidFill>
                        <a:srgbClr val="00ACC8"/>
                      </a:solidFill>
                      <a:prstDash val="solid"/>
                      <a:round/>
                      <a:headEnd type="none" w="med" len="med"/>
                      <a:tailEnd type="none" w="med" len="med"/>
                    </a:lnB>
                    <a:solidFill>
                      <a:schemeClr val="bg2"/>
                    </a:solidFill>
                  </a:tcPr>
                </a:tc>
                <a:tc>
                  <a:txBody>
                    <a:bodyPr/>
                    <a:lstStyle/>
                    <a:p>
                      <a:pPr marL="0" marR="0" lvl="0" indent="0" algn="ctr" defTabSz="685800" rtl="0" eaLnBrk="1" fontAlgn="ctr" latinLnBrk="0" hangingPunct="1">
                        <a:lnSpc>
                          <a:spcPct val="100000"/>
                        </a:lnSpc>
                        <a:spcBef>
                          <a:spcPts val="0"/>
                        </a:spcBef>
                        <a:spcAft>
                          <a:spcPts val="0"/>
                        </a:spcAft>
                        <a:buClrTx/>
                        <a:buSzTx/>
                        <a:buFontTx/>
                        <a:buNone/>
                        <a:tabLst/>
                        <a:defRPr/>
                      </a:pPr>
                      <a:r>
                        <a:rPr lang="en-US" sz="1200" b="0" i="0" u="none" strike="noStrike">
                          <a:solidFill>
                            <a:srgbClr val="FF0000"/>
                          </a:solidFill>
                          <a:effectLst/>
                          <a:latin typeface="Arial" panose="020B0604020202020204" pitchFamily="34" charset="0"/>
                        </a:rPr>
                        <a:t>1 hour</a:t>
                      </a:r>
                    </a:p>
                  </a:txBody>
                  <a:tcPr marL="7620" marR="7620" marT="7620" marB="0" anchor="ctr">
                    <a:lnL w="12700" cap="flat" cmpd="sng" algn="ctr">
                      <a:solidFill>
                        <a:srgbClr val="00ACC8"/>
                      </a:solidFill>
                      <a:prstDash val="solid"/>
                      <a:round/>
                      <a:headEnd type="none" w="med" len="med"/>
                      <a:tailEnd type="none" w="med" len="med"/>
                    </a:lnL>
                    <a:lnR w="12700" cap="flat" cmpd="sng" algn="ctr">
                      <a:solidFill>
                        <a:srgbClr val="00ACC8"/>
                      </a:solidFill>
                      <a:prstDash val="solid"/>
                      <a:round/>
                      <a:headEnd type="none" w="med" len="med"/>
                      <a:tailEnd type="none" w="med" len="med"/>
                    </a:lnR>
                    <a:lnT w="12700" cap="flat" cmpd="sng" algn="ctr">
                      <a:solidFill>
                        <a:srgbClr val="00ACC8"/>
                      </a:solidFill>
                      <a:prstDash val="solid"/>
                      <a:round/>
                      <a:headEnd type="none" w="med" len="med"/>
                      <a:tailEnd type="none" w="med" len="med"/>
                    </a:lnT>
                    <a:lnB w="12700" cap="flat" cmpd="sng" algn="ctr">
                      <a:solidFill>
                        <a:srgbClr val="00ACC8"/>
                      </a:solidFill>
                      <a:prstDash val="solid"/>
                      <a:round/>
                      <a:headEnd type="none" w="med" len="med"/>
                      <a:tailEnd type="none" w="med" len="med"/>
                    </a:lnB>
                    <a:solidFill>
                      <a:schemeClr val="bg2"/>
                    </a:solidFill>
                  </a:tcPr>
                </a:tc>
                <a:extLst>
                  <a:ext uri="{0D108BD9-81ED-4DB2-BD59-A6C34878D82A}">
                    <a16:rowId xmlns:a16="http://schemas.microsoft.com/office/drawing/2014/main" val="2943060351"/>
                  </a:ext>
                </a:extLst>
              </a:tr>
              <a:tr h="216307">
                <a:tc>
                  <a:txBody>
                    <a:bodyPr/>
                    <a:lstStyle/>
                    <a:p>
                      <a:pPr algn="ctr" rtl="0" fontAlgn="ctr"/>
                      <a:r>
                        <a:rPr lang="en-US" sz="1200" b="1" i="0" u="none" strike="noStrike">
                          <a:solidFill>
                            <a:srgbClr val="5B6770"/>
                          </a:solidFill>
                          <a:effectLst/>
                          <a:latin typeface="Arial" panose="020B0604020202020204" pitchFamily="34" charset="0"/>
                        </a:rPr>
                        <a:t>ERCOT Contingency Reserve Service</a:t>
                      </a:r>
                    </a:p>
                  </a:txBody>
                  <a:tcPr marL="7620" marR="7620" marT="7620" marB="0" anchor="ctr">
                    <a:lnL w="12700" cap="flat" cmpd="sng" algn="ctr">
                      <a:solidFill>
                        <a:srgbClr val="00ACC8"/>
                      </a:solidFill>
                      <a:prstDash val="solid"/>
                      <a:round/>
                      <a:headEnd type="none" w="med" len="med"/>
                      <a:tailEnd type="none" w="med" len="med"/>
                    </a:lnL>
                    <a:lnR w="12700" cap="flat" cmpd="sng" algn="ctr">
                      <a:solidFill>
                        <a:srgbClr val="00ACC8"/>
                      </a:solidFill>
                      <a:prstDash val="solid"/>
                      <a:round/>
                      <a:headEnd type="none" w="med" len="med"/>
                      <a:tailEnd type="none" w="med" len="med"/>
                    </a:lnR>
                    <a:lnT w="12700" cap="flat" cmpd="sng" algn="ctr">
                      <a:solidFill>
                        <a:srgbClr val="00ACC8"/>
                      </a:solidFill>
                      <a:prstDash val="solid"/>
                      <a:round/>
                      <a:headEnd type="none" w="med" len="med"/>
                      <a:tailEnd type="none" w="med" len="med"/>
                    </a:lnT>
                    <a:lnB w="12700" cap="flat" cmpd="sng" algn="ctr">
                      <a:solidFill>
                        <a:srgbClr val="00ACC8"/>
                      </a:solidFill>
                      <a:prstDash val="solid"/>
                      <a:round/>
                      <a:headEnd type="none" w="med" len="med"/>
                      <a:tailEnd type="none" w="med" len="med"/>
                    </a:lnB>
                    <a:solidFill>
                      <a:schemeClr val="bg2"/>
                    </a:solidFill>
                  </a:tcPr>
                </a:tc>
                <a:tc>
                  <a:txBody>
                    <a:bodyPr/>
                    <a:lstStyle/>
                    <a:p>
                      <a:pPr algn="ctr" rtl="0" fontAlgn="ctr"/>
                      <a:r>
                        <a:rPr lang="en-US" sz="1200" b="0" i="0" u="none" strike="noStrike" baseline="0">
                          <a:solidFill>
                            <a:srgbClr val="FF0000"/>
                          </a:solidFill>
                          <a:effectLst/>
                          <a:latin typeface="Arial" panose="020B0604020202020204" pitchFamily="34" charset="0"/>
                        </a:rPr>
                        <a:t>1 hour</a:t>
                      </a:r>
                    </a:p>
                  </a:txBody>
                  <a:tcPr marL="7620" marR="7620" marT="7620" marB="0" anchor="ctr">
                    <a:lnL w="12700" cap="flat" cmpd="sng" algn="ctr">
                      <a:solidFill>
                        <a:srgbClr val="00ACC8"/>
                      </a:solidFill>
                      <a:prstDash val="solid"/>
                      <a:round/>
                      <a:headEnd type="none" w="med" len="med"/>
                      <a:tailEnd type="none" w="med" len="med"/>
                    </a:lnL>
                    <a:lnR w="12700" cap="flat" cmpd="sng" algn="ctr">
                      <a:solidFill>
                        <a:srgbClr val="00ACC8"/>
                      </a:solidFill>
                      <a:prstDash val="solid"/>
                      <a:round/>
                      <a:headEnd type="none" w="med" len="med"/>
                      <a:tailEnd type="none" w="med" len="med"/>
                    </a:lnR>
                    <a:lnT w="12700" cap="flat" cmpd="sng" algn="ctr">
                      <a:solidFill>
                        <a:srgbClr val="00ACC8"/>
                      </a:solidFill>
                      <a:prstDash val="solid"/>
                      <a:round/>
                      <a:headEnd type="none" w="med" len="med"/>
                      <a:tailEnd type="none" w="med" len="med"/>
                    </a:lnT>
                    <a:lnB w="12700" cap="flat" cmpd="sng" algn="ctr">
                      <a:solidFill>
                        <a:srgbClr val="00ACC8"/>
                      </a:solidFill>
                      <a:prstDash val="solid"/>
                      <a:round/>
                      <a:headEnd type="none" w="med" len="med"/>
                      <a:tailEnd type="none" w="med" len="med"/>
                    </a:lnB>
                    <a:solidFill>
                      <a:schemeClr val="bg2"/>
                    </a:solidFill>
                  </a:tcPr>
                </a:tc>
                <a:tc>
                  <a:txBody>
                    <a:bodyPr/>
                    <a:lstStyle/>
                    <a:p>
                      <a:pPr algn="ctr" rtl="0" fontAlgn="ctr"/>
                      <a:r>
                        <a:rPr lang="en-US" sz="1200" b="0" i="0" u="none" strike="noStrike">
                          <a:solidFill>
                            <a:srgbClr val="5B6770"/>
                          </a:solidFill>
                          <a:effectLst/>
                          <a:latin typeface="Arial" panose="020B0604020202020204" pitchFamily="34" charset="0"/>
                        </a:rPr>
                        <a:t>8.1.1.3.4 (2)</a:t>
                      </a:r>
                    </a:p>
                  </a:txBody>
                  <a:tcPr marL="7620" marR="7620" marT="7620" marB="0" anchor="ctr">
                    <a:lnL w="12700" cap="flat" cmpd="sng" algn="ctr">
                      <a:solidFill>
                        <a:srgbClr val="00ACC8"/>
                      </a:solidFill>
                      <a:prstDash val="solid"/>
                      <a:round/>
                      <a:headEnd type="none" w="med" len="med"/>
                      <a:tailEnd type="none" w="med" len="med"/>
                    </a:lnL>
                    <a:lnR w="12700" cap="flat" cmpd="sng" algn="ctr">
                      <a:solidFill>
                        <a:srgbClr val="00ACC8"/>
                      </a:solidFill>
                      <a:prstDash val="solid"/>
                      <a:round/>
                      <a:headEnd type="none" w="med" len="med"/>
                      <a:tailEnd type="none" w="med" len="med"/>
                    </a:lnR>
                    <a:lnT w="12700" cap="flat" cmpd="sng" algn="ctr">
                      <a:solidFill>
                        <a:srgbClr val="00ACC8"/>
                      </a:solidFill>
                      <a:prstDash val="solid"/>
                      <a:round/>
                      <a:headEnd type="none" w="med" len="med"/>
                      <a:tailEnd type="none" w="med" len="med"/>
                    </a:lnT>
                    <a:lnB w="12700" cap="flat" cmpd="sng" algn="ctr">
                      <a:solidFill>
                        <a:srgbClr val="00ACC8"/>
                      </a:solidFill>
                      <a:prstDash val="solid"/>
                      <a:round/>
                      <a:headEnd type="none" w="med" len="med"/>
                      <a:tailEnd type="none" w="med" len="med"/>
                    </a:lnB>
                    <a:solidFill>
                      <a:schemeClr val="bg2"/>
                    </a:solidFill>
                  </a:tcPr>
                </a:tc>
                <a:tc>
                  <a:txBody>
                    <a:bodyPr/>
                    <a:lstStyle/>
                    <a:p>
                      <a:pPr algn="ctr" rtl="0" fontAlgn="ctr"/>
                      <a:r>
                        <a:rPr lang="en-US" sz="1200" b="0" i="0" u="none" strike="noStrike">
                          <a:solidFill>
                            <a:srgbClr val="FF0000"/>
                          </a:solidFill>
                          <a:effectLst/>
                          <a:latin typeface="Arial" panose="020B0604020202020204" pitchFamily="34" charset="0"/>
                        </a:rPr>
                        <a:t>1 hour</a:t>
                      </a:r>
                    </a:p>
                  </a:txBody>
                  <a:tcPr marL="7620" marR="7620" marT="7620" marB="0" anchor="ctr">
                    <a:lnL w="12700" cap="flat" cmpd="sng" algn="ctr">
                      <a:solidFill>
                        <a:srgbClr val="00ACC8"/>
                      </a:solidFill>
                      <a:prstDash val="solid"/>
                      <a:round/>
                      <a:headEnd type="none" w="med" len="med"/>
                      <a:tailEnd type="none" w="med" len="med"/>
                    </a:lnL>
                    <a:lnR w="12700" cap="flat" cmpd="sng" algn="ctr">
                      <a:solidFill>
                        <a:srgbClr val="00ACC8"/>
                      </a:solidFill>
                      <a:prstDash val="solid"/>
                      <a:round/>
                      <a:headEnd type="none" w="med" len="med"/>
                      <a:tailEnd type="none" w="med" len="med"/>
                    </a:lnR>
                    <a:lnT w="12700" cap="flat" cmpd="sng" algn="ctr">
                      <a:solidFill>
                        <a:srgbClr val="00ACC8"/>
                      </a:solidFill>
                      <a:prstDash val="solid"/>
                      <a:round/>
                      <a:headEnd type="none" w="med" len="med"/>
                      <a:tailEnd type="none" w="med" len="med"/>
                    </a:lnT>
                    <a:lnB w="12700" cap="flat" cmpd="sng" algn="ctr">
                      <a:solidFill>
                        <a:srgbClr val="00ACC8"/>
                      </a:solidFill>
                      <a:prstDash val="solid"/>
                      <a:round/>
                      <a:headEnd type="none" w="med" len="med"/>
                      <a:tailEnd type="none" w="med" len="med"/>
                    </a:lnB>
                    <a:solidFill>
                      <a:schemeClr val="bg2"/>
                    </a:solidFill>
                  </a:tcPr>
                </a:tc>
                <a:tc>
                  <a:txBody>
                    <a:bodyPr/>
                    <a:lstStyle/>
                    <a:p>
                      <a:pPr algn="ctr" rtl="0" fontAlgn="ctr"/>
                      <a:r>
                        <a:rPr lang="en-US" sz="1200" b="0" i="0" u="none" strike="noStrike">
                          <a:solidFill>
                            <a:srgbClr val="5B6770"/>
                          </a:solidFill>
                          <a:effectLst/>
                          <a:latin typeface="Arial" panose="020B0604020202020204" pitchFamily="34" charset="0"/>
                        </a:rPr>
                        <a:t>8.1.1.2.1.7 (3)</a:t>
                      </a:r>
                    </a:p>
                  </a:txBody>
                  <a:tcPr marL="7620" marR="7620" marT="7620" marB="0" anchor="ctr">
                    <a:lnL w="12700" cap="flat" cmpd="sng" algn="ctr">
                      <a:solidFill>
                        <a:srgbClr val="00ACC8"/>
                      </a:solidFill>
                      <a:prstDash val="solid"/>
                      <a:round/>
                      <a:headEnd type="none" w="med" len="med"/>
                      <a:tailEnd type="none" w="med" len="med"/>
                    </a:lnL>
                    <a:lnR w="12700" cap="flat" cmpd="sng" algn="ctr">
                      <a:solidFill>
                        <a:srgbClr val="00ACC8"/>
                      </a:solidFill>
                      <a:prstDash val="solid"/>
                      <a:round/>
                      <a:headEnd type="none" w="med" len="med"/>
                      <a:tailEnd type="none" w="med" len="med"/>
                    </a:lnR>
                    <a:lnT w="12700" cap="flat" cmpd="sng" algn="ctr">
                      <a:solidFill>
                        <a:srgbClr val="00ACC8"/>
                      </a:solidFill>
                      <a:prstDash val="solid"/>
                      <a:round/>
                      <a:headEnd type="none" w="med" len="med"/>
                      <a:tailEnd type="none" w="med" len="med"/>
                    </a:lnT>
                    <a:lnB w="12700" cap="flat" cmpd="sng" algn="ctr">
                      <a:solidFill>
                        <a:srgbClr val="00ACC8"/>
                      </a:solidFill>
                      <a:prstDash val="solid"/>
                      <a:round/>
                      <a:headEnd type="none" w="med" len="med"/>
                      <a:tailEnd type="none" w="med" len="med"/>
                    </a:lnB>
                    <a:solidFill>
                      <a:schemeClr val="bg2"/>
                    </a:solidFill>
                  </a:tcPr>
                </a:tc>
                <a:tc>
                  <a:txBody>
                    <a:bodyPr/>
                    <a:lstStyle/>
                    <a:p>
                      <a:pPr marL="0" marR="0" lvl="0" indent="0" algn="ctr" defTabSz="685800" rtl="0" eaLnBrk="1" fontAlgn="ctr" latinLnBrk="0" hangingPunct="1">
                        <a:lnSpc>
                          <a:spcPct val="100000"/>
                        </a:lnSpc>
                        <a:spcBef>
                          <a:spcPts val="0"/>
                        </a:spcBef>
                        <a:spcAft>
                          <a:spcPts val="0"/>
                        </a:spcAft>
                        <a:buClrTx/>
                        <a:buSzTx/>
                        <a:buFontTx/>
                        <a:buNone/>
                        <a:tabLst/>
                        <a:defRPr/>
                      </a:pPr>
                      <a:r>
                        <a:rPr lang="en-US" sz="1200" b="0" i="0" u="none" strike="noStrike">
                          <a:solidFill>
                            <a:srgbClr val="FF0000"/>
                          </a:solidFill>
                          <a:effectLst/>
                          <a:latin typeface="Arial" panose="020B0604020202020204" pitchFamily="34" charset="0"/>
                        </a:rPr>
                        <a:t>1 hour</a:t>
                      </a:r>
                    </a:p>
                  </a:txBody>
                  <a:tcPr marL="7620" marR="7620" marT="7620" marB="0" anchor="ctr">
                    <a:lnL w="12700" cap="flat" cmpd="sng" algn="ctr">
                      <a:solidFill>
                        <a:srgbClr val="00ACC8"/>
                      </a:solidFill>
                      <a:prstDash val="solid"/>
                      <a:round/>
                      <a:headEnd type="none" w="med" len="med"/>
                      <a:tailEnd type="none" w="med" len="med"/>
                    </a:lnL>
                    <a:lnR w="12700" cap="flat" cmpd="sng" algn="ctr">
                      <a:solidFill>
                        <a:srgbClr val="00ACC8"/>
                      </a:solidFill>
                      <a:prstDash val="solid"/>
                      <a:round/>
                      <a:headEnd type="none" w="med" len="med"/>
                      <a:tailEnd type="none" w="med" len="med"/>
                    </a:lnR>
                    <a:lnT w="12700" cap="flat" cmpd="sng" algn="ctr">
                      <a:solidFill>
                        <a:srgbClr val="00ACC8"/>
                      </a:solidFill>
                      <a:prstDash val="solid"/>
                      <a:round/>
                      <a:headEnd type="none" w="med" len="med"/>
                      <a:tailEnd type="none" w="med" len="med"/>
                    </a:lnT>
                    <a:lnB w="12700" cap="flat" cmpd="sng" algn="ctr">
                      <a:solidFill>
                        <a:srgbClr val="00ACC8"/>
                      </a:solidFill>
                      <a:prstDash val="solid"/>
                      <a:round/>
                      <a:headEnd type="none" w="med" len="med"/>
                      <a:tailEnd type="none" w="med" len="med"/>
                    </a:lnB>
                    <a:solidFill>
                      <a:schemeClr val="bg2"/>
                    </a:solidFill>
                  </a:tcPr>
                </a:tc>
                <a:extLst>
                  <a:ext uri="{0D108BD9-81ED-4DB2-BD59-A6C34878D82A}">
                    <a16:rowId xmlns:a16="http://schemas.microsoft.com/office/drawing/2014/main" val="2374541889"/>
                  </a:ext>
                </a:extLst>
              </a:tr>
              <a:tr h="205740">
                <a:tc>
                  <a:txBody>
                    <a:bodyPr/>
                    <a:lstStyle/>
                    <a:p>
                      <a:pPr algn="ctr" rtl="0" fontAlgn="ctr"/>
                      <a:r>
                        <a:rPr lang="en-US" sz="1200" b="1" i="0" u="none" strike="noStrike" dirty="0">
                          <a:solidFill>
                            <a:srgbClr val="5B6770"/>
                          </a:solidFill>
                          <a:effectLst/>
                          <a:latin typeface="Arial" panose="020B0604020202020204" pitchFamily="34" charset="0"/>
                        </a:rPr>
                        <a:t>Non-Spinning Reserve Service</a:t>
                      </a:r>
                    </a:p>
                  </a:txBody>
                  <a:tcPr marL="7620" marR="7620" marT="7620" marB="0" anchor="ctr">
                    <a:lnL w="12700" cap="flat" cmpd="sng" algn="ctr">
                      <a:solidFill>
                        <a:srgbClr val="00ACC8"/>
                      </a:solidFill>
                      <a:prstDash val="solid"/>
                      <a:round/>
                      <a:headEnd type="none" w="med" len="med"/>
                      <a:tailEnd type="none" w="med" len="med"/>
                    </a:lnL>
                    <a:lnR w="12700" cap="flat" cmpd="sng" algn="ctr">
                      <a:solidFill>
                        <a:srgbClr val="00ACC8"/>
                      </a:solidFill>
                      <a:prstDash val="solid"/>
                      <a:round/>
                      <a:headEnd type="none" w="med" len="med"/>
                      <a:tailEnd type="none" w="med" len="med"/>
                    </a:lnR>
                    <a:lnT w="12700" cap="flat" cmpd="sng" algn="ctr">
                      <a:solidFill>
                        <a:srgbClr val="00ACC8"/>
                      </a:solidFill>
                      <a:prstDash val="solid"/>
                      <a:round/>
                      <a:headEnd type="none" w="med" len="med"/>
                      <a:tailEnd type="none" w="med" len="med"/>
                    </a:lnT>
                    <a:lnB w="12700" cap="flat" cmpd="sng" algn="ctr">
                      <a:solidFill>
                        <a:srgbClr val="00ACC8"/>
                      </a:solidFill>
                      <a:prstDash val="solid"/>
                      <a:round/>
                      <a:headEnd type="none" w="med" len="med"/>
                      <a:tailEnd type="none" w="med" len="med"/>
                    </a:lnB>
                    <a:solidFill>
                      <a:schemeClr val="bg2"/>
                    </a:solidFill>
                  </a:tcPr>
                </a:tc>
                <a:tc>
                  <a:txBody>
                    <a:bodyPr/>
                    <a:lstStyle/>
                    <a:p>
                      <a:pPr algn="ctr" rtl="0" fontAlgn="ctr"/>
                      <a:r>
                        <a:rPr lang="en-US" sz="1200" b="0" i="0" u="none" strike="noStrike">
                          <a:solidFill>
                            <a:srgbClr val="5B6770"/>
                          </a:solidFill>
                          <a:effectLst/>
                          <a:latin typeface="Arial" panose="020B0604020202020204" pitchFamily="34" charset="0"/>
                        </a:rPr>
                        <a:t>4 hours</a:t>
                      </a:r>
                      <a:endParaRPr lang="en-US" sz="1200" b="0" i="0" u="none" strike="noStrike">
                        <a:solidFill>
                          <a:srgbClr val="FF0000"/>
                        </a:solidFill>
                        <a:effectLst/>
                        <a:latin typeface="Arial" panose="020B0604020202020204" pitchFamily="34" charset="0"/>
                      </a:endParaRPr>
                    </a:p>
                  </a:txBody>
                  <a:tcPr marL="7620" marR="7620" marT="7620" marB="0" anchor="ctr">
                    <a:lnL w="12700" cap="flat" cmpd="sng" algn="ctr">
                      <a:solidFill>
                        <a:srgbClr val="00ACC8"/>
                      </a:solidFill>
                      <a:prstDash val="solid"/>
                      <a:round/>
                      <a:headEnd type="none" w="med" len="med"/>
                      <a:tailEnd type="none" w="med" len="med"/>
                    </a:lnL>
                    <a:lnR w="12700" cap="flat" cmpd="sng" algn="ctr">
                      <a:solidFill>
                        <a:srgbClr val="00ACC8"/>
                      </a:solidFill>
                      <a:prstDash val="solid"/>
                      <a:round/>
                      <a:headEnd type="none" w="med" len="med"/>
                      <a:tailEnd type="none" w="med" len="med"/>
                    </a:lnR>
                    <a:lnT w="12700" cap="flat" cmpd="sng" algn="ctr">
                      <a:solidFill>
                        <a:srgbClr val="00ACC8"/>
                      </a:solidFill>
                      <a:prstDash val="solid"/>
                      <a:round/>
                      <a:headEnd type="none" w="med" len="med"/>
                      <a:tailEnd type="none" w="med" len="med"/>
                    </a:lnT>
                    <a:lnB w="12700" cap="flat" cmpd="sng" algn="ctr">
                      <a:solidFill>
                        <a:srgbClr val="00ACC8"/>
                      </a:solidFill>
                      <a:prstDash val="solid"/>
                      <a:round/>
                      <a:headEnd type="none" w="med" len="med"/>
                      <a:tailEnd type="none" w="med" len="med"/>
                    </a:lnB>
                    <a:solidFill>
                      <a:schemeClr val="bg2"/>
                    </a:solidFill>
                  </a:tcPr>
                </a:tc>
                <a:tc>
                  <a:txBody>
                    <a:bodyPr/>
                    <a:lstStyle/>
                    <a:p>
                      <a:pPr algn="ctr" rtl="0" fontAlgn="ctr"/>
                      <a:r>
                        <a:rPr lang="en-US" sz="1200" b="0" i="0" u="none" strike="noStrike">
                          <a:solidFill>
                            <a:srgbClr val="5B6770"/>
                          </a:solidFill>
                          <a:effectLst/>
                          <a:latin typeface="Arial" panose="020B0604020202020204" pitchFamily="34" charset="0"/>
                        </a:rPr>
                        <a:t>8.1.1.3.3 (2)</a:t>
                      </a:r>
                    </a:p>
                  </a:txBody>
                  <a:tcPr marL="7620" marR="7620" marT="7620" marB="0" anchor="ctr">
                    <a:lnL w="12700" cap="flat" cmpd="sng" algn="ctr">
                      <a:solidFill>
                        <a:srgbClr val="00ACC8"/>
                      </a:solidFill>
                      <a:prstDash val="solid"/>
                      <a:round/>
                      <a:headEnd type="none" w="med" len="med"/>
                      <a:tailEnd type="none" w="med" len="med"/>
                    </a:lnL>
                    <a:lnR w="12700" cap="flat" cmpd="sng" algn="ctr">
                      <a:solidFill>
                        <a:srgbClr val="00ACC8"/>
                      </a:solidFill>
                      <a:prstDash val="solid"/>
                      <a:round/>
                      <a:headEnd type="none" w="med" len="med"/>
                      <a:tailEnd type="none" w="med" len="med"/>
                    </a:lnR>
                    <a:lnT w="12700" cap="flat" cmpd="sng" algn="ctr">
                      <a:solidFill>
                        <a:srgbClr val="00ACC8"/>
                      </a:solidFill>
                      <a:prstDash val="solid"/>
                      <a:round/>
                      <a:headEnd type="none" w="med" len="med"/>
                      <a:tailEnd type="none" w="med" len="med"/>
                    </a:lnT>
                    <a:lnB w="12700" cap="flat" cmpd="sng" algn="ctr">
                      <a:solidFill>
                        <a:srgbClr val="00ACC8"/>
                      </a:solidFill>
                      <a:prstDash val="solid"/>
                      <a:round/>
                      <a:headEnd type="none" w="med" len="med"/>
                      <a:tailEnd type="none" w="med" len="med"/>
                    </a:lnB>
                    <a:solidFill>
                      <a:schemeClr val="bg2"/>
                    </a:solidFill>
                  </a:tcPr>
                </a:tc>
                <a:tc>
                  <a:txBody>
                    <a:bodyPr/>
                    <a:lstStyle/>
                    <a:p>
                      <a:pPr algn="ctr" rtl="0" fontAlgn="ctr"/>
                      <a:r>
                        <a:rPr lang="en-US" sz="1200" b="0" i="0" u="none" strike="noStrike">
                          <a:solidFill>
                            <a:srgbClr val="FF0000"/>
                          </a:solidFill>
                          <a:effectLst/>
                          <a:latin typeface="Arial" panose="020B0604020202020204" pitchFamily="34" charset="0"/>
                        </a:rPr>
                        <a:t>4 hours</a:t>
                      </a:r>
                    </a:p>
                  </a:txBody>
                  <a:tcPr marL="7620" marR="7620" marT="7620" marB="0" anchor="ctr">
                    <a:lnL w="12700" cap="flat" cmpd="sng" algn="ctr">
                      <a:solidFill>
                        <a:srgbClr val="00ACC8"/>
                      </a:solidFill>
                      <a:prstDash val="solid"/>
                      <a:round/>
                      <a:headEnd type="none" w="med" len="med"/>
                      <a:tailEnd type="none" w="med" len="med"/>
                    </a:lnL>
                    <a:lnR w="12700" cap="flat" cmpd="sng" algn="ctr">
                      <a:solidFill>
                        <a:srgbClr val="00ACC8"/>
                      </a:solidFill>
                      <a:prstDash val="solid"/>
                      <a:round/>
                      <a:headEnd type="none" w="med" len="med"/>
                      <a:tailEnd type="none" w="med" len="med"/>
                    </a:lnR>
                    <a:lnT w="12700" cap="flat" cmpd="sng" algn="ctr">
                      <a:solidFill>
                        <a:srgbClr val="00ACC8"/>
                      </a:solidFill>
                      <a:prstDash val="solid"/>
                      <a:round/>
                      <a:headEnd type="none" w="med" len="med"/>
                      <a:tailEnd type="none" w="med" len="med"/>
                    </a:lnT>
                    <a:lnB w="12700" cap="flat" cmpd="sng" algn="ctr">
                      <a:solidFill>
                        <a:srgbClr val="00ACC8"/>
                      </a:solidFill>
                      <a:prstDash val="solid"/>
                      <a:round/>
                      <a:headEnd type="none" w="med" len="med"/>
                      <a:tailEnd type="none" w="med" len="med"/>
                    </a:lnB>
                    <a:solidFill>
                      <a:schemeClr val="bg2"/>
                    </a:solidFill>
                  </a:tcPr>
                </a:tc>
                <a:tc>
                  <a:txBody>
                    <a:bodyPr/>
                    <a:lstStyle/>
                    <a:p>
                      <a:pPr algn="ctr" rtl="0" fontAlgn="ctr"/>
                      <a:r>
                        <a:rPr lang="en-US" sz="1200" b="0" i="0" u="none" strike="noStrike">
                          <a:solidFill>
                            <a:srgbClr val="5B6770"/>
                          </a:solidFill>
                          <a:effectLst/>
                          <a:latin typeface="Arial" panose="020B0604020202020204" pitchFamily="34" charset="0"/>
                        </a:rPr>
                        <a:t>8.1.1.2.1.3 (8)</a:t>
                      </a:r>
                    </a:p>
                  </a:txBody>
                  <a:tcPr marL="7620" marR="7620" marT="7620" marB="0" anchor="ctr">
                    <a:lnL w="12700" cap="flat" cmpd="sng" algn="ctr">
                      <a:solidFill>
                        <a:srgbClr val="00ACC8"/>
                      </a:solidFill>
                      <a:prstDash val="solid"/>
                      <a:round/>
                      <a:headEnd type="none" w="med" len="med"/>
                      <a:tailEnd type="none" w="med" len="med"/>
                    </a:lnL>
                    <a:lnR w="12700" cap="flat" cmpd="sng" algn="ctr">
                      <a:solidFill>
                        <a:srgbClr val="00ACC8"/>
                      </a:solidFill>
                      <a:prstDash val="solid"/>
                      <a:round/>
                      <a:headEnd type="none" w="med" len="med"/>
                      <a:tailEnd type="none" w="med" len="med"/>
                    </a:lnR>
                    <a:lnT w="12700" cap="flat" cmpd="sng" algn="ctr">
                      <a:solidFill>
                        <a:srgbClr val="00ACC8"/>
                      </a:solidFill>
                      <a:prstDash val="solid"/>
                      <a:round/>
                      <a:headEnd type="none" w="med" len="med"/>
                      <a:tailEnd type="none" w="med" len="med"/>
                    </a:lnT>
                    <a:lnB w="12700" cap="flat" cmpd="sng" algn="ctr">
                      <a:solidFill>
                        <a:srgbClr val="00ACC8"/>
                      </a:solidFill>
                      <a:prstDash val="solid"/>
                      <a:round/>
                      <a:headEnd type="none" w="med" len="med"/>
                      <a:tailEnd type="none" w="med" len="med"/>
                    </a:lnB>
                    <a:solidFill>
                      <a:schemeClr val="bg2"/>
                    </a:solidFill>
                  </a:tcPr>
                </a:tc>
                <a:tc>
                  <a:txBody>
                    <a:bodyPr/>
                    <a:lstStyle/>
                    <a:p>
                      <a:pPr marL="0" marR="0" lvl="0" indent="0" algn="ctr" defTabSz="685800" rtl="0" eaLnBrk="1" fontAlgn="ctr" latinLnBrk="0" hangingPunct="1">
                        <a:lnSpc>
                          <a:spcPct val="100000"/>
                        </a:lnSpc>
                        <a:spcBef>
                          <a:spcPts val="0"/>
                        </a:spcBef>
                        <a:spcAft>
                          <a:spcPts val="0"/>
                        </a:spcAft>
                        <a:buClrTx/>
                        <a:buSzTx/>
                        <a:buFontTx/>
                        <a:buNone/>
                        <a:tabLst/>
                        <a:defRPr/>
                      </a:pPr>
                      <a:r>
                        <a:rPr lang="en-US" sz="1200" b="0" i="0" u="none" strike="noStrike" dirty="0">
                          <a:solidFill>
                            <a:srgbClr val="FF0000"/>
                          </a:solidFill>
                          <a:effectLst/>
                          <a:latin typeface="Arial" panose="020B0604020202020204" pitchFamily="34" charset="0"/>
                        </a:rPr>
                        <a:t>1 hour</a:t>
                      </a:r>
                    </a:p>
                  </a:txBody>
                  <a:tcPr marL="7620" marR="7620" marT="7620" marB="0" anchor="ctr">
                    <a:lnL w="12700" cap="flat" cmpd="sng" algn="ctr">
                      <a:solidFill>
                        <a:srgbClr val="00ACC8"/>
                      </a:solidFill>
                      <a:prstDash val="solid"/>
                      <a:round/>
                      <a:headEnd type="none" w="med" len="med"/>
                      <a:tailEnd type="none" w="med" len="med"/>
                    </a:lnL>
                    <a:lnR w="12700" cap="flat" cmpd="sng" algn="ctr">
                      <a:solidFill>
                        <a:srgbClr val="00ACC8"/>
                      </a:solidFill>
                      <a:prstDash val="solid"/>
                      <a:round/>
                      <a:headEnd type="none" w="med" len="med"/>
                      <a:tailEnd type="none" w="med" len="med"/>
                    </a:lnR>
                    <a:lnT w="12700" cap="flat" cmpd="sng" algn="ctr">
                      <a:solidFill>
                        <a:srgbClr val="00ACC8"/>
                      </a:solidFill>
                      <a:prstDash val="solid"/>
                      <a:round/>
                      <a:headEnd type="none" w="med" len="med"/>
                      <a:tailEnd type="none" w="med" len="med"/>
                    </a:lnT>
                    <a:lnB w="12700" cap="flat" cmpd="sng" algn="ctr">
                      <a:solidFill>
                        <a:srgbClr val="00ACC8"/>
                      </a:solidFill>
                      <a:prstDash val="solid"/>
                      <a:round/>
                      <a:headEnd type="none" w="med" len="med"/>
                      <a:tailEnd type="none" w="med" len="med"/>
                    </a:lnB>
                    <a:solidFill>
                      <a:schemeClr val="bg2"/>
                    </a:solidFill>
                  </a:tcPr>
                </a:tc>
                <a:extLst>
                  <a:ext uri="{0D108BD9-81ED-4DB2-BD59-A6C34878D82A}">
                    <a16:rowId xmlns:a16="http://schemas.microsoft.com/office/drawing/2014/main" val="2967616300"/>
                  </a:ext>
                </a:extLst>
              </a:tr>
            </a:tbl>
          </a:graphicData>
        </a:graphic>
      </p:graphicFrame>
    </p:spTree>
    <p:extLst>
      <p:ext uri="{BB962C8B-B14F-4D97-AF65-F5344CB8AC3E}">
        <p14:creationId xmlns:p14="http://schemas.microsoft.com/office/powerpoint/2010/main" val="213122824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BE7F74-19A1-1460-1F0B-84AA64747D8E}"/>
              </a:ext>
            </a:extLst>
          </p:cNvPr>
          <p:cNvSpPr>
            <a:spLocks noGrp="1"/>
          </p:cNvSpPr>
          <p:nvPr>
            <p:ph type="title"/>
          </p:nvPr>
        </p:nvSpPr>
        <p:spPr/>
        <p:txBody>
          <a:bodyPr/>
          <a:lstStyle/>
          <a:p>
            <a:r>
              <a:rPr lang="en-US" sz="3200" dirty="0"/>
              <a:t>Correct RUC Duration Req – DO NOT Distort RUC with Bad DF</a:t>
            </a:r>
          </a:p>
        </p:txBody>
      </p:sp>
      <p:sp>
        <p:nvSpPr>
          <p:cNvPr id="8" name="Content Placeholder 7">
            <a:extLst>
              <a:ext uri="{FF2B5EF4-FFF2-40B4-BE49-F238E27FC236}">
                <a16:creationId xmlns:a16="http://schemas.microsoft.com/office/drawing/2014/main" id="{439AD243-D81E-92E9-E174-E51DA24E0375}"/>
              </a:ext>
            </a:extLst>
          </p:cNvPr>
          <p:cNvSpPr>
            <a:spLocks noGrp="1"/>
          </p:cNvSpPr>
          <p:nvPr>
            <p:ph idx="1"/>
          </p:nvPr>
        </p:nvSpPr>
        <p:spPr>
          <a:prstGeom prst="rect">
            <a:avLst/>
          </a:prstGeom>
        </p:spPr>
        <p:txBody>
          <a:bodyPr/>
          <a:lstStyle/>
          <a:p>
            <a:pPr>
              <a:lnSpc>
                <a:spcPct val="107000"/>
              </a:lnSpc>
              <a:spcBef>
                <a:spcPts val="0"/>
              </a:spcBef>
              <a:tabLst>
                <a:tab pos="347345" algn="l"/>
                <a:tab pos="457200" algn="l"/>
              </a:tabLst>
            </a:pPr>
            <a:r>
              <a:rPr lang="en-US" sz="1400" dirty="0"/>
              <a:t>ERCOT’s analysis of Duration Requirements for Real-Time and Qualification already account for conservative probabilities of the various AS types being awarded Energy instead of AS in future SCED intervals to address forecast and other uncertainties.</a:t>
            </a:r>
          </a:p>
          <a:p>
            <a:pPr>
              <a:lnSpc>
                <a:spcPct val="107000"/>
              </a:lnSpc>
              <a:spcBef>
                <a:spcPts val="0"/>
              </a:spcBef>
              <a:tabLst>
                <a:tab pos="347345" algn="l"/>
                <a:tab pos="457200" algn="l"/>
              </a:tabLst>
            </a:pPr>
            <a:r>
              <a:rPr lang="en-US" sz="1400" dirty="0"/>
              <a:t>RUC only awards AS type to a Resource if the Resource has sufficient SOC to meet both RUC Duration </a:t>
            </a:r>
            <a:r>
              <a:rPr lang="en-US" sz="1400" b="1" u="sng" dirty="0"/>
              <a:t>and</a:t>
            </a:r>
            <a:r>
              <a:rPr lang="en-US" sz="1400" dirty="0"/>
              <a:t> expected Energy deployment given by DFs.</a:t>
            </a:r>
          </a:p>
          <a:p>
            <a:pPr>
              <a:lnSpc>
                <a:spcPct val="107000"/>
              </a:lnSpc>
              <a:spcBef>
                <a:spcPts val="0"/>
              </a:spcBef>
              <a:tabLst>
                <a:tab pos="347345" algn="l"/>
                <a:tab pos="457200" algn="l"/>
              </a:tabLst>
            </a:pPr>
            <a:r>
              <a:rPr lang="en-US" sz="1400" dirty="0"/>
              <a:t>With correction: 100MW ESR only providing Reg-Up with HB-SOC=50MWh and DF=0.2 can be “awarded” 100MW of ESR by RUC in first hour. Next hour, HB-SOC=30MWh and the ESR can only be “awarded” 60MW of Reg-Up by RUC</a:t>
            </a:r>
          </a:p>
          <a:p>
            <a:pPr>
              <a:lnSpc>
                <a:spcPct val="107000"/>
              </a:lnSpc>
              <a:spcBef>
                <a:spcPts val="0"/>
              </a:spcBef>
              <a:tabLst>
                <a:tab pos="347345" algn="l"/>
                <a:tab pos="457200" algn="l"/>
              </a:tabLst>
            </a:pPr>
            <a:r>
              <a:rPr lang="en-US" sz="1400" dirty="0"/>
              <a:t>Note: there are two </a:t>
            </a:r>
            <a:r>
              <a:rPr lang="el-GR" sz="1400" dirty="0"/>
              <a:t>Δ</a:t>
            </a:r>
            <a:r>
              <a:rPr lang="en-US" sz="1400" dirty="0"/>
              <a:t>t in RUC: the first </a:t>
            </a:r>
            <a:r>
              <a:rPr lang="el-GR" sz="1400" dirty="0"/>
              <a:t>Δ</a:t>
            </a:r>
            <a:r>
              <a:rPr lang="en-US" sz="1400" dirty="0"/>
              <a:t>t reflects the Duration requirement for the AS type (which is what is given in the table below) and the other </a:t>
            </a:r>
            <a:r>
              <a:rPr lang="el-GR" sz="1400" dirty="0"/>
              <a:t>Δ</a:t>
            </a:r>
            <a:r>
              <a:rPr lang="en-US" sz="1400" dirty="0"/>
              <a:t>t is the RUC “award” and deployment interval which are always 1 hour for all AS.</a:t>
            </a:r>
          </a:p>
          <a:p>
            <a:pPr>
              <a:lnSpc>
                <a:spcPct val="107000"/>
              </a:lnSpc>
              <a:spcBef>
                <a:spcPts val="0"/>
              </a:spcBef>
              <a:tabLst>
                <a:tab pos="347345" algn="l"/>
                <a:tab pos="457200" algn="l"/>
              </a:tabLst>
            </a:pPr>
            <a:r>
              <a:rPr lang="en-US" sz="1400" dirty="0"/>
              <a:t>With these changes, SCED awards and RUC “awards” will be consistent – avoiding unnecessary RUCs resulting in price suppression and exposure that can’t be hedged and unwarranted RUC short exposure for ESRs</a:t>
            </a:r>
          </a:p>
          <a:p>
            <a:pPr>
              <a:lnSpc>
                <a:spcPct val="107000"/>
              </a:lnSpc>
              <a:spcBef>
                <a:spcPts val="0"/>
              </a:spcBef>
              <a:tabLst>
                <a:tab pos="347345" algn="l"/>
                <a:tab pos="457200" algn="l"/>
              </a:tabLst>
            </a:pPr>
            <a:endParaRPr lang="en-US" sz="1400" dirty="0"/>
          </a:p>
          <a:p>
            <a:pPr>
              <a:lnSpc>
                <a:spcPct val="107000"/>
              </a:lnSpc>
              <a:spcBef>
                <a:spcPts val="0"/>
              </a:spcBef>
              <a:tabLst>
                <a:tab pos="347345" algn="l"/>
                <a:tab pos="457200" algn="l"/>
              </a:tabLst>
            </a:pPr>
            <a:endParaRPr lang="en-US" sz="1400" dirty="0"/>
          </a:p>
          <a:p>
            <a:pPr>
              <a:lnSpc>
                <a:spcPct val="107000"/>
              </a:lnSpc>
              <a:spcBef>
                <a:spcPts val="0"/>
              </a:spcBef>
              <a:tabLst>
                <a:tab pos="347345" algn="l"/>
                <a:tab pos="457200" algn="l"/>
              </a:tabLst>
            </a:pPr>
            <a:endParaRPr lang="en-US" sz="1400" dirty="0"/>
          </a:p>
          <a:p>
            <a:pPr>
              <a:lnSpc>
                <a:spcPct val="107000"/>
              </a:lnSpc>
              <a:spcBef>
                <a:spcPts val="0"/>
              </a:spcBef>
              <a:tabLst>
                <a:tab pos="347345" algn="l"/>
                <a:tab pos="457200" algn="l"/>
              </a:tabLst>
            </a:pPr>
            <a:endParaRPr lang="en-US" sz="1400" dirty="0"/>
          </a:p>
          <a:p>
            <a:pPr>
              <a:lnSpc>
                <a:spcPct val="107000"/>
              </a:lnSpc>
              <a:spcBef>
                <a:spcPts val="0"/>
              </a:spcBef>
              <a:tabLst>
                <a:tab pos="347345" algn="l"/>
                <a:tab pos="457200" algn="l"/>
              </a:tabLst>
            </a:pPr>
            <a:endParaRPr lang="en-US" sz="1400" dirty="0"/>
          </a:p>
          <a:p>
            <a:pPr>
              <a:lnSpc>
                <a:spcPct val="107000"/>
              </a:lnSpc>
              <a:spcBef>
                <a:spcPts val="0"/>
              </a:spcBef>
              <a:tabLst>
                <a:tab pos="347345" algn="l"/>
                <a:tab pos="457200" algn="l"/>
              </a:tabLst>
            </a:pPr>
            <a:endParaRPr lang="en-US" sz="1400" dirty="0"/>
          </a:p>
          <a:p>
            <a:pPr>
              <a:lnSpc>
                <a:spcPct val="107000"/>
              </a:lnSpc>
              <a:spcBef>
                <a:spcPts val="0"/>
              </a:spcBef>
              <a:tabLst>
                <a:tab pos="347345" algn="l"/>
                <a:tab pos="457200" algn="l"/>
              </a:tabLst>
            </a:pPr>
            <a:endParaRPr lang="en-US" sz="1400" dirty="0"/>
          </a:p>
          <a:p>
            <a:pPr>
              <a:lnSpc>
                <a:spcPct val="107000"/>
              </a:lnSpc>
              <a:spcBef>
                <a:spcPts val="0"/>
              </a:spcBef>
              <a:tabLst>
                <a:tab pos="347345" algn="l"/>
                <a:tab pos="457200" algn="l"/>
              </a:tabLst>
            </a:pPr>
            <a:endParaRPr lang="en-US" sz="1400" dirty="0"/>
          </a:p>
          <a:p>
            <a:pPr>
              <a:lnSpc>
                <a:spcPct val="107000"/>
              </a:lnSpc>
              <a:spcBef>
                <a:spcPts val="0"/>
              </a:spcBef>
              <a:tabLst>
                <a:tab pos="347345" algn="l"/>
                <a:tab pos="457200" algn="l"/>
              </a:tabLst>
            </a:pPr>
            <a:endParaRPr lang="en-US" sz="1400" dirty="0"/>
          </a:p>
          <a:p>
            <a:pPr marL="0" indent="0">
              <a:lnSpc>
                <a:spcPct val="107000"/>
              </a:lnSpc>
              <a:spcBef>
                <a:spcPts val="0"/>
              </a:spcBef>
              <a:buNone/>
              <a:tabLst>
                <a:tab pos="347345" algn="l"/>
                <a:tab pos="457200" algn="l"/>
              </a:tabLst>
            </a:pPr>
            <a:r>
              <a:rPr lang="en-US" sz="900" dirty="0"/>
              <a:t>*Note FRRS is being eliminated with RTC.</a:t>
            </a:r>
            <a:endParaRPr lang="en-US" sz="1400" dirty="0"/>
          </a:p>
          <a:p>
            <a:pPr marL="0" indent="0">
              <a:buNone/>
            </a:pPr>
            <a:endParaRPr lang="en-US" sz="1400" dirty="0"/>
          </a:p>
          <a:p>
            <a:endParaRPr lang="en-US" sz="1400" dirty="0"/>
          </a:p>
        </p:txBody>
      </p:sp>
      <p:sp>
        <p:nvSpPr>
          <p:cNvPr id="4" name="Slide Number Placeholder 3">
            <a:extLst>
              <a:ext uri="{FF2B5EF4-FFF2-40B4-BE49-F238E27FC236}">
                <a16:creationId xmlns:a16="http://schemas.microsoft.com/office/drawing/2014/main" id="{BA1BEE0D-3D60-3895-6925-A29CF2E67866}"/>
              </a:ext>
            </a:extLst>
          </p:cNvPr>
          <p:cNvSpPr>
            <a:spLocks noGrp="1"/>
          </p:cNvSpPr>
          <p:nvPr>
            <p:ph type="sldNum" sz="quarter" idx="4"/>
          </p:nvPr>
        </p:nvSpPr>
        <p:spPr>
          <a:xfrm>
            <a:off x="8219768" y="6553200"/>
            <a:ext cx="457200" cy="212725"/>
          </a:xfrm>
          <a:prstGeom prst="rect">
            <a:avLst/>
          </a:prstGeom>
        </p:spPr>
        <p:txBody>
          <a:bodyPr vert="horz" lIns="91440" tIns="45720" rIns="91440" bIns="45720" rtlCol="0" anchor="ctr"/>
          <a:lstStyle>
            <a:defPPr>
              <a:defRPr lang="en-US"/>
            </a:defPPr>
            <a:lvl1pPr marL="0" algn="ctr" defTabSz="914400" rtl="0" eaLnBrk="1" latinLnBrk="0" hangingPunct="1">
              <a:defRPr sz="90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1D93BD3E-1E9A-4970-A6F7-E7AC52762E0C}" type="slidenum">
              <a:rPr lang="en-US" smtClean="0"/>
              <a:pPr/>
              <a:t>5</a:t>
            </a:fld>
            <a:endParaRPr lang="en-US"/>
          </a:p>
        </p:txBody>
      </p:sp>
      <p:graphicFrame>
        <p:nvGraphicFramePr>
          <p:cNvPr id="6" name="Content Placeholder 5">
            <a:extLst>
              <a:ext uri="{FF2B5EF4-FFF2-40B4-BE49-F238E27FC236}">
                <a16:creationId xmlns:a16="http://schemas.microsoft.com/office/drawing/2014/main" id="{44610CFC-1362-1571-AA68-E8DA2A867005}"/>
              </a:ext>
            </a:extLst>
          </p:cNvPr>
          <p:cNvGraphicFramePr>
            <a:graphicFrameLocks/>
          </p:cNvGraphicFramePr>
          <p:nvPr>
            <p:extLst>
              <p:ext uri="{D42A27DB-BD31-4B8C-83A1-F6EECF244321}">
                <p14:modId xmlns:p14="http://schemas.microsoft.com/office/powerpoint/2010/main" val="222908248"/>
              </p:ext>
            </p:extLst>
          </p:nvPr>
        </p:nvGraphicFramePr>
        <p:xfrm>
          <a:off x="2028379" y="4266379"/>
          <a:ext cx="8211442" cy="1722120"/>
        </p:xfrm>
        <a:graphic>
          <a:graphicData uri="http://schemas.openxmlformats.org/drawingml/2006/table">
            <a:tbl>
              <a:tblPr/>
              <a:tblGrid>
                <a:gridCol w="2299442">
                  <a:extLst>
                    <a:ext uri="{9D8B030D-6E8A-4147-A177-3AD203B41FA5}">
                      <a16:colId xmlns:a16="http://schemas.microsoft.com/office/drawing/2014/main" val="1846864074"/>
                    </a:ext>
                  </a:extLst>
                </a:gridCol>
                <a:gridCol w="1102212">
                  <a:extLst>
                    <a:ext uri="{9D8B030D-6E8A-4147-A177-3AD203B41FA5}">
                      <a16:colId xmlns:a16="http://schemas.microsoft.com/office/drawing/2014/main" val="1842974477"/>
                    </a:ext>
                  </a:extLst>
                </a:gridCol>
                <a:gridCol w="1102212">
                  <a:extLst>
                    <a:ext uri="{9D8B030D-6E8A-4147-A177-3AD203B41FA5}">
                      <a16:colId xmlns:a16="http://schemas.microsoft.com/office/drawing/2014/main" val="576434205"/>
                    </a:ext>
                  </a:extLst>
                </a:gridCol>
                <a:gridCol w="1102212">
                  <a:extLst>
                    <a:ext uri="{9D8B030D-6E8A-4147-A177-3AD203B41FA5}">
                      <a16:colId xmlns:a16="http://schemas.microsoft.com/office/drawing/2014/main" val="55252024"/>
                    </a:ext>
                  </a:extLst>
                </a:gridCol>
                <a:gridCol w="1102212">
                  <a:extLst>
                    <a:ext uri="{9D8B030D-6E8A-4147-A177-3AD203B41FA5}">
                      <a16:colId xmlns:a16="http://schemas.microsoft.com/office/drawing/2014/main" val="1225737555"/>
                    </a:ext>
                  </a:extLst>
                </a:gridCol>
                <a:gridCol w="1503152">
                  <a:extLst>
                    <a:ext uri="{9D8B030D-6E8A-4147-A177-3AD203B41FA5}">
                      <a16:colId xmlns:a16="http://schemas.microsoft.com/office/drawing/2014/main" val="3520230229"/>
                    </a:ext>
                  </a:extLst>
                </a:gridCol>
              </a:tblGrid>
              <a:tr h="0">
                <a:tc rowSpan="2">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algn="ctr" rtl="0" fontAlgn="ctr"/>
                      <a:r>
                        <a:rPr lang="en-US" sz="1200" b="1" i="0" u="none" strike="noStrike">
                          <a:solidFill>
                            <a:srgbClr val="FFFFFF"/>
                          </a:solidFill>
                          <a:effectLst/>
                          <a:latin typeface="Arial" panose="020B0604020202020204" pitchFamily="34" charset="0"/>
                        </a:rPr>
                        <a:t>AS Type</a:t>
                      </a:r>
                    </a:p>
                  </a:txBody>
                  <a:tcPr marL="7620" marR="7620" marT="7620" marB="0" anchor="ctr">
                    <a:lnL>
                      <a:noFill/>
                    </a:lnL>
                    <a:lnR w="12700" cap="flat" cmpd="sng" algn="ctr">
                      <a:solidFill>
                        <a:srgbClr val="00ACC8"/>
                      </a:solidFill>
                      <a:prstDash val="solid"/>
                      <a:round/>
                      <a:headEnd type="none" w="med" len="med"/>
                      <a:tailEnd type="none" w="med" len="med"/>
                    </a:lnR>
                    <a:lnT>
                      <a:noFill/>
                    </a:lnT>
                    <a:lnB w="12700" cap="flat" cmpd="sng" algn="ctr">
                      <a:solidFill>
                        <a:srgbClr val="00ACC8"/>
                      </a:solidFill>
                      <a:prstDash val="solid"/>
                      <a:round/>
                      <a:headEnd type="none" w="med" len="med"/>
                      <a:tailEnd type="none" w="med" len="med"/>
                    </a:lnB>
                    <a:lnTlToBr w="12700" cmpd="sng">
                      <a:noFill/>
                      <a:prstDash val="solid"/>
                    </a:lnTlToBr>
                    <a:lnBlToTr w="12700" cmpd="sng">
                      <a:noFill/>
                      <a:prstDash val="solid"/>
                    </a:lnBlToTr>
                    <a:solidFill>
                      <a:srgbClr val="00ACC8"/>
                    </a:solidFill>
                  </a:tcPr>
                </a:tc>
                <a:tc gridSpan="2">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algn="ctr" rtl="0" fontAlgn="ctr"/>
                      <a:r>
                        <a:rPr lang="en-US" sz="1200" b="1" i="0" u="none" strike="noStrike" dirty="0">
                          <a:solidFill>
                            <a:srgbClr val="FFFFFF"/>
                          </a:solidFill>
                          <a:effectLst/>
                          <a:latin typeface="Arial" panose="020B0604020202020204" pitchFamily="34" charset="0"/>
                        </a:rPr>
                        <a:t>Real Time</a:t>
                      </a:r>
                    </a:p>
                  </a:txBody>
                  <a:tcPr marL="7620" marR="7620" marT="7620" marB="0" anchor="ctr">
                    <a:lnL w="12700" cap="flat" cmpd="sng" algn="ctr">
                      <a:solidFill>
                        <a:srgbClr val="00ACC8"/>
                      </a:solidFill>
                      <a:prstDash val="solid"/>
                      <a:round/>
                      <a:headEnd type="none" w="med" len="med"/>
                      <a:tailEnd type="none" w="med" len="med"/>
                    </a:lnL>
                    <a:lnR w="12700" cap="flat" cmpd="sng" algn="ctr">
                      <a:solidFill>
                        <a:srgbClr val="00ACC8"/>
                      </a:solidFill>
                      <a:prstDash val="solid"/>
                      <a:round/>
                      <a:headEnd type="none" w="med" len="med"/>
                      <a:tailEnd type="none" w="med" len="med"/>
                    </a:lnR>
                    <a:lnT w="12700" cap="flat" cmpd="sng" algn="ctr">
                      <a:solidFill>
                        <a:srgbClr val="00ACC8"/>
                      </a:solidFill>
                      <a:prstDash val="solid"/>
                      <a:round/>
                      <a:headEnd type="none" w="med" len="med"/>
                      <a:tailEnd type="none" w="med" len="med"/>
                    </a:lnT>
                    <a:lnB w="12700" cap="flat" cmpd="sng" algn="ctr">
                      <a:solidFill>
                        <a:srgbClr val="00ACC8"/>
                      </a:solidFill>
                      <a:prstDash val="solid"/>
                      <a:round/>
                      <a:headEnd type="none" w="med" len="med"/>
                      <a:tailEnd type="none" w="med" len="med"/>
                    </a:lnB>
                    <a:lnTlToBr w="12700" cmpd="sng">
                      <a:noFill/>
                      <a:prstDash val="solid"/>
                    </a:lnTlToBr>
                    <a:lnBlToTr w="12700" cmpd="sng">
                      <a:noFill/>
                      <a:prstDash val="solid"/>
                    </a:lnBlToTr>
                    <a:solidFill>
                      <a:srgbClr val="00ACC8"/>
                    </a:solidFill>
                  </a:tcPr>
                </a:tc>
                <a:tc hMerge="1">
                  <a:txBody>
                    <a:bodyPr/>
                    <a:lstStyle/>
                    <a:p>
                      <a:endParaRPr lang="en-US"/>
                    </a:p>
                  </a:txBody>
                  <a:tcPr/>
                </a:tc>
                <a:tc gridSpan="2">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algn="ctr" rtl="0" fontAlgn="ctr"/>
                      <a:r>
                        <a:rPr lang="en-US" sz="1200" b="1" i="0" u="none" strike="noStrike">
                          <a:solidFill>
                            <a:srgbClr val="FFFFFF"/>
                          </a:solidFill>
                          <a:effectLst/>
                          <a:latin typeface="Arial" panose="020B0604020202020204" pitchFamily="34" charset="0"/>
                        </a:rPr>
                        <a:t>Qualification</a:t>
                      </a:r>
                    </a:p>
                  </a:txBody>
                  <a:tcPr marL="7620" marR="7620" marT="7620" marB="0" anchor="ctr">
                    <a:lnL w="12700" cap="flat" cmpd="sng" algn="ctr">
                      <a:solidFill>
                        <a:srgbClr val="00ACC8"/>
                      </a:solidFill>
                      <a:prstDash val="solid"/>
                      <a:round/>
                      <a:headEnd type="none" w="med" len="med"/>
                      <a:tailEnd type="none" w="med" len="med"/>
                    </a:lnL>
                    <a:lnR w="12700" cap="flat" cmpd="sng" algn="ctr">
                      <a:solidFill>
                        <a:srgbClr val="00ACC8"/>
                      </a:solidFill>
                      <a:prstDash val="solid"/>
                      <a:round/>
                      <a:headEnd type="none" w="med" len="med"/>
                      <a:tailEnd type="none" w="med" len="med"/>
                    </a:lnR>
                    <a:lnT w="12700" cap="flat" cmpd="sng" algn="ctr">
                      <a:solidFill>
                        <a:srgbClr val="00ACC8"/>
                      </a:solidFill>
                      <a:prstDash val="solid"/>
                      <a:round/>
                      <a:headEnd type="none" w="med" len="med"/>
                      <a:tailEnd type="none" w="med" len="med"/>
                    </a:lnT>
                    <a:lnB w="12700" cap="flat" cmpd="sng" algn="ctr">
                      <a:solidFill>
                        <a:srgbClr val="00ACC8"/>
                      </a:solidFill>
                      <a:prstDash val="solid"/>
                      <a:round/>
                      <a:headEnd type="none" w="med" len="med"/>
                      <a:tailEnd type="none" w="med" len="med"/>
                    </a:lnB>
                    <a:lnTlToBr w="12700" cmpd="sng">
                      <a:noFill/>
                      <a:prstDash val="solid"/>
                    </a:lnTlToBr>
                    <a:lnBlToTr w="12700" cmpd="sng">
                      <a:noFill/>
                      <a:prstDash val="solid"/>
                    </a:lnBlToTr>
                    <a:solidFill>
                      <a:srgbClr val="00ACC8"/>
                    </a:solidFill>
                  </a:tcPr>
                </a:tc>
                <a:tc hMerge="1">
                  <a:txBody>
                    <a:bodyPr/>
                    <a:lstStyle/>
                    <a:p>
                      <a:endParaRPr lang="en-US"/>
                    </a:p>
                  </a:txBody>
                  <a:tcPr/>
                </a:tc>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algn="ctr" rtl="0" fontAlgn="ctr"/>
                      <a:r>
                        <a:rPr lang="en-US" sz="1200" b="1" i="0" u="none" strike="noStrike">
                          <a:solidFill>
                            <a:srgbClr val="FFFFFF"/>
                          </a:solidFill>
                          <a:effectLst/>
                          <a:latin typeface="Arial" panose="020B0604020202020204" pitchFamily="34" charset="0"/>
                        </a:rPr>
                        <a:t>RUC</a:t>
                      </a:r>
                    </a:p>
                  </a:txBody>
                  <a:tcPr marL="7620" marR="7620" marT="7620" marB="0" anchor="ctr">
                    <a:lnL w="12700" cap="flat" cmpd="sng" algn="ctr">
                      <a:solidFill>
                        <a:srgbClr val="00ACC8"/>
                      </a:solidFill>
                      <a:prstDash val="solid"/>
                      <a:round/>
                      <a:headEnd type="none" w="med" len="med"/>
                      <a:tailEnd type="none" w="med" len="med"/>
                    </a:lnL>
                    <a:lnR w="12700" cap="flat" cmpd="sng" algn="ctr">
                      <a:solidFill>
                        <a:srgbClr val="00ACC8"/>
                      </a:solidFill>
                      <a:prstDash val="solid"/>
                      <a:round/>
                      <a:headEnd type="none" w="med" len="med"/>
                      <a:tailEnd type="none" w="med" len="med"/>
                    </a:lnR>
                    <a:lnT w="12700" cap="flat" cmpd="sng" algn="ctr">
                      <a:solidFill>
                        <a:srgbClr val="00ACC8"/>
                      </a:solidFill>
                      <a:prstDash val="solid"/>
                      <a:round/>
                      <a:headEnd type="none" w="med" len="med"/>
                      <a:tailEnd type="none" w="med" len="med"/>
                    </a:lnT>
                    <a:lnB w="12700" cap="flat" cmpd="sng" algn="ctr">
                      <a:solidFill>
                        <a:srgbClr val="00ACC8"/>
                      </a:solidFill>
                      <a:prstDash val="solid"/>
                      <a:round/>
                      <a:headEnd type="none" w="med" len="med"/>
                      <a:tailEnd type="none" w="med" len="med"/>
                    </a:lnB>
                    <a:lnTlToBr w="12700" cmpd="sng">
                      <a:noFill/>
                      <a:prstDash val="solid"/>
                    </a:lnTlToBr>
                    <a:lnBlToTr w="12700" cmpd="sng">
                      <a:noFill/>
                      <a:prstDash val="solid"/>
                    </a:lnBlToTr>
                    <a:solidFill>
                      <a:srgbClr val="00ACC8"/>
                    </a:solidFill>
                  </a:tcPr>
                </a:tc>
                <a:extLst>
                  <a:ext uri="{0D108BD9-81ED-4DB2-BD59-A6C34878D82A}">
                    <a16:rowId xmlns:a16="http://schemas.microsoft.com/office/drawing/2014/main" val="1135665487"/>
                  </a:ext>
                </a:extLst>
              </a:tr>
              <a:tr h="205740">
                <a:tc vMerge="1">
                  <a:txBody>
                    <a:bodyPr/>
                    <a:lstStyle/>
                    <a:p>
                      <a:endParaRPr lang="en-US"/>
                    </a:p>
                  </a:txBody>
                  <a:tcPr/>
                </a:tc>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algn="ctr" rtl="0" fontAlgn="ctr"/>
                      <a:r>
                        <a:rPr lang="en-US" sz="1200" b="1" i="0" u="none" strike="noStrike">
                          <a:solidFill>
                            <a:srgbClr val="FFFFFF"/>
                          </a:solidFill>
                          <a:effectLst/>
                          <a:latin typeface="Arial" panose="020B0604020202020204" pitchFamily="34" charset="0"/>
                        </a:rPr>
                        <a:t>Duration</a:t>
                      </a:r>
                    </a:p>
                  </a:txBody>
                  <a:tcPr marL="7620" marR="7620" marT="7620" marB="0" anchor="ctr">
                    <a:lnL w="12700" cap="flat" cmpd="sng" algn="ctr">
                      <a:solidFill>
                        <a:srgbClr val="00ACC8"/>
                      </a:solidFill>
                      <a:prstDash val="solid"/>
                      <a:round/>
                      <a:headEnd type="none" w="med" len="med"/>
                      <a:tailEnd type="none" w="med" len="med"/>
                    </a:lnL>
                    <a:lnR w="12700" cap="flat" cmpd="sng" algn="ctr">
                      <a:solidFill>
                        <a:srgbClr val="00ACC8"/>
                      </a:solidFill>
                      <a:prstDash val="solid"/>
                      <a:round/>
                      <a:headEnd type="none" w="med" len="med"/>
                      <a:tailEnd type="none" w="med" len="med"/>
                    </a:lnR>
                    <a:lnT w="12700" cap="flat" cmpd="sng" algn="ctr">
                      <a:solidFill>
                        <a:srgbClr val="00ACC8"/>
                      </a:solidFill>
                      <a:prstDash val="solid"/>
                      <a:round/>
                      <a:headEnd type="none" w="med" len="med"/>
                      <a:tailEnd type="none" w="med" len="med"/>
                    </a:lnT>
                    <a:lnB w="12700" cap="flat" cmpd="sng" algn="ctr">
                      <a:solidFill>
                        <a:srgbClr val="00ACC8"/>
                      </a:solidFill>
                      <a:prstDash val="solid"/>
                      <a:round/>
                      <a:headEnd type="none" w="med" len="med"/>
                      <a:tailEnd type="none" w="med" len="med"/>
                    </a:lnB>
                    <a:lnTlToBr w="12700" cmpd="sng">
                      <a:noFill/>
                      <a:prstDash val="solid"/>
                    </a:lnTlToBr>
                    <a:lnBlToTr w="12700" cmpd="sng">
                      <a:noFill/>
                      <a:prstDash val="solid"/>
                    </a:lnBlToTr>
                    <a:solidFill>
                      <a:srgbClr val="00ACC8"/>
                    </a:solidFill>
                  </a:tcPr>
                </a:tc>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algn="ctr" rtl="0" fontAlgn="ctr"/>
                      <a:r>
                        <a:rPr lang="en-US" sz="1200" b="1" i="0" u="none" strike="noStrike">
                          <a:solidFill>
                            <a:srgbClr val="FFFFFF"/>
                          </a:solidFill>
                          <a:effectLst/>
                          <a:latin typeface="Arial" panose="020B0604020202020204" pitchFamily="34" charset="0"/>
                        </a:rPr>
                        <a:t>Protocol Reference</a:t>
                      </a:r>
                    </a:p>
                  </a:txBody>
                  <a:tcPr marL="7620" marR="7620" marT="7620" marB="0" anchor="ctr">
                    <a:lnL w="12700" cap="flat" cmpd="sng" algn="ctr">
                      <a:solidFill>
                        <a:srgbClr val="00ACC8"/>
                      </a:solidFill>
                      <a:prstDash val="solid"/>
                      <a:round/>
                      <a:headEnd type="none" w="med" len="med"/>
                      <a:tailEnd type="none" w="med" len="med"/>
                    </a:lnL>
                    <a:lnR w="12700" cap="flat" cmpd="sng" algn="ctr">
                      <a:solidFill>
                        <a:srgbClr val="00ACC8"/>
                      </a:solidFill>
                      <a:prstDash val="solid"/>
                      <a:round/>
                      <a:headEnd type="none" w="med" len="med"/>
                      <a:tailEnd type="none" w="med" len="med"/>
                    </a:lnR>
                    <a:lnT w="12700" cap="flat" cmpd="sng" algn="ctr">
                      <a:solidFill>
                        <a:srgbClr val="00ACC8"/>
                      </a:solidFill>
                      <a:prstDash val="solid"/>
                      <a:round/>
                      <a:headEnd type="none" w="med" len="med"/>
                      <a:tailEnd type="none" w="med" len="med"/>
                    </a:lnT>
                    <a:lnB w="12700" cap="flat" cmpd="sng" algn="ctr">
                      <a:solidFill>
                        <a:srgbClr val="00ACC8"/>
                      </a:solidFill>
                      <a:prstDash val="solid"/>
                      <a:round/>
                      <a:headEnd type="none" w="med" len="med"/>
                      <a:tailEnd type="none" w="med" len="med"/>
                    </a:lnB>
                    <a:lnTlToBr w="12700" cmpd="sng">
                      <a:noFill/>
                      <a:prstDash val="solid"/>
                    </a:lnTlToBr>
                    <a:lnBlToTr w="12700" cmpd="sng">
                      <a:noFill/>
                      <a:prstDash val="solid"/>
                    </a:lnBlToTr>
                    <a:solidFill>
                      <a:srgbClr val="00ACC8"/>
                    </a:solidFill>
                  </a:tcPr>
                </a:tc>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algn="ctr" rtl="0" fontAlgn="ctr"/>
                      <a:r>
                        <a:rPr lang="en-US" sz="1200" b="1" i="0" u="none" strike="noStrike">
                          <a:solidFill>
                            <a:srgbClr val="FFFFFF"/>
                          </a:solidFill>
                          <a:effectLst/>
                          <a:latin typeface="Arial" panose="020B0604020202020204" pitchFamily="34" charset="0"/>
                        </a:rPr>
                        <a:t>Duration</a:t>
                      </a:r>
                    </a:p>
                  </a:txBody>
                  <a:tcPr marL="7620" marR="7620" marT="7620" marB="0" anchor="ctr">
                    <a:lnL w="12700" cap="flat" cmpd="sng" algn="ctr">
                      <a:solidFill>
                        <a:srgbClr val="00ACC8"/>
                      </a:solidFill>
                      <a:prstDash val="solid"/>
                      <a:round/>
                      <a:headEnd type="none" w="med" len="med"/>
                      <a:tailEnd type="none" w="med" len="med"/>
                    </a:lnL>
                    <a:lnR w="12700" cap="flat" cmpd="sng" algn="ctr">
                      <a:solidFill>
                        <a:srgbClr val="00ACC8"/>
                      </a:solidFill>
                      <a:prstDash val="solid"/>
                      <a:round/>
                      <a:headEnd type="none" w="med" len="med"/>
                      <a:tailEnd type="none" w="med" len="med"/>
                    </a:lnR>
                    <a:lnT w="12700" cap="flat" cmpd="sng" algn="ctr">
                      <a:solidFill>
                        <a:srgbClr val="00ACC8"/>
                      </a:solidFill>
                      <a:prstDash val="solid"/>
                      <a:round/>
                      <a:headEnd type="none" w="med" len="med"/>
                      <a:tailEnd type="none" w="med" len="med"/>
                    </a:lnT>
                    <a:lnB w="12700" cap="flat" cmpd="sng" algn="ctr">
                      <a:solidFill>
                        <a:srgbClr val="00ACC8"/>
                      </a:solidFill>
                      <a:prstDash val="solid"/>
                      <a:round/>
                      <a:headEnd type="none" w="med" len="med"/>
                      <a:tailEnd type="none" w="med" len="med"/>
                    </a:lnB>
                    <a:lnTlToBr w="12700" cmpd="sng">
                      <a:noFill/>
                      <a:prstDash val="solid"/>
                    </a:lnTlToBr>
                    <a:lnBlToTr w="12700" cmpd="sng">
                      <a:noFill/>
                      <a:prstDash val="solid"/>
                    </a:lnBlToTr>
                    <a:solidFill>
                      <a:srgbClr val="00ACC8"/>
                    </a:solidFill>
                  </a:tcPr>
                </a:tc>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algn="ctr" rtl="0" fontAlgn="ctr"/>
                      <a:r>
                        <a:rPr lang="en-US" sz="1200" b="1" i="0" u="none" strike="noStrike">
                          <a:solidFill>
                            <a:srgbClr val="FFFFFF"/>
                          </a:solidFill>
                          <a:effectLst/>
                          <a:latin typeface="Arial" panose="020B0604020202020204" pitchFamily="34" charset="0"/>
                        </a:rPr>
                        <a:t>Protocol Reference</a:t>
                      </a:r>
                    </a:p>
                  </a:txBody>
                  <a:tcPr marL="7620" marR="7620" marT="7620" marB="0" anchor="ctr">
                    <a:lnL w="12700" cap="flat" cmpd="sng" algn="ctr">
                      <a:solidFill>
                        <a:srgbClr val="00ACC8"/>
                      </a:solidFill>
                      <a:prstDash val="solid"/>
                      <a:round/>
                      <a:headEnd type="none" w="med" len="med"/>
                      <a:tailEnd type="none" w="med" len="med"/>
                    </a:lnL>
                    <a:lnR w="12700" cap="flat" cmpd="sng" algn="ctr">
                      <a:solidFill>
                        <a:srgbClr val="00ACC8"/>
                      </a:solidFill>
                      <a:prstDash val="solid"/>
                      <a:round/>
                      <a:headEnd type="none" w="med" len="med"/>
                      <a:tailEnd type="none" w="med" len="med"/>
                    </a:lnR>
                    <a:lnT w="12700" cap="flat" cmpd="sng" algn="ctr">
                      <a:solidFill>
                        <a:srgbClr val="00ACC8"/>
                      </a:solidFill>
                      <a:prstDash val="solid"/>
                      <a:round/>
                      <a:headEnd type="none" w="med" len="med"/>
                      <a:tailEnd type="none" w="med" len="med"/>
                    </a:lnT>
                    <a:lnB w="12700" cap="flat" cmpd="sng" algn="ctr">
                      <a:solidFill>
                        <a:srgbClr val="00ACC8"/>
                      </a:solidFill>
                      <a:prstDash val="solid"/>
                      <a:round/>
                      <a:headEnd type="none" w="med" len="med"/>
                      <a:tailEnd type="none" w="med" len="med"/>
                    </a:lnB>
                    <a:lnTlToBr w="12700" cmpd="sng">
                      <a:noFill/>
                      <a:prstDash val="solid"/>
                    </a:lnTlToBr>
                    <a:lnBlToTr w="12700" cmpd="sng">
                      <a:noFill/>
                      <a:prstDash val="solid"/>
                    </a:lnBlToTr>
                    <a:solidFill>
                      <a:srgbClr val="00ACC8"/>
                    </a:solidFill>
                  </a:tcPr>
                </a:tc>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algn="ctr" rtl="0" fontAlgn="ctr"/>
                      <a:r>
                        <a:rPr lang="en-US" sz="1200" b="1" i="0" u="none" strike="noStrike" dirty="0">
                          <a:solidFill>
                            <a:srgbClr val="FFFFFF"/>
                          </a:solidFill>
                          <a:effectLst/>
                          <a:latin typeface="Arial" panose="020B0604020202020204" pitchFamily="34" charset="0"/>
                        </a:rPr>
                        <a:t>Duration</a:t>
                      </a:r>
                    </a:p>
                  </a:txBody>
                  <a:tcPr marL="7620" marR="7620" marT="7620" marB="0" anchor="ctr">
                    <a:lnL w="12700" cap="flat" cmpd="sng" algn="ctr">
                      <a:solidFill>
                        <a:srgbClr val="00ACC8"/>
                      </a:solidFill>
                      <a:prstDash val="solid"/>
                      <a:round/>
                      <a:headEnd type="none" w="med" len="med"/>
                      <a:tailEnd type="none" w="med" len="med"/>
                    </a:lnL>
                    <a:lnR w="12700" cap="flat" cmpd="sng" algn="ctr">
                      <a:solidFill>
                        <a:srgbClr val="00ACC8"/>
                      </a:solidFill>
                      <a:prstDash val="solid"/>
                      <a:round/>
                      <a:headEnd type="none" w="med" len="med"/>
                      <a:tailEnd type="none" w="med" len="med"/>
                    </a:lnR>
                    <a:lnT w="12700" cap="flat" cmpd="sng" algn="ctr">
                      <a:solidFill>
                        <a:srgbClr val="00ACC8"/>
                      </a:solidFill>
                      <a:prstDash val="solid"/>
                      <a:round/>
                      <a:headEnd type="none" w="med" len="med"/>
                      <a:tailEnd type="none" w="med" len="med"/>
                    </a:lnT>
                    <a:lnB w="12700" cap="flat" cmpd="sng" algn="ctr">
                      <a:solidFill>
                        <a:srgbClr val="00ACC8"/>
                      </a:solidFill>
                      <a:prstDash val="solid"/>
                      <a:round/>
                      <a:headEnd type="none" w="med" len="med"/>
                      <a:tailEnd type="none" w="med" len="med"/>
                    </a:lnB>
                    <a:lnTlToBr w="12700" cmpd="sng">
                      <a:noFill/>
                      <a:prstDash val="solid"/>
                    </a:lnTlToBr>
                    <a:lnBlToTr w="12700" cmpd="sng">
                      <a:noFill/>
                      <a:prstDash val="solid"/>
                    </a:lnBlToTr>
                    <a:solidFill>
                      <a:srgbClr val="00ACC8"/>
                    </a:solidFill>
                  </a:tcPr>
                </a:tc>
                <a:extLst>
                  <a:ext uri="{0D108BD9-81ED-4DB2-BD59-A6C34878D82A}">
                    <a16:rowId xmlns:a16="http://schemas.microsoft.com/office/drawing/2014/main" val="4050344547"/>
                  </a:ext>
                </a:extLst>
              </a:tr>
              <a:tr h="205740">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algn="ctr" rtl="0" fontAlgn="ctr"/>
                      <a:r>
                        <a:rPr lang="en-US" sz="1200" b="1" i="0" u="none" strike="noStrike" dirty="0">
                          <a:solidFill>
                            <a:srgbClr val="5B6770"/>
                          </a:solidFill>
                          <a:effectLst/>
                          <a:latin typeface="Arial" panose="020B0604020202020204" pitchFamily="34" charset="0"/>
                        </a:rPr>
                        <a:t>Regulation Service*</a:t>
                      </a:r>
                    </a:p>
                  </a:txBody>
                  <a:tcPr marL="7620" marR="7620" marT="7620" marB="0" anchor="ctr">
                    <a:lnL w="12700" cap="flat" cmpd="sng" algn="ctr">
                      <a:solidFill>
                        <a:srgbClr val="00ACC8"/>
                      </a:solidFill>
                      <a:prstDash val="solid"/>
                      <a:round/>
                      <a:headEnd type="none" w="med" len="med"/>
                      <a:tailEnd type="none" w="med" len="med"/>
                    </a:lnL>
                    <a:lnR w="12700" cap="flat" cmpd="sng" algn="ctr">
                      <a:solidFill>
                        <a:srgbClr val="00ACC8"/>
                      </a:solidFill>
                      <a:prstDash val="solid"/>
                      <a:round/>
                      <a:headEnd type="none" w="med" len="med"/>
                      <a:tailEnd type="none" w="med" len="med"/>
                    </a:lnR>
                    <a:lnT w="12700" cap="flat" cmpd="sng" algn="ctr">
                      <a:solidFill>
                        <a:srgbClr val="00ACC8"/>
                      </a:solidFill>
                      <a:prstDash val="solid"/>
                      <a:round/>
                      <a:headEnd type="none" w="med" len="med"/>
                      <a:tailEnd type="none" w="med" len="med"/>
                    </a:lnT>
                    <a:lnB w="12700" cap="flat" cmpd="sng" algn="ctr">
                      <a:solidFill>
                        <a:srgbClr val="00ACC8"/>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algn="ctr" rtl="0" fontAlgn="ctr"/>
                      <a:r>
                        <a:rPr lang="en-US" sz="1200" b="0" i="0" u="none" strike="noStrike">
                          <a:solidFill>
                            <a:srgbClr val="FF0000"/>
                          </a:solidFill>
                          <a:effectLst/>
                          <a:latin typeface="Arial" panose="020B0604020202020204" pitchFamily="34" charset="0"/>
                        </a:rPr>
                        <a:t>30 minutes</a:t>
                      </a:r>
                    </a:p>
                  </a:txBody>
                  <a:tcPr marL="7620" marR="7620" marT="7620" marB="0" anchor="ctr">
                    <a:lnL w="12700" cap="flat" cmpd="sng" algn="ctr">
                      <a:solidFill>
                        <a:srgbClr val="00ACC8"/>
                      </a:solidFill>
                      <a:prstDash val="solid"/>
                      <a:round/>
                      <a:headEnd type="none" w="med" len="med"/>
                      <a:tailEnd type="none" w="med" len="med"/>
                    </a:lnL>
                    <a:lnR w="12700" cap="flat" cmpd="sng" algn="ctr">
                      <a:solidFill>
                        <a:srgbClr val="00ACC8"/>
                      </a:solidFill>
                      <a:prstDash val="solid"/>
                      <a:round/>
                      <a:headEnd type="none" w="med" len="med"/>
                      <a:tailEnd type="none" w="med" len="med"/>
                    </a:lnR>
                    <a:lnT w="12700" cap="flat" cmpd="sng" algn="ctr">
                      <a:solidFill>
                        <a:srgbClr val="00ACC8"/>
                      </a:solidFill>
                      <a:prstDash val="solid"/>
                      <a:round/>
                      <a:headEnd type="none" w="med" len="med"/>
                      <a:tailEnd type="none" w="med" len="med"/>
                    </a:lnT>
                    <a:lnB w="12700" cap="flat" cmpd="sng" algn="ctr">
                      <a:solidFill>
                        <a:srgbClr val="00ACC8"/>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algn="ctr" rtl="0" fontAlgn="ctr"/>
                      <a:r>
                        <a:rPr lang="en-US" sz="1200" b="0" i="0" u="none" strike="noStrike">
                          <a:solidFill>
                            <a:srgbClr val="5B6770"/>
                          </a:solidFill>
                          <a:effectLst/>
                          <a:latin typeface="Arial" panose="020B0604020202020204" pitchFamily="34" charset="0"/>
                        </a:rPr>
                        <a:t>8.1.1.3.1 (2)</a:t>
                      </a:r>
                    </a:p>
                  </a:txBody>
                  <a:tcPr marL="7620" marR="7620" marT="7620" marB="0" anchor="ctr">
                    <a:lnL w="12700" cap="flat" cmpd="sng" algn="ctr">
                      <a:solidFill>
                        <a:srgbClr val="00ACC8"/>
                      </a:solidFill>
                      <a:prstDash val="solid"/>
                      <a:round/>
                      <a:headEnd type="none" w="med" len="med"/>
                      <a:tailEnd type="none" w="med" len="med"/>
                    </a:lnL>
                    <a:lnR w="12700" cap="flat" cmpd="sng" algn="ctr">
                      <a:solidFill>
                        <a:srgbClr val="00ACC8"/>
                      </a:solidFill>
                      <a:prstDash val="solid"/>
                      <a:round/>
                      <a:headEnd type="none" w="med" len="med"/>
                      <a:tailEnd type="none" w="med" len="med"/>
                    </a:lnR>
                    <a:lnT w="12700" cap="flat" cmpd="sng" algn="ctr">
                      <a:solidFill>
                        <a:srgbClr val="00ACC8"/>
                      </a:solidFill>
                      <a:prstDash val="solid"/>
                      <a:round/>
                      <a:headEnd type="none" w="med" len="med"/>
                      <a:tailEnd type="none" w="med" len="med"/>
                    </a:lnT>
                    <a:lnB w="12700" cap="flat" cmpd="sng" algn="ctr">
                      <a:solidFill>
                        <a:srgbClr val="00ACC8"/>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algn="ctr" rtl="0" fontAlgn="ctr"/>
                      <a:r>
                        <a:rPr lang="en-US" sz="1200" b="0" i="0" u="none" strike="noStrike">
                          <a:solidFill>
                            <a:srgbClr val="FF0000"/>
                          </a:solidFill>
                          <a:effectLst/>
                          <a:latin typeface="Arial" panose="020B0604020202020204" pitchFamily="34" charset="0"/>
                        </a:rPr>
                        <a:t>30 minutes</a:t>
                      </a:r>
                    </a:p>
                  </a:txBody>
                  <a:tcPr marL="7620" marR="7620" marT="7620" marB="0" anchor="ctr">
                    <a:lnL w="12700" cap="flat" cmpd="sng" algn="ctr">
                      <a:solidFill>
                        <a:srgbClr val="00ACC8"/>
                      </a:solidFill>
                      <a:prstDash val="solid"/>
                      <a:round/>
                      <a:headEnd type="none" w="med" len="med"/>
                      <a:tailEnd type="none" w="med" len="med"/>
                    </a:lnL>
                    <a:lnR w="12700" cap="flat" cmpd="sng" algn="ctr">
                      <a:solidFill>
                        <a:srgbClr val="00ACC8"/>
                      </a:solidFill>
                      <a:prstDash val="solid"/>
                      <a:round/>
                      <a:headEnd type="none" w="med" len="med"/>
                      <a:tailEnd type="none" w="med" len="med"/>
                    </a:lnR>
                    <a:lnT w="12700" cap="flat" cmpd="sng" algn="ctr">
                      <a:solidFill>
                        <a:srgbClr val="00ACC8"/>
                      </a:solidFill>
                      <a:prstDash val="solid"/>
                      <a:round/>
                      <a:headEnd type="none" w="med" len="med"/>
                      <a:tailEnd type="none" w="med" len="med"/>
                    </a:lnT>
                    <a:lnB w="12700" cap="flat" cmpd="sng" algn="ctr">
                      <a:solidFill>
                        <a:srgbClr val="00ACC8"/>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algn="ctr" rtl="0" fontAlgn="ctr"/>
                      <a:r>
                        <a:rPr lang="en-US" sz="1200" b="0" i="0" u="none" strike="noStrike">
                          <a:solidFill>
                            <a:srgbClr val="5B6770"/>
                          </a:solidFill>
                          <a:effectLst/>
                          <a:latin typeface="Arial" panose="020B0604020202020204" pitchFamily="34" charset="0"/>
                        </a:rPr>
                        <a:t>8.1.1.2.1.1 (5)</a:t>
                      </a:r>
                    </a:p>
                  </a:txBody>
                  <a:tcPr marL="7620" marR="7620" marT="7620" marB="0" anchor="ctr">
                    <a:lnL w="12700" cap="flat" cmpd="sng" algn="ctr">
                      <a:solidFill>
                        <a:srgbClr val="00ACC8"/>
                      </a:solidFill>
                      <a:prstDash val="solid"/>
                      <a:round/>
                      <a:headEnd type="none" w="med" len="med"/>
                      <a:tailEnd type="none" w="med" len="med"/>
                    </a:lnL>
                    <a:lnR w="12700" cap="flat" cmpd="sng" algn="ctr">
                      <a:solidFill>
                        <a:srgbClr val="00ACC8"/>
                      </a:solidFill>
                      <a:prstDash val="solid"/>
                      <a:round/>
                      <a:headEnd type="none" w="med" len="med"/>
                      <a:tailEnd type="none" w="med" len="med"/>
                    </a:lnR>
                    <a:lnT w="12700" cap="flat" cmpd="sng" algn="ctr">
                      <a:solidFill>
                        <a:srgbClr val="00ACC8"/>
                      </a:solidFill>
                      <a:prstDash val="solid"/>
                      <a:round/>
                      <a:headEnd type="none" w="med" len="med"/>
                      <a:tailEnd type="none" w="med" len="med"/>
                    </a:lnT>
                    <a:lnB w="12700" cap="flat" cmpd="sng" algn="ctr">
                      <a:solidFill>
                        <a:srgbClr val="00ACC8"/>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algn="ctr" rtl="0" fontAlgn="ctr"/>
                      <a:r>
                        <a:rPr lang="en-US" sz="1200" b="0" i="0" u="none" strike="noStrike" dirty="0">
                          <a:solidFill>
                            <a:srgbClr val="FF0000"/>
                          </a:solidFill>
                          <a:effectLst/>
                          <a:highlight>
                            <a:srgbClr val="FFFF00"/>
                          </a:highlight>
                          <a:latin typeface="Arial" panose="020B0604020202020204" pitchFamily="34" charset="0"/>
                        </a:rPr>
                        <a:t>30 minutes</a:t>
                      </a:r>
                    </a:p>
                  </a:txBody>
                  <a:tcPr marL="7620" marR="7620" marT="7620" marB="0" anchor="ctr">
                    <a:lnL w="12700" cap="flat" cmpd="sng" algn="ctr">
                      <a:solidFill>
                        <a:srgbClr val="00ACC8"/>
                      </a:solidFill>
                      <a:prstDash val="solid"/>
                      <a:round/>
                      <a:headEnd type="none" w="med" len="med"/>
                      <a:tailEnd type="none" w="med" len="med"/>
                    </a:lnL>
                    <a:lnR w="12700" cap="flat" cmpd="sng" algn="ctr">
                      <a:solidFill>
                        <a:srgbClr val="00ACC8"/>
                      </a:solidFill>
                      <a:prstDash val="solid"/>
                      <a:round/>
                      <a:headEnd type="none" w="med" len="med"/>
                      <a:tailEnd type="none" w="med" len="med"/>
                    </a:lnR>
                    <a:lnT w="12700" cap="flat" cmpd="sng" algn="ctr">
                      <a:solidFill>
                        <a:srgbClr val="00ACC8"/>
                      </a:solidFill>
                      <a:prstDash val="solid"/>
                      <a:round/>
                      <a:headEnd type="none" w="med" len="med"/>
                      <a:tailEnd type="none" w="med" len="med"/>
                    </a:lnT>
                    <a:lnB w="12700" cap="flat" cmpd="sng" algn="ctr">
                      <a:solidFill>
                        <a:srgbClr val="00ACC8"/>
                      </a:solidFill>
                      <a:prstDash val="solid"/>
                      <a:round/>
                      <a:headEnd type="none" w="med" len="med"/>
                      <a:tailEnd type="none" w="med" len="med"/>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1490561352"/>
                  </a:ext>
                </a:extLst>
              </a:tr>
              <a:tr h="205740">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algn="ctr" rtl="0" fontAlgn="ctr"/>
                      <a:r>
                        <a:rPr lang="en-US" sz="1200" b="1" i="0" u="none" strike="noStrike">
                          <a:solidFill>
                            <a:srgbClr val="5B6770"/>
                          </a:solidFill>
                          <a:effectLst/>
                          <a:latin typeface="Arial" panose="020B0604020202020204" pitchFamily="34" charset="0"/>
                        </a:rPr>
                        <a:t>Responsive Reserve Service (excluding FFR)</a:t>
                      </a:r>
                    </a:p>
                  </a:txBody>
                  <a:tcPr marL="7620" marR="7620" marT="7620" marB="0" anchor="ctr">
                    <a:lnL w="12700" cap="flat" cmpd="sng" algn="ctr">
                      <a:solidFill>
                        <a:srgbClr val="00ACC8"/>
                      </a:solidFill>
                      <a:prstDash val="solid"/>
                      <a:round/>
                      <a:headEnd type="none" w="med" len="med"/>
                      <a:tailEnd type="none" w="med" len="med"/>
                    </a:lnL>
                    <a:lnR w="12700" cap="flat" cmpd="sng" algn="ctr">
                      <a:solidFill>
                        <a:srgbClr val="00ACC8"/>
                      </a:solidFill>
                      <a:prstDash val="solid"/>
                      <a:round/>
                      <a:headEnd type="none" w="med" len="med"/>
                      <a:tailEnd type="none" w="med" len="med"/>
                    </a:lnR>
                    <a:lnT w="12700" cap="flat" cmpd="sng" algn="ctr">
                      <a:solidFill>
                        <a:srgbClr val="00ACC8"/>
                      </a:solidFill>
                      <a:prstDash val="solid"/>
                      <a:round/>
                      <a:headEnd type="none" w="med" len="med"/>
                      <a:tailEnd type="none" w="med" len="med"/>
                    </a:lnT>
                    <a:lnB w="12700" cap="flat" cmpd="sng" algn="ctr">
                      <a:solidFill>
                        <a:srgbClr val="00ACC8"/>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algn="ctr" rtl="0" fontAlgn="ctr"/>
                      <a:r>
                        <a:rPr lang="en-US" sz="1200" b="0" i="0" u="none" strike="noStrike" baseline="0">
                          <a:solidFill>
                            <a:srgbClr val="FF0000"/>
                          </a:solidFill>
                          <a:effectLst/>
                          <a:latin typeface="Arial" panose="020B0604020202020204" pitchFamily="34" charset="0"/>
                        </a:rPr>
                        <a:t>30 minutes</a:t>
                      </a:r>
                    </a:p>
                  </a:txBody>
                  <a:tcPr marL="7620" marR="7620" marT="7620" marB="0" anchor="ctr">
                    <a:lnL w="12700" cap="flat" cmpd="sng" algn="ctr">
                      <a:solidFill>
                        <a:srgbClr val="00ACC8"/>
                      </a:solidFill>
                      <a:prstDash val="solid"/>
                      <a:round/>
                      <a:headEnd type="none" w="med" len="med"/>
                      <a:tailEnd type="none" w="med" len="med"/>
                    </a:lnL>
                    <a:lnR w="12700" cap="flat" cmpd="sng" algn="ctr">
                      <a:solidFill>
                        <a:srgbClr val="00ACC8"/>
                      </a:solidFill>
                      <a:prstDash val="solid"/>
                      <a:round/>
                      <a:headEnd type="none" w="med" len="med"/>
                      <a:tailEnd type="none" w="med" len="med"/>
                    </a:lnR>
                    <a:lnT w="12700" cap="flat" cmpd="sng" algn="ctr">
                      <a:solidFill>
                        <a:srgbClr val="00ACC8"/>
                      </a:solidFill>
                      <a:prstDash val="solid"/>
                      <a:round/>
                      <a:headEnd type="none" w="med" len="med"/>
                      <a:tailEnd type="none" w="med" len="med"/>
                    </a:lnT>
                    <a:lnB w="12700" cap="flat" cmpd="sng" algn="ctr">
                      <a:solidFill>
                        <a:srgbClr val="00ACC8"/>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algn="ctr" rtl="0" fontAlgn="ctr"/>
                      <a:r>
                        <a:rPr lang="en-US" sz="1200" b="0" i="0" u="none" strike="noStrike" dirty="0">
                          <a:solidFill>
                            <a:srgbClr val="5B6770"/>
                          </a:solidFill>
                          <a:effectLst/>
                          <a:latin typeface="Arial" panose="020B0604020202020204" pitchFamily="34" charset="0"/>
                        </a:rPr>
                        <a:t>8.1.1.3.2 (4)</a:t>
                      </a:r>
                    </a:p>
                  </a:txBody>
                  <a:tcPr marL="7620" marR="7620" marT="7620" marB="0" anchor="ctr">
                    <a:lnL w="12700" cap="flat" cmpd="sng" algn="ctr">
                      <a:solidFill>
                        <a:srgbClr val="00ACC8"/>
                      </a:solidFill>
                      <a:prstDash val="solid"/>
                      <a:round/>
                      <a:headEnd type="none" w="med" len="med"/>
                      <a:tailEnd type="none" w="med" len="med"/>
                    </a:lnL>
                    <a:lnR w="12700" cap="flat" cmpd="sng" algn="ctr">
                      <a:solidFill>
                        <a:srgbClr val="00ACC8"/>
                      </a:solidFill>
                      <a:prstDash val="solid"/>
                      <a:round/>
                      <a:headEnd type="none" w="med" len="med"/>
                      <a:tailEnd type="none" w="med" len="med"/>
                    </a:lnR>
                    <a:lnT w="12700" cap="flat" cmpd="sng" algn="ctr">
                      <a:solidFill>
                        <a:srgbClr val="00ACC8"/>
                      </a:solidFill>
                      <a:prstDash val="solid"/>
                      <a:round/>
                      <a:headEnd type="none" w="med" len="med"/>
                      <a:tailEnd type="none" w="med" len="med"/>
                    </a:lnT>
                    <a:lnB w="12700" cap="flat" cmpd="sng" algn="ctr">
                      <a:solidFill>
                        <a:srgbClr val="00ACC8"/>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algn="ctr" rtl="0" fontAlgn="ctr"/>
                      <a:r>
                        <a:rPr lang="en-US" sz="1200" b="0" i="0" u="none" strike="noStrike" baseline="0">
                          <a:solidFill>
                            <a:srgbClr val="FF0000"/>
                          </a:solidFill>
                          <a:effectLst/>
                          <a:latin typeface="Arial" panose="020B0604020202020204" pitchFamily="34" charset="0"/>
                        </a:rPr>
                        <a:t>30 minutes</a:t>
                      </a:r>
                    </a:p>
                  </a:txBody>
                  <a:tcPr marL="7620" marR="7620" marT="7620" marB="0" anchor="ctr">
                    <a:lnL w="12700" cap="flat" cmpd="sng" algn="ctr">
                      <a:solidFill>
                        <a:srgbClr val="00ACC8"/>
                      </a:solidFill>
                      <a:prstDash val="solid"/>
                      <a:round/>
                      <a:headEnd type="none" w="med" len="med"/>
                      <a:tailEnd type="none" w="med" len="med"/>
                    </a:lnL>
                    <a:lnR w="12700" cap="flat" cmpd="sng" algn="ctr">
                      <a:solidFill>
                        <a:srgbClr val="00ACC8"/>
                      </a:solidFill>
                      <a:prstDash val="solid"/>
                      <a:round/>
                      <a:headEnd type="none" w="med" len="med"/>
                      <a:tailEnd type="none" w="med" len="med"/>
                    </a:lnR>
                    <a:lnT w="12700" cap="flat" cmpd="sng" algn="ctr">
                      <a:solidFill>
                        <a:srgbClr val="00ACC8"/>
                      </a:solidFill>
                      <a:prstDash val="solid"/>
                      <a:round/>
                      <a:headEnd type="none" w="med" len="med"/>
                      <a:tailEnd type="none" w="med" len="med"/>
                    </a:lnT>
                    <a:lnB w="12700" cap="flat" cmpd="sng" algn="ctr">
                      <a:solidFill>
                        <a:srgbClr val="00ACC8"/>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algn="ctr" rtl="0" fontAlgn="ctr"/>
                      <a:r>
                        <a:rPr lang="en-US" sz="1200" b="0" i="0" u="none" strike="noStrike">
                          <a:solidFill>
                            <a:srgbClr val="5B6770"/>
                          </a:solidFill>
                          <a:effectLst/>
                          <a:latin typeface="Arial" panose="020B0604020202020204" pitchFamily="34" charset="0"/>
                        </a:rPr>
                        <a:t>8.1.1.2.1.2 (9)</a:t>
                      </a:r>
                    </a:p>
                  </a:txBody>
                  <a:tcPr marL="7620" marR="7620" marT="7620" marB="0" anchor="ctr">
                    <a:lnL w="12700" cap="flat" cmpd="sng" algn="ctr">
                      <a:solidFill>
                        <a:srgbClr val="00ACC8"/>
                      </a:solidFill>
                      <a:prstDash val="solid"/>
                      <a:round/>
                      <a:headEnd type="none" w="med" len="med"/>
                      <a:tailEnd type="none" w="med" len="med"/>
                    </a:lnL>
                    <a:lnR w="12700" cap="flat" cmpd="sng" algn="ctr">
                      <a:solidFill>
                        <a:srgbClr val="00ACC8"/>
                      </a:solidFill>
                      <a:prstDash val="solid"/>
                      <a:round/>
                      <a:headEnd type="none" w="med" len="med"/>
                      <a:tailEnd type="none" w="med" len="med"/>
                    </a:lnR>
                    <a:lnT w="12700" cap="flat" cmpd="sng" algn="ctr">
                      <a:solidFill>
                        <a:srgbClr val="00ACC8"/>
                      </a:solidFill>
                      <a:prstDash val="solid"/>
                      <a:round/>
                      <a:headEnd type="none" w="med" len="med"/>
                      <a:tailEnd type="none" w="med" len="med"/>
                    </a:lnT>
                    <a:lnB w="12700" cap="flat" cmpd="sng" algn="ctr">
                      <a:solidFill>
                        <a:srgbClr val="00ACC8"/>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marL="0" marR="0" lvl="0" indent="0" algn="ctr" defTabSz="685800" rtl="0" eaLnBrk="1" fontAlgn="ctr" latinLnBrk="0" hangingPunct="1">
                        <a:lnSpc>
                          <a:spcPct val="100000"/>
                        </a:lnSpc>
                        <a:spcBef>
                          <a:spcPts val="0"/>
                        </a:spcBef>
                        <a:spcAft>
                          <a:spcPts val="0"/>
                        </a:spcAft>
                        <a:buClrTx/>
                        <a:buSzTx/>
                        <a:buFontTx/>
                        <a:buNone/>
                        <a:tabLst/>
                        <a:defRPr/>
                      </a:pPr>
                      <a:r>
                        <a:rPr lang="en-US" sz="1200" b="0" i="0" u="none" strike="noStrike" dirty="0">
                          <a:solidFill>
                            <a:srgbClr val="FF0000"/>
                          </a:solidFill>
                          <a:effectLst/>
                          <a:highlight>
                            <a:srgbClr val="FFFF00"/>
                          </a:highlight>
                          <a:latin typeface="Arial" panose="020B0604020202020204" pitchFamily="34" charset="0"/>
                        </a:rPr>
                        <a:t>30 minutes</a:t>
                      </a:r>
                    </a:p>
                  </a:txBody>
                  <a:tcPr marL="7620" marR="7620" marT="7620" marB="0" anchor="ctr">
                    <a:lnL w="12700" cap="flat" cmpd="sng" algn="ctr">
                      <a:solidFill>
                        <a:srgbClr val="00ACC8"/>
                      </a:solidFill>
                      <a:prstDash val="solid"/>
                      <a:round/>
                      <a:headEnd type="none" w="med" len="med"/>
                      <a:tailEnd type="none" w="med" len="med"/>
                    </a:lnL>
                    <a:lnR w="12700" cap="flat" cmpd="sng" algn="ctr">
                      <a:solidFill>
                        <a:srgbClr val="00ACC8"/>
                      </a:solidFill>
                      <a:prstDash val="solid"/>
                      <a:round/>
                      <a:headEnd type="none" w="med" len="med"/>
                      <a:tailEnd type="none" w="med" len="med"/>
                    </a:lnR>
                    <a:lnT w="12700" cap="flat" cmpd="sng" algn="ctr">
                      <a:solidFill>
                        <a:srgbClr val="00ACC8"/>
                      </a:solidFill>
                      <a:prstDash val="solid"/>
                      <a:round/>
                      <a:headEnd type="none" w="med" len="med"/>
                      <a:tailEnd type="none" w="med" len="med"/>
                    </a:lnT>
                    <a:lnB w="12700" cap="flat" cmpd="sng" algn="ctr">
                      <a:solidFill>
                        <a:srgbClr val="00ACC8"/>
                      </a:solidFill>
                      <a:prstDash val="solid"/>
                      <a:round/>
                      <a:headEnd type="none" w="med" len="med"/>
                      <a:tailEnd type="none" w="med" len="med"/>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2943060351"/>
                  </a:ext>
                </a:extLst>
              </a:tr>
              <a:tr h="216307">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algn="ctr" rtl="0" fontAlgn="ctr"/>
                      <a:r>
                        <a:rPr lang="en-US" sz="1200" b="1" i="0" u="none" strike="noStrike">
                          <a:solidFill>
                            <a:srgbClr val="5B6770"/>
                          </a:solidFill>
                          <a:effectLst/>
                          <a:latin typeface="Arial" panose="020B0604020202020204" pitchFamily="34" charset="0"/>
                        </a:rPr>
                        <a:t>ERCOT Contingency Reserve Service</a:t>
                      </a:r>
                    </a:p>
                  </a:txBody>
                  <a:tcPr marL="7620" marR="7620" marT="7620" marB="0" anchor="ctr">
                    <a:lnL w="12700" cap="flat" cmpd="sng" algn="ctr">
                      <a:solidFill>
                        <a:srgbClr val="00ACC8"/>
                      </a:solidFill>
                      <a:prstDash val="solid"/>
                      <a:round/>
                      <a:headEnd type="none" w="med" len="med"/>
                      <a:tailEnd type="none" w="med" len="med"/>
                    </a:lnL>
                    <a:lnR w="12700" cap="flat" cmpd="sng" algn="ctr">
                      <a:solidFill>
                        <a:srgbClr val="00ACC8"/>
                      </a:solidFill>
                      <a:prstDash val="solid"/>
                      <a:round/>
                      <a:headEnd type="none" w="med" len="med"/>
                      <a:tailEnd type="none" w="med" len="med"/>
                    </a:lnR>
                    <a:lnT w="12700" cap="flat" cmpd="sng" algn="ctr">
                      <a:solidFill>
                        <a:srgbClr val="00ACC8"/>
                      </a:solidFill>
                      <a:prstDash val="solid"/>
                      <a:round/>
                      <a:headEnd type="none" w="med" len="med"/>
                      <a:tailEnd type="none" w="med" len="med"/>
                    </a:lnT>
                    <a:lnB w="12700" cap="flat" cmpd="sng" algn="ctr">
                      <a:solidFill>
                        <a:srgbClr val="00ACC8"/>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algn="ctr" rtl="0" fontAlgn="ctr"/>
                      <a:r>
                        <a:rPr lang="en-US" sz="1200" b="0" i="0" u="none" strike="noStrike" baseline="0">
                          <a:solidFill>
                            <a:srgbClr val="FF0000"/>
                          </a:solidFill>
                          <a:effectLst/>
                          <a:latin typeface="Arial" panose="020B0604020202020204" pitchFamily="34" charset="0"/>
                        </a:rPr>
                        <a:t>1 hour</a:t>
                      </a:r>
                    </a:p>
                  </a:txBody>
                  <a:tcPr marL="7620" marR="7620" marT="7620" marB="0" anchor="ctr">
                    <a:lnL w="12700" cap="flat" cmpd="sng" algn="ctr">
                      <a:solidFill>
                        <a:srgbClr val="00ACC8"/>
                      </a:solidFill>
                      <a:prstDash val="solid"/>
                      <a:round/>
                      <a:headEnd type="none" w="med" len="med"/>
                      <a:tailEnd type="none" w="med" len="med"/>
                    </a:lnL>
                    <a:lnR w="12700" cap="flat" cmpd="sng" algn="ctr">
                      <a:solidFill>
                        <a:srgbClr val="00ACC8"/>
                      </a:solidFill>
                      <a:prstDash val="solid"/>
                      <a:round/>
                      <a:headEnd type="none" w="med" len="med"/>
                      <a:tailEnd type="none" w="med" len="med"/>
                    </a:lnR>
                    <a:lnT w="12700" cap="flat" cmpd="sng" algn="ctr">
                      <a:solidFill>
                        <a:srgbClr val="00ACC8"/>
                      </a:solidFill>
                      <a:prstDash val="solid"/>
                      <a:round/>
                      <a:headEnd type="none" w="med" len="med"/>
                      <a:tailEnd type="none" w="med" len="med"/>
                    </a:lnT>
                    <a:lnB w="12700" cap="flat" cmpd="sng" algn="ctr">
                      <a:solidFill>
                        <a:srgbClr val="00ACC8"/>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algn="ctr" rtl="0" fontAlgn="ctr"/>
                      <a:r>
                        <a:rPr lang="en-US" sz="1200" b="0" i="0" u="none" strike="noStrike">
                          <a:solidFill>
                            <a:srgbClr val="5B6770"/>
                          </a:solidFill>
                          <a:effectLst/>
                          <a:latin typeface="Arial" panose="020B0604020202020204" pitchFamily="34" charset="0"/>
                        </a:rPr>
                        <a:t>8.1.1.3.4 (2)</a:t>
                      </a:r>
                    </a:p>
                  </a:txBody>
                  <a:tcPr marL="7620" marR="7620" marT="7620" marB="0" anchor="ctr">
                    <a:lnL w="12700" cap="flat" cmpd="sng" algn="ctr">
                      <a:solidFill>
                        <a:srgbClr val="00ACC8"/>
                      </a:solidFill>
                      <a:prstDash val="solid"/>
                      <a:round/>
                      <a:headEnd type="none" w="med" len="med"/>
                      <a:tailEnd type="none" w="med" len="med"/>
                    </a:lnL>
                    <a:lnR w="12700" cap="flat" cmpd="sng" algn="ctr">
                      <a:solidFill>
                        <a:srgbClr val="00ACC8"/>
                      </a:solidFill>
                      <a:prstDash val="solid"/>
                      <a:round/>
                      <a:headEnd type="none" w="med" len="med"/>
                      <a:tailEnd type="none" w="med" len="med"/>
                    </a:lnR>
                    <a:lnT w="12700" cap="flat" cmpd="sng" algn="ctr">
                      <a:solidFill>
                        <a:srgbClr val="00ACC8"/>
                      </a:solidFill>
                      <a:prstDash val="solid"/>
                      <a:round/>
                      <a:headEnd type="none" w="med" len="med"/>
                      <a:tailEnd type="none" w="med" len="med"/>
                    </a:lnT>
                    <a:lnB w="12700" cap="flat" cmpd="sng" algn="ctr">
                      <a:solidFill>
                        <a:srgbClr val="00ACC8"/>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algn="ctr" rtl="0" fontAlgn="ctr"/>
                      <a:r>
                        <a:rPr lang="en-US" sz="1200" b="0" i="0" u="none" strike="noStrike">
                          <a:solidFill>
                            <a:srgbClr val="FF0000"/>
                          </a:solidFill>
                          <a:effectLst/>
                          <a:latin typeface="Arial" panose="020B0604020202020204" pitchFamily="34" charset="0"/>
                        </a:rPr>
                        <a:t>1 hour</a:t>
                      </a:r>
                    </a:p>
                  </a:txBody>
                  <a:tcPr marL="7620" marR="7620" marT="7620" marB="0" anchor="ctr">
                    <a:lnL w="12700" cap="flat" cmpd="sng" algn="ctr">
                      <a:solidFill>
                        <a:srgbClr val="00ACC8"/>
                      </a:solidFill>
                      <a:prstDash val="solid"/>
                      <a:round/>
                      <a:headEnd type="none" w="med" len="med"/>
                      <a:tailEnd type="none" w="med" len="med"/>
                    </a:lnL>
                    <a:lnR w="12700" cap="flat" cmpd="sng" algn="ctr">
                      <a:solidFill>
                        <a:srgbClr val="00ACC8"/>
                      </a:solidFill>
                      <a:prstDash val="solid"/>
                      <a:round/>
                      <a:headEnd type="none" w="med" len="med"/>
                      <a:tailEnd type="none" w="med" len="med"/>
                    </a:lnR>
                    <a:lnT w="12700" cap="flat" cmpd="sng" algn="ctr">
                      <a:solidFill>
                        <a:srgbClr val="00ACC8"/>
                      </a:solidFill>
                      <a:prstDash val="solid"/>
                      <a:round/>
                      <a:headEnd type="none" w="med" len="med"/>
                      <a:tailEnd type="none" w="med" len="med"/>
                    </a:lnT>
                    <a:lnB w="12700" cap="flat" cmpd="sng" algn="ctr">
                      <a:solidFill>
                        <a:srgbClr val="00ACC8"/>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algn="ctr" rtl="0" fontAlgn="ctr"/>
                      <a:r>
                        <a:rPr lang="en-US" sz="1200" b="0" i="0" u="none" strike="noStrike">
                          <a:solidFill>
                            <a:srgbClr val="5B6770"/>
                          </a:solidFill>
                          <a:effectLst/>
                          <a:latin typeface="Arial" panose="020B0604020202020204" pitchFamily="34" charset="0"/>
                        </a:rPr>
                        <a:t>8.1.1.2.1.7 (3)</a:t>
                      </a:r>
                    </a:p>
                  </a:txBody>
                  <a:tcPr marL="7620" marR="7620" marT="7620" marB="0" anchor="ctr">
                    <a:lnL w="12700" cap="flat" cmpd="sng" algn="ctr">
                      <a:solidFill>
                        <a:srgbClr val="00ACC8"/>
                      </a:solidFill>
                      <a:prstDash val="solid"/>
                      <a:round/>
                      <a:headEnd type="none" w="med" len="med"/>
                      <a:tailEnd type="none" w="med" len="med"/>
                    </a:lnL>
                    <a:lnR w="12700" cap="flat" cmpd="sng" algn="ctr">
                      <a:solidFill>
                        <a:srgbClr val="00ACC8"/>
                      </a:solidFill>
                      <a:prstDash val="solid"/>
                      <a:round/>
                      <a:headEnd type="none" w="med" len="med"/>
                      <a:tailEnd type="none" w="med" len="med"/>
                    </a:lnR>
                    <a:lnT w="12700" cap="flat" cmpd="sng" algn="ctr">
                      <a:solidFill>
                        <a:srgbClr val="00ACC8"/>
                      </a:solidFill>
                      <a:prstDash val="solid"/>
                      <a:round/>
                      <a:headEnd type="none" w="med" len="med"/>
                      <a:tailEnd type="none" w="med" len="med"/>
                    </a:lnT>
                    <a:lnB w="12700" cap="flat" cmpd="sng" algn="ctr">
                      <a:solidFill>
                        <a:srgbClr val="00ACC8"/>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marL="0" marR="0" lvl="0" indent="0" algn="ctr" defTabSz="685800" rtl="0" eaLnBrk="1" fontAlgn="ctr" latinLnBrk="0" hangingPunct="1">
                        <a:lnSpc>
                          <a:spcPct val="100000"/>
                        </a:lnSpc>
                        <a:spcBef>
                          <a:spcPts val="0"/>
                        </a:spcBef>
                        <a:spcAft>
                          <a:spcPts val="0"/>
                        </a:spcAft>
                        <a:buClrTx/>
                        <a:buSzTx/>
                        <a:buFontTx/>
                        <a:buNone/>
                        <a:tabLst/>
                        <a:defRPr/>
                      </a:pPr>
                      <a:r>
                        <a:rPr lang="en-US" sz="1200" b="0" i="0" u="none" strike="noStrike" dirty="0">
                          <a:solidFill>
                            <a:srgbClr val="FF0000"/>
                          </a:solidFill>
                          <a:effectLst/>
                          <a:latin typeface="Arial" panose="020B0604020202020204" pitchFamily="34" charset="0"/>
                        </a:rPr>
                        <a:t>1 hour</a:t>
                      </a:r>
                    </a:p>
                  </a:txBody>
                  <a:tcPr marL="7620" marR="7620" marT="7620" marB="0" anchor="ctr">
                    <a:lnL w="12700" cap="flat" cmpd="sng" algn="ctr">
                      <a:solidFill>
                        <a:srgbClr val="00ACC8"/>
                      </a:solidFill>
                      <a:prstDash val="solid"/>
                      <a:round/>
                      <a:headEnd type="none" w="med" len="med"/>
                      <a:tailEnd type="none" w="med" len="med"/>
                    </a:lnL>
                    <a:lnR w="12700" cap="flat" cmpd="sng" algn="ctr">
                      <a:solidFill>
                        <a:srgbClr val="00ACC8"/>
                      </a:solidFill>
                      <a:prstDash val="solid"/>
                      <a:round/>
                      <a:headEnd type="none" w="med" len="med"/>
                      <a:tailEnd type="none" w="med" len="med"/>
                    </a:lnR>
                    <a:lnT w="12700" cap="flat" cmpd="sng" algn="ctr">
                      <a:solidFill>
                        <a:srgbClr val="00ACC8"/>
                      </a:solidFill>
                      <a:prstDash val="solid"/>
                      <a:round/>
                      <a:headEnd type="none" w="med" len="med"/>
                      <a:tailEnd type="none" w="med" len="med"/>
                    </a:lnT>
                    <a:lnB w="12700" cap="flat" cmpd="sng" algn="ctr">
                      <a:solidFill>
                        <a:srgbClr val="00ACC8"/>
                      </a:solidFill>
                      <a:prstDash val="solid"/>
                      <a:round/>
                      <a:headEnd type="none" w="med" len="med"/>
                      <a:tailEnd type="none" w="med" len="med"/>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2374541889"/>
                  </a:ext>
                </a:extLst>
              </a:tr>
              <a:tr h="205740">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algn="ctr" rtl="0" fontAlgn="ctr"/>
                      <a:r>
                        <a:rPr lang="en-US" sz="1200" b="1" i="0" u="none" strike="noStrike" dirty="0">
                          <a:solidFill>
                            <a:srgbClr val="5B6770"/>
                          </a:solidFill>
                          <a:effectLst/>
                          <a:latin typeface="Arial" panose="020B0604020202020204" pitchFamily="34" charset="0"/>
                        </a:rPr>
                        <a:t>Non-Spinning Reserve Service</a:t>
                      </a:r>
                    </a:p>
                  </a:txBody>
                  <a:tcPr marL="7620" marR="7620" marT="7620" marB="0" anchor="ctr">
                    <a:lnL w="12700" cap="flat" cmpd="sng" algn="ctr">
                      <a:solidFill>
                        <a:srgbClr val="00ACC8"/>
                      </a:solidFill>
                      <a:prstDash val="solid"/>
                      <a:round/>
                      <a:headEnd type="none" w="med" len="med"/>
                      <a:tailEnd type="none" w="med" len="med"/>
                    </a:lnL>
                    <a:lnR w="12700" cap="flat" cmpd="sng" algn="ctr">
                      <a:solidFill>
                        <a:srgbClr val="00ACC8"/>
                      </a:solidFill>
                      <a:prstDash val="solid"/>
                      <a:round/>
                      <a:headEnd type="none" w="med" len="med"/>
                      <a:tailEnd type="none" w="med" len="med"/>
                    </a:lnR>
                    <a:lnT w="12700" cap="flat" cmpd="sng" algn="ctr">
                      <a:solidFill>
                        <a:srgbClr val="00ACC8"/>
                      </a:solidFill>
                      <a:prstDash val="solid"/>
                      <a:round/>
                      <a:headEnd type="none" w="med" len="med"/>
                      <a:tailEnd type="none" w="med" len="med"/>
                    </a:lnT>
                    <a:lnB w="12700" cap="flat" cmpd="sng" algn="ctr">
                      <a:solidFill>
                        <a:srgbClr val="00ACC8"/>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algn="ctr" rtl="0" fontAlgn="ctr"/>
                      <a:r>
                        <a:rPr lang="en-US" sz="1200" b="0" i="0" u="none" strike="noStrike">
                          <a:solidFill>
                            <a:srgbClr val="5B6770"/>
                          </a:solidFill>
                          <a:effectLst/>
                          <a:latin typeface="Arial" panose="020B0604020202020204" pitchFamily="34" charset="0"/>
                        </a:rPr>
                        <a:t>4 hours</a:t>
                      </a:r>
                      <a:endParaRPr lang="en-US" sz="1200" b="0" i="0" u="none" strike="noStrike">
                        <a:solidFill>
                          <a:srgbClr val="FF0000"/>
                        </a:solidFill>
                        <a:effectLst/>
                        <a:latin typeface="Arial" panose="020B0604020202020204" pitchFamily="34" charset="0"/>
                      </a:endParaRPr>
                    </a:p>
                  </a:txBody>
                  <a:tcPr marL="7620" marR="7620" marT="7620" marB="0" anchor="ctr">
                    <a:lnL w="12700" cap="flat" cmpd="sng" algn="ctr">
                      <a:solidFill>
                        <a:srgbClr val="00ACC8"/>
                      </a:solidFill>
                      <a:prstDash val="solid"/>
                      <a:round/>
                      <a:headEnd type="none" w="med" len="med"/>
                      <a:tailEnd type="none" w="med" len="med"/>
                    </a:lnL>
                    <a:lnR w="12700" cap="flat" cmpd="sng" algn="ctr">
                      <a:solidFill>
                        <a:srgbClr val="00ACC8"/>
                      </a:solidFill>
                      <a:prstDash val="solid"/>
                      <a:round/>
                      <a:headEnd type="none" w="med" len="med"/>
                      <a:tailEnd type="none" w="med" len="med"/>
                    </a:lnR>
                    <a:lnT w="12700" cap="flat" cmpd="sng" algn="ctr">
                      <a:solidFill>
                        <a:srgbClr val="00ACC8"/>
                      </a:solidFill>
                      <a:prstDash val="solid"/>
                      <a:round/>
                      <a:headEnd type="none" w="med" len="med"/>
                      <a:tailEnd type="none" w="med" len="med"/>
                    </a:lnT>
                    <a:lnB w="12700" cap="flat" cmpd="sng" algn="ctr">
                      <a:solidFill>
                        <a:srgbClr val="00ACC8"/>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algn="ctr" rtl="0" fontAlgn="ctr"/>
                      <a:r>
                        <a:rPr lang="en-US" sz="1200" b="0" i="0" u="none" strike="noStrike">
                          <a:solidFill>
                            <a:srgbClr val="5B6770"/>
                          </a:solidFill>
                          <a:effectLst/>
                          <a:latin typeface="Arial" panose="020B0604020202020204" pitchFamily="34" charset="0"/>
                        </a:rPr>
                        <a:t>8.1.1.3.3 (2)</a:t>
                      </a:r>
                    </a:p>
                  </a:txBody>
                  <a:tcPr marL="7620" marR="7620" marT="7620" marB="0" anchor="ctr">
                    <a:lnL w="12700" cap="flat" cmpd="sng" algn="ctr">
                      <a:solidFill>
                        <a:srgbClr val="00ACC8"/>
                      </a:solidFill>
                      <a:prstDash val="solid"/>
                      <a:round/>
                      <a:headEnd type="none" w="med" len="med"/>
                      <a:tailEnd type="none" w="med" len="med"/>
                    </a:lnL>
                    <a:lnR w="12700" cap="flat" cmpd="sng" algn="ctr">
                      <a:solidFill>
                        <a:srgbClr val="00ACC8"/>
                      </a:solidFill>
                      <a:prstDash val="solid"/>
                      <a:round/>
                      <a:headEnd type="none" w="med" len="med"/>
                      <a:tailEnd type="none" w="med" len="med"/>
                    </a:lnR>
                    <a:lnT w="12700" cap="flat" cmpd="sng" algn="ctr">
                      <a:solidFill>
                        <a:srgbClr val="00ACC8"/>
                      </a:solidFill>
                      <a:prstDash val="solid"/>
                      <a:round/>
                      <a:headEnd type="none" w="med" len="med"/>
                      <a:tailEnd type="none" w="med" len="med"/>
                    </a:lnT>
                    <a:lnB w="12700" cap="flat" cmpd="sng" algn="ctr">
                      <a:solidFill>
                        <a:srgbClr val="00ACC8"/>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algn="ctr" rtl="0" fontAlgn="ctr"/>
                      <a:r>
                        <a:rPr lang="en-US" sz="1200" b="0" i="0" u="none" strike="noStrike">
                          <a:solidFill>
                            <a:srgbClr val="FF0000"/>
                          </a:solidFill>
                          <a:effectLst/>
                          <a:latin typeface="Arial" panose="020B0604020202020204" pitchFamily="34" charset="0"/>
                        </a:rPr>
                        <a:t>4 hours</a:t>
                      </a:r>
                    </a:p>
                  </a:txBody>
                  <a:tcPr marL="7620" marR="7620" marT="7620" marB="0" anchor="ctr">
                    <a:lnL w="12700" cap="flat" cmpd="sng" algn="ctr">
                      <a:solidFill>
                        <a:srgbClr val="00ACC8"/>
                      </a:solidFill>
                      <a:prstDash val="solid"/>
                      <a:round/>
                      <a:headEnd type="none" w="med" len="med"/>
                      <a:tailEnd type="none" w="med" len="med"/>
                    </a:lnL>
                    <a:lnR w="12700" cap="flat" cmpd="sng" algn="ctr">
                      <a:solidFill>
                        <a:srgbClr val="00ACC8"/>
                      </a:solidFill>
                      <a:prstDash val="solid"/>
                      <a:round/>
                      <a:headEnd type="none" w="med" len="med"/>
                      <a:tailEnd type="none" w="med" len="med"/>
                    </a:lnR>
                    <a:lnT w="12700" cap="flat" cmpd="sng" algn="ctr">
                      <a:solidFill>
                        <a:srgbClr val="00ACC8"/>
                      </a:solidFill>
                      <a:prstDash val="solid"/>
                      <a:round/>
                      <a:headEnd type="none" w="med" len="med"/>
                      <a:tailEnd type="none" w="med" len="med"/>
                    </a:lnT>
                    <a:lnB w="12700" cap="flat" cmpd="sng" algn="ctr">
                      <a:solidFill>
                        <a:srgbClr val="00ACC8"/>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algn="ctr" rtl="0" fontAlgn="ctr"/>
                      <a:r>
                        <a:rPr lang="en-US" sz="1200" b="0" i="0" u="none" strike="noStrike">
                          <a:solidFill>
                            <a:srgbClr val="5B6770"/>
                          </a:solidFill>
                          <a:effectLst/>
                          <a:latin typeface="Arial" panose="020B0604020202020204" pitchFamily="34" charset="0"/>
                        </a:rPr>
                        <a:t>8.1.1.2.1.3 (8)</a:t>
                      </a:r>
                    </a:p>
                  </a:txBody>
                  <a:tcPr marL="7620" marR="7620" marT="7620" marB="0" anchor="ctr">
                    <a:lnL w="12700" cap="flat" cmpd="sng" algn="ctr">
                      <a:solidFill>
                        <a:srgbClr val="00ACC8"/>
                      </a:solidFill>
                      <a:prstDash val="solid"/>
                      <a:round/>
                      <a:headEnd type="none" w="med" len="med"/>
                      <a:tailEnd type="none" w="med" len="med"/>
                    </a:lnL>
                    <a:lnR w="12700" cap="flat" cmpd="sng" algn="ctr">
                      <a:solidFill>
                        <a:srgbClr val="00ACC8"/>
                      </a:solidFill>
                      <a:prstDash val="solid"/>
                      <a:round/>
                      <a:headEnd type="none" w="med" len="med"/>
                      <a:tailEnd type="none" w="med" len="med"/>
                    </a:lnR>
                    <a:lnT w="12700" cap="flat" cmpd="sng" algn="ctr">
                      <a:solidFill>
                        <a:srgbClr val="00ACC8"/>
                      </a:solidFill>
                      <a:prstDash val="solid"/>
                      <a:round/>
                      <a:headEnd type="none" w="med" len="med"/>
                      <a:tailEnd type="none" w="med" len="med"/>
                    </a:lnT>
                    <a:lnB w="12700" cap="flat" cmpd="sng" algn="ctr">
                      <a:solidFill>
                        <a:srgbClr val="00ACC8"/>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marL="0" marR="0" lvl="0" indent="0" algn="ctr" defTabSz="685800" rtl="0" eaLnBrk="1" fontAlgn="ctr" latinLnBrk="0" hangingPunct="1">
                        <a:lnSpc>
                          <a:spcPct val="100000"/>
                        </a:lnSpc>
                        <a:spcBef>
                          <a:spcPts val="0"/>
                        </a:spcBef>
                        <a:spcAft>
                          <a:spcPts val="0"/>
                        </a:spcAft>
                        <a:buClrTx/>
                        <a:buSzTx/>
                        <a:buFontTx/>
                        <a:buNone/>
                        <a:tabLst/>
                        <a:defRPr/>
                      </a:pPr>
                      <a:r>
                        <a:rPr lang="en-US" sz="1200" b="0" i="0" u="none" strike="noStrike" dirty="0">
                          <a:solidFill>
                            <a:srgbClr val="FF0000"/>
                          </a:solidFill>
                          <a:effectLst/>
                          <a:highlight>
                            <a:srgbClr val="FFFF00"/>
                          </a:highlight>
                          <a:latin typeface="Arial" panose="020B0604020202020204" pitchFamily="34" charset="0"/>
                        </a:rPr>
                        <a:t>4 hour</a:t>
                      </a:r>
                    </a:p>
                  </a:txBody>
                  <a:tcPr marL="7620" marR="7620" marT="7620" marB="0" anchor="ctr">
                    <a:lnL w="12700" cap="flat" cmpd="sng" algn="ctr">
                      <a:solidFill>
                        <a:srgbClr val="00ACC8"/>
                      </a:solidFill>
                      <a:prstDash val="solid"/>
                      <a:round/>
                      <a:headEnd type="none" w="med" len="med"/>
                      <a:tailEnd type="none" w="med" len="med"/>
                    </a:lnL>
                    <a:lnR w="12700" cap="flat" cmpd="sng" algn="ctr">
                      <a:solidFill>
                        <a:srgbClr val="00ACC8"/>
                      </a:solidFill>
                      <a:prstDash val="solid"/>
                      <a:round/>
                      <a:headEnd type="none" w="med" len="med"/>
                      <a:tailEnd type="none" w="med" len="med"/>
                    </a:lnR>
                    <a:lnT w="12700" cap="flat" cmpd="sng" algn="ctr">
                      <a:solidFill>
                        <a:srgbClr val="00ACC8"/>
                      </a:solidFill>
                      <a:prstDash val="solid"/>
                      <a:round/>
                      <a:headEnd type="none" w="med" len="med"/>
                      <a:tailEnd type="none" w="med" len="med"/>
                    </a:lnT>
                    <a:lnB w="12700" cap="flat" cmpd="sng" algn="ctr">
                      <a:solidFill>
                        <a:srgbClr val="00ACC8"/>
                      </a:solidFill>
                      <a:prstDash val="solid"/>
                      <a:round/>
                      <a:headEnd type="none" w="med" len="med"/>
                      <a:tailEnd type="none" w="med" len="med"/>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2967616300"/>
                  </a:ext>
                </a:extLst>
              </a:tr>
            </a:tbl>
          </a:graphicData>
        </a:graphic>
      </p:graphicFrame>
    </p:spTree>
    <p:extLst>
      <p:ext uri="{BB962C8B-B14F-4D97-AF65-F5344CB8AC3E}">
        <p14:creationId xmlns:p14="http://schemas.microsoft.com/office/powerpoint/2010/main" val="44803180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44170F4-B1AA-37FA-0A2D-56FD98943AC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0039C89-70EB-58A6-60CB-EC9B154D3060}"/>
              </a:ext>
            </a:extLst>
          </p:cNvPr>
          <p:cNvSpPr>
            <a:spLocks noGrp="1"/>
          </p:cNvSpPr>
          <p:nvPr>
            <p:ph type="title"/>
          </p:nvPr>
        </p:nvSpPr>
        <p:spPr/>
        <p:txBody>
          <a:bodyPr/>
          <a:lstStyle/>
          <a:p>
            <a:r>
              <a:rPr lang="en-US" sz="3200" dirty="0"/>
              <a:t>Bad DFs result in Increased RUCs and Unwarranted ESR Exposure</a:t>
            </a:r>
          </a:p>
        </p:txBody>
      </p:sp>
      <p:sp>
        <p:nvSpPr>
          <p:cNvPr id="8" name="Content Placeholder 7">
            <a:extLst>
              <a:ext uri="{FF2B5EF4-FFF2-40B4-BE49-F238E27FC236}">
                <a16:creationId xmlns:a16="http://schemas.microsoft.com/office/drawing/2014/main" id="{6886C449-D1F6-09E7-6A68-A124C430DF18}"/>
              </a:ext>
            </a:extLst>
          </p:cNvPr>
          <p:cNvSpPr>
            <a:spLocks noGrp="1"/>
          </p:cNvSpPr>
          <p:nvPr>
            <p:ph idx="1"/>
          </p:nvPr>
        </p:nvSpPr>
        <p:spPr>
          <a:prstGeom prst="rect">
            <a:avLst/>
          </a:prstGeom>
        </p:spPr>
        <p:txBody>
          <a:bodyPr/>
          <a:lstStyle/>
          <a:p>
            <a:pPr>
              <a:lnSpc>
                <a:spcPct val="107000"/>
              </a:lnSpc>
              <a:spcBef>
                <a:spcPts val="0"/>
              </a:spcBef>
              <a:tabLst>
                <a:tab pos="347345" algn="l"/>
                <a:tab pos="457200" algn="l"/>
              </a:tabLst>
            </a:pPr>
            <a:r>
              <a:rPr lang="en-US" sz="1400" dirty="0"/>
              <a:t>ERCOT’s proposed DF=1 for ECRS and Non-Spin and Non-Spin Duration of 1-hour results in terrible outcomes.</a:t>
            </a:r>
          </a:p>
          <a:p>
            <a:pPr>
              <a:lnSpc>
                <a:spcPct val="107000"/>
              </a:lnSpc>
              <a:spcBef>
                <a:spcPts val="0"/>
              </a:spcBef>
              <a:tabLst>
                <a:tab pos="347345" algn="l"/>
                <a:tab pos="457200" algn="l"/>
              </a:tabLst>
            </a:pPr>
            <a:r>
              <a:rPr lang="en-US" sz="1400" dirty="0"/>
              <a:t>Consider self-committed thermals exactly meet net load for the day with 3,000MW of additional offline thermals and 3,000MW of ESR with HB-SOC=3,000MWh for all hours of the day [Note: if the ESR charges and discharges within this day, then, of course, the HB-SOC should reflect such charging/discharging]</a:t>
            </a:r>
          </a:p>
          <a:p>
            <a:pPr>
              <a:lnSpc>
                <a:spcPct val="107000"/>
              </a:lnSpc>
              <a:spcBef>
                <a:spcPts val="0"/>
              </a:spcBef>
              <a:tabLst>
                <a:tab pos="347345" algn="l"/>
                <a:tab pos="457200" algn="l"/>
              </a:tabLst>
            </a:pPr>
            <a:r>
              <a:rPr lang="en-US" sz="1400" dirty="0"/>
              <a:t>With ECRS DF=1, RUC cannot “award” ECRS any of the 3,000MW ESR and must RUC and “award” 3,000MW of thermals to meet AS Plan (assuming cost of RUC commitment is below RUC ECRS ASDC)</a:t>
            </a:r>
          </a:p>
          <a:p>
            <a:pPr>
              <a:lnSpc>
                <a:spcPct val="107000"/>
              </a:lnSpc>
              <a:spcBef>
                <a:spcPts val="0"/>
              </a:spcBef>
              <a:tabLst>
                <a:tab pos="347345" algn="l"/>
                <a:tab pos="457200" algn="l"/>
              </a:tabLst>
            </a:pPr>
            <a:r>
              <a:rPr lang="en-US" sz="1400" dirty="0"/>
              <a:t>In SCED, 3,000MW ESR will be awarded 3,000MW ECRS for all 5-minute intervals of the day</a:t>
            </a:r>
          </a:p>
          <a:p>
            <a:pPr>
              <a:lnSpc>
                <a:spcPct val="107000"/>
              </a:lnSpc>
              <a:spcBef>
                <a:spcPts val="0"/>
              </a:spcBef>
              <a:tabLst>
                <a:tab pos="347345" algn="l"/>
                <a:tab pos="457200" algn="l"/>
              </a:tabLst>
            </a:pPr>
            <a:r>
              <a:rPr lang="en-US" sz="1400" u="sng" dirty="0"/>
              <a:t>If these ESRs had DAM or bilateral sales, then ESRs are charged RUC short charges (due to snapshot at time of RUC) even though in SCED they provided ECRS all day!</a:t>
            </a:r>
          </a:p>
          <a:p>
            <a:pPr>
              <a:lnSpc>
                <a:spcPct val="107000"/>
              </a:lnSpc>
              <a:spcBef>
                <a:spcPts val="0"/>
              </a:spcBef>
              <a:tabLst>
                <a:tab pos="347345" algn="l"/>
                <a:tab pos="457200" algn="l"/>
              </a:tabLst>
            </a:pPr>
            <a:r>
              <a:rPr lang="en-US" sz="1400" b="1" u="sng" dirty="0"/>
              <a:t>Market distortions</a:t>
            </a:r>
            <a:r>
              <a:rPr lang="en-US" sz="1400" u="sng" dirty="0"/>
              <a:t>: price suppression due to 3,000MW of totally unnecessary thermal RUC (thermals may experience operational issues/limits), unjustified RUC short charges to ESRs and other shorts, distort ESR DAM and bilateral participation,</a:t>
            </a:r>
            <a:r>
              <a:rPr lang="en-US" sz="1400" dirty="0"/>
              <a:t> </a:t>
            </a:r>
          </a:p>
          <a:p>
            <a:pPr>
              <a:lnSpc>
                <a:spcPct val="107000"/>
              </a:lnSpc>
              <a:spcBef>
                <a:spcPts val="0"/>
              </a:spcBef>
              <a:tabLst>
                <a:tab pos="347345" algn="l"/>
                <a:tab pos="457200" algn="l"/>
              </a:tabLst>
            </a:pPr>
            <a:r>
              <a:rPr lang="en-US" sz="1400" dirty="0"/>
              <a:t>With 1-hour Non-Spin duration, consider 3,000MW of ESR with HB-SOC=3,000MWh and DF=1. </a:t>
            </a:r>
          </a:p>
          <a:p>
            <a:pPr>
              <a:lnSpc>
                <a:spcPct val="107000"/>
              </a:lnSpc>
              <a:spcBef>
                <a:spcPts val="0"/>
              </a:spcBef>
              <a:tabLst>
                <a:tab pos="347345" algn="l"/>
                <a:tab pos="457200" algn="l"/>
              </a:tabLst>
            </a:pPr>
            <a:r>
              <a:rPr lang="en-US" sz="1400" dirty="0"/>
              <a:t>If HB-SOC=0 for next hour, RUC may “award” 3,000MW of Non-Spin to ESRs in this hour. </a:t>
            </a:r>
            <a:r>
              <a:rPr lang="en-US" sz="1400" u="sng" dirty="0"/>
              <a:t>This is totally inconsistent with SCED which would award at most 750MW of Non-Spin to ESRs in that hour</a:t>
            </a:r>
            <a:r>
              <a:rPr lang="en-US" sz="1400" dirty="0"/>
              <a:t>.</a:t>
            </a:r>
          </a:p>
          <a:p>
            <a:pPr>
              <a:lnSpc>
                <a:spcPct val="107000"/>
              </a:lnSpc>
              <a:spcBef>
                <a:spcPts val="0"/>
              </a:spcBef>
              <a:tabLst>
                <a:tab pos="347345" algn="l"/>
                <a:tab pos="457200" algn="l"/>
              </a:tabLst>
            </a:pPr>
            <a:r>
              <a:rPr lang="en-US" sz="1400" dirty="0"/>
              <a:t>Of course, </a:t>
            </a:r>
            <a:r>
              <a:rPr lang="en-US" sz="1400" u="sng" dirty="0"/>
              <a:t>DF=1 for Non-Spin has the same issues as described for ECRS above</a:t>
            </a:r>
            <a:r>
              <a:rPr lang="en-US" sz="1400" dirty="0"/>
              <a:t>.</a:t>
            </a:r>
          </a:p>
          <a:p>
            <a:pPr marL="0" indent="0">
              <a:lnSpc>
                <a:spcPct val="107000"/>
              </a:lnSpc>
              <a:spcBef>
                <a:spcPts val="0"/>
              </a:spcBef>
              <a:buNone/>
              <a:tabLst>
                <a:tab pos="347345" algn="l"/>
                <a:tab pos="457200" algn="l"/>
              </a:tabLst>
            </a:pPr>
            <a:endParaRPr lang="en-US" sz="900" dirty="0"/>
          </a:p>
          <a:p>
            <a:pPr>
              <a:lnSpc>
                <a:spcPct val="107000"/>
              </a:lnSpc>
              <a:spcBef>
                <a:spcPts val="0"/>
              </a:spcBef>
              <a:tabLst>
                <a:tab pos="347345" algn="l"/>
                <a:tab pos="457200" algn="l"/>
              </a:tabLst>
            </a:pPr>
            <a:endParaRPr lang="en-US" sz="1400" dirty="0"/>
          </a:p>
          <a:p>
            <a:pPr>
              <a:lnSpc>
                <a:spcPct val="107000"/>
              </a:lnSpc>
              <a:spcBef>
                <a:spcPts val="0"/>
              </a:spcBef>
              <a:tabLst>
                <a:tab pos="347345" algn="l"/>
                <a:tab pos="457200" algn="l"/>
              </a:tabLst>
            </a:pPr>
            <a:endParaRPr lang="en-US" sz="1400" dirty="0"/>
          </a:p>
          <a:p>
            <a:pPr>
              <a:lnSpc>
                <a:spcPct val="107000"/>
              </a:lnSpc>
              <a:spcBef>
                <a:spcPts val="0"/>
              </a:spcBef>
              <a:tabLst>
                <a:tab pos="347345" algn="l"/>
                <a:tab pos="457200" algn="l"/>
              </a:tabLst>
            </a:pPr>
            <a:endParaRPr lang="en-US" sz="1400" dirty="0"/>
          </a:p>
          <a:p>
            <a:pPr>
              <a:lnSpc>
                <a:spcPct val="107000"/>
              </a:lnSpc>
              <a:spcBef>
                <a:spcPts val="0"/>
              </a:spcBef>
              <a:tabLst>
                <a:tab pos="347345" algn="l"/>
                <a:tab pos="457200" algn="l"/>
              </a:tabLst>
            </a:pPr>
            <a:endParaRPr lang="en-US" sz="1400" dirty="0"/>
          </a:p>
          <a:p>
            <a:pPr>
              <a:lnSpc>
                <a:spcPct val="107000"/>
              </a:lnSpc>
              <a:spcBef>
                <a:spcPts val="0"/>
              </a:spcBef>
              <a:tabLst>
                <a:tab pos="347345" algn="l"/>
                <a:tab pos="457200" algn="l"/>
              </a:tabLst>
            </a:pPr>
            <a:endParaRPr lang="en-US" sz="1400" dirty="0"/>
          </a:p>
          <a:p>
            <a:pPr>
              <a:lnSpc>
                <a:spcPct val="107000"/>
              </a:lnSpc>
              <a:spcBef>
                <a:spcPts val="0"/>
              </a:spcBef>
              <a:tabLst>
                <a:tab pos="347345" algn="l"/>
                <a:tab pos="457200" algn="l"/>
              </a:tabLst>
            </a:pPr>
            <a:endParaRPr lang="en-US" sz="1400" dirty="0"/>
          </a:p>
          <a:p>
            <a:pPr>
              <a:lnSpc>
                <a:spcPct val="107000"/>
              </a:lnSpc>
              <a:spcBef>
                <a:spcPts val="0"/>
              </a:spcBef>
              <a:tabLst>
                <a:tab pos="347345" algn="l"/>
                <a:tab pos="457200" algn="l"/>
              </a:tabLst>
            </a:pPr>
            <a:endParaRPr lang="en-US" sz="1400" dirty="0"/>
          </a:p>
          <a:p>
            <a:pPr>
              <a:lnSpc>
                <a:spcPct val="107000"/>
              </a:lnSpc>
              <a:spcBef>
                <a:spcPts val="0"/>
              </a:spcBef>
              <a:tabLst>
                <a:tab pos="347345" algn="l"/>
                <a:tab pos="457200" algn="l"/>
              </a:tabLst>
            </a:pPr>
            <a:endParaRPr lang="en-US" sz="1400" dirty="0"/>
          </a:p>
          <a:p>
            <a:pPr>
              <a:lnSpc>
                <a:spcPct val="107000"/>
              </a:lnSpc>
              <a:spcBef>
                <a:spcPts val="0"/>
              </a:spcBef>
              <a:tabLst>
                <a:tab pos="347345" algn="l"/>
                <a:tab pos="457200" algn="l"/>
              </a:tabLst>
            </a:pPr>
            <a:endParaRPr lang="en-US" sz="1400" dirty="0"/>
          </a:p>
          <a:p>
            <a:pPr>
              <a:lnSpc>
                <a:spcPct val="107000"/>
              </a:lnSpc>
              <a:spcBef>
                <a:spcPts val="0"/>
              </a:spcBef>
              <a:tabLst>
                <a:tab pos="347345" algn="l"/>
                <a:tab pos="457200" algn="l"/>
              </a:tabLst>
            </a:pPr>
            <a:endParaRPr lang="en-US" sz="1400" dirty="0"/>
          </a:p>
          <a:p>
            <a:pPr>
              <a:lnSpc>
                <a:spcPct val="107000"/>
              </a:lnSpc>
              <a:spcBef>
                <a:spcPts val="0"/>
              </a:spcBef>
              <a:tabLst>
                <a:tab pos="347345" algn="l"/>
                <a:tab pos="457200" algn="l"/>
              </a:tabLst>
            </a:pPr>
            <a:endParaRPr lang="en-US" sz="1400" dirty="0"/>
          </a:p>
          <a:p>
            <a:pPr>
              <a:lnSpc>
                <a:spcPct val="107000"/>
              </a:lnSpc>
              <a:spcBef>
                <a:spcPts val="0"/>
              </a:spcBef>
              <a:tabLst>
                <a:tab pos="347345" algn="l"/>
                <a:tab pos="457200" algn="l"/>
              </a:tabLst>
            </a:pPr>
            <a:endParaRPr lang="en-US" sz="1400" dirty="0"/>
          </a:p>
          <a:p>
            <a:pPr>
              <a:lnSpc>
                <a:spcPct val="107000"/>
              </a:lnSpc>
              <a:spcBef>
                <a:spcPts val="0"/>
              </a:spcBef>
              <a:tabLst>
                <a:tab pos="347345" algn="l"/>
                <a:tab pos="457200" algn="l"/>
              </a:tabLst>
            </a:pPr>
            <a:endParaRPr lang="en-US" sz="1400" dirty="0"/>
          </a:p>
          <a:p>
            <a:pPr>
              <a:lnSpc>
                <a:spcPct val="107000"/>
              </a:lnSpc>
              <a:spcBef>
                <a:spcPts val="0"/>
              </a:spcBef>
              <a:tabLst>
                <a:tab pos="347345" algn="l"/>
                <a:tab pos="457200" algn="l"/>
              </a:tabLst>
            </a:pPr>
            <a:endParaRPr lang="en-US" sz="1400" dirty="0"/>
          </a:p>
          <a:p>
            <a:pPr>
              <a:lnSpc>
                <a:spcPct val="107000"/>
              </a:lnSpc>
              <a:spcBef>
                <a:spcPts val="0"/>
              </a:spcBef>
              <a:tabLst>
                <a:tab pos="347345" algn="l"/>
                <a:tab pos="457200" algn="l"/>
              </a:tabLst>
            </a:pPr>
            <a:endParaRPr lang="en-US" sz="1400" dirty="0"/>
          </a:p>
          <a:p>
            <a:pPr>
              <a:lnSpc>
                <a:spcPct val="107000"/>
              </a:lnSpc>
              <a:spcBef>
                <a:spcPts val="0"/>
              </a:spcBef>
              <a:tabLst>
                <a:tab pos="347345" algn="l"/>
                <a:tab pos="457200" algn="l"/>
              </a:tabLst>
            </a:pPr>
            <a:endParaRPr lang="en-US" sz="1400" dirty="0"/>
          </a:p>
          <a:p>
            <a:pPr>
              <a:lnSpc>
                <a:spcPct val="107000"/>
              </a:lnSpc>
              <a:spcBef>
                <a:spcPts val="0"/>
              </a:spcBef>
              <a:tabLst>
                <a:tab pos="347345" algn="l"/>
                <a:tab pos="457200" algn="l"/>
              </a:tabLst>
            </a:pPr>
            <a:endParaRPr lang="en-US" sz="1400" dirty="0"/>
          </a:p>
          <a:p>
            <a:pPr>
              <a:lnSpc>
                <a:spcPct val="107000"/>
              </a:lnSpc>
              <a:spcBef>
                <a:spcPts val="0"/>
              </a:spcBef>
              <a:tabLst>
                <a:tab pos="347345" algn="l"/>
                <a:tab pos="457200" algn="l"/>
              </a:tabLst>
            </a:pPr>
            <a:endParaRPr lang="en-US" sz="1400" dirty="0">
              <a:solidFill>
                <a:srgbClr val="5B6770"/>
              </a:solidFill>
              <a:latin typeface="Arial" panose="020B0604020202020204" pitchFamily="34" charset="0"/>
              <a:ea typeface="Calibri" panose="020F0502020204030204" pitchFamily="34" charset="0"/>
              <a:cs typeface="Arial" panose="020B0604020202020204" pitchFamily="34" charset="0"/>
            </a:endParaRPr>
          </a:p>
          <a:p>
            <a:pPr marL="0" indent="0">
              <a:buNone/>
            </a:pPr>
            <a:endParaRPr lang="en-US" sz="1400" dirty="0"/>
          </a:p>
          <a:p>
            <a:pPr marL="0" indent="0">
              <a:buNone/>
            </a:pPr>
            <a:endParaRPr lang="en-US" sz="1400" dirty="0"/>
          </a:p>
          <a:p>
            <a:pPr marL="0" indent="0">
              <a:buNone/>
            </a:pPr>
            <a:endParaRPr lang="en-US" sz="1400" dirty="0"/>
          </a:p>
          <a:p>
            <a:pPr marL="0" indent="0">
              <a:buNone/>
            </a:pPr>
            <a:endParaRPr lang="en-US" sz="1400" dirty="0"/>
          </a:p>
          <a:p>
            <a:pPr marL="0" indent="0">
              <a:buNone/>
            </a:pPr>
            <a:endParaRPr lang="en-US" sz="1400" dirty="0"/>
          </a:p>
          <a:p>
            <a:pPr marL="0" indent="0">
              <a:buNone/>
            </a:pPr>
            <a:endParaRPr lang="en-US" sz="1400" dirty="0"/>
          </a:p>
          <a:p>
            <a:pPr marL="0" indent="0">
              <a:buNone/>
            </a:pPr>
            <a:endParaRPr lang="en-US" sz="1400" dirty="0"/>
          </a:p>
          <a:p>
            <a:pPr marL="0" indent="0">
              <a:buNone/>
            </a:pPr>
            <a:endParaRPr lang="en-US" sz="1400" dirty="0"/>
          </a:p>
          <a:p>
            <a:pPr marL="0" indent="0">
              <a:buNone/>
            </a:pPr>
            <a:endParaRPr lang="en-US" sz="1400" dirty="0"/>
          </a:p>
          <a:p>
            <a:pPr marL="0" indent="0">
              <a:buNone/>
            </a:pPr>
            <a:endParaRPr lang="en-US" sz="1400" dirty="0"/>
          </a:p>
          <a:p>
            <a:pPr marL="0" indent="0">
              <a:buNone/>
            </a:pPr>
            <a:endParaRPr lang="en-US" sz="1400" dirty="0"/>
          </a:p>
          <a:p>
            <a:pPr marL="0" indent="0">
              <a:buNone/>
            </a:pPr>
            <a:endParaRPr lang="en-US" sz="1400" dirty="0"/>
          </a:p>
          <a:p>
            <a:pPr marL="0" indent="0">
              <a:buNone/>
            </a:pPr>
            <a:endParaRPr lang="en-US" sz="1400" dirty="0"/>
          </a:p>
          <a:p>
            <a:pPr marL="0" indent="0">
              <a:buNone/>
            </a:pPr>
            <a:endParaRPr lang="en-US" sz="1400" dirty="0"/>
          </a:p>
          <a:p>
            <a:pPr marL="0" indent="0">
              <a:buNone/>
            </a:pPr>
            <a:r>
              <a:rPr lang="en-US" sz="1400" dirty="0"/>
              <a:t>Table below shows the impact of these recommendations in red text.</a:t>
            </a:r>
          </a:p>
          <a:p>
            <a:pPr marL="0" indent="0">
              <a:buNone/>
            </a:pPr>
            <a:endParaRPr lang="en-US" sz="1400" dirty="0"/>
          </a:p>
          <a:p>
            <a:endParaRPr lang="en-US" sz="1400" dirty="0"/>
          </a:p>
        </p:txBody>
      </p:sp>
      <p:sp>
        <p:nvSpPr>
          <p:cNvPr id="4" name="Slide Number Placeholder 3">
            <a:extLst>
              <a:ext uri="{FF2B5EF4-FFF2-40B4-BE49-F238E27FC236}">
                <a16:creationId xmlns:a16="http://schemas.microsoft.com/office/drawing/2014/main" id="{E2A536DB-922B-7604-8B18-828565B774B0}"/>
              </a:ext>
            </a:extLst>
          </p:cNvPr>
          <p:cNvSpPr>
            <a:spLocks noGrp="1"/>
          </p:cNvSpPr>
          <p:nvPr>
            <p:ph type="sldNum" sz="quarter" idx="4"/>
          </p:nvPr>
        </p:nvSpPr>
        <p:spPr>
          <a:xfrm>
            <a:off x="8219768" y="6553200"/>
            <a:ext cx="457200" cy="212725"/>
          </a:xfrm>
          <a:prstGeom prst="rect">
            <a:avLst/>
          </a:prstGeom>
        </p:spPr>
        <p:txBody>
          <a:bodyPr vert="horz" lIns="91440" tIns="45720" rIns="91440" bIns="45720" rtlCol="0" anchor="ctr"/>
          <a:lstStyle>
            <a:defPPr>
              <a:defRPr lang="en-US"/>
            </a:defPPr>
            <a:lvl1pPr marL="0" algn="ctr" defTabSz="914400" rtl="0" eaLnBrk="1" latinLnBrk="0" hangingPunct="1">
              <a:defRPr sz="90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1D93BD3E-1E9A-4970-A6F7-E7AC52762E0C}" type="slidenum">
              <a:rPr lang="en-US" smtClean="0"/>
              <a:pPr/>
              <a:t>6</a:t>
            </a:fld>
            <a:endParaRPr lang="en-US"/>
          </a:p>
        </p:txBody>
      </p:sp>
    </p:spTree>
    <p:extLst>
      <p:ext uri="{BB962C8B-B14F-4D97-AF65-F5344CB8AC3E}">
        <p14:creationId xmlns:p14="http://schemas.microsoft.com/office/powerpoint/2010/main" val="165722732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C72A4E0-A73E-F1AF-405B-27885321482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B2B590D-BA7E-5BF9-3C6C-AD115DF5C999}"/>
              </a:ext>
            </a:extLst>
          </p:cNvPr>
          <p:cNvSpPr>
            <a:spLocks noGrp="1"/>
          </p:cNvSpPr>
          <p:nvPr>
            <p:ph type="title"/>
          </p:nvPr>
        </p:nvSpPr>
        <p:spPr/>
        <p:txBody>
          <a:bodyPr/>
          <a:lstStyle/>
          <a:p>
            <a:r>
              <a:rPr lang="en-US" sz="3200" dirty="0"/>
              <a:t>Solution: DF=0 for ECRS &amp; Non-Spin; 4-hour Non-Spin Duration</a:t>
            </a:r>
          </a:p>
        </p:txBody>
      </p:sp>
      <p:sp>
        <p:nvSpPr>
          <p:cNvPr id="8" name="Content Placeholder 7">
            <a:extLst>
              <a:ext uri="{FF2B5EF4-FFF2-40B4-BE49-F238E27FC236}">
                <a16:creationId xmlns:a16="http://schemas.microsoft.com/office/drawing/2014/main" id="{661B0F2F-E6D7-EFCF-E9F3-36FBA426D09A}"/>
              </a:ext>
            </a:extLst>
          </p:cNvPr>
          <p:cNvSpPr>
            <a:spLocks noGrp="1"/>
          </p:cNvSpPr>
          <p:nvPr>
            <p:ph idx="1"/>
          </p:nvPr>
        </p:nvSpPr>
        <p:spPr>
          <a:prstGeom prst="rect">
            <a:avLst/>
          </a:prstGeom>
        </p:spPr>
        <p:txBody>
          <a:bodyPr/>
          <a:lstStyle/>
          <a:p>
            <a:pPr>
              <a:lnSpc>
                <a:spcPct val="107000"/>
              </a:lnSpc>
              <a:spcBef>
                <a:spcPts val="0"/>
              </a:spcBef>
              <a:tabLst>
                <a:tab pos="347345" algn="l"/>
                <a:tab pos="457200" algn="l"/>
              </a:tabLst>
            </a:pPr>
            <a:r>
              <a:rPr lang="en-US" sz="1400" dirty="0"/>
              <a:t>Consider self-committed thermals exactly meet net load for the day with 3,000MW of additional offline thermals and 3,000MW of ESR with HB-SOC=3,000MWh for all hours of the day [Note: if the ESR charges and discharges within this day, then, of course, the HB-SOC should reflect such charging/discharging]</a:t>
            </a:r>
          </a:p>
          <a:p>
            <a:pPr>
              <a:lnSpc>
                <a:spcPct val="107000"/>
              </a:lnSpc>
              <a:spcBef>
                <a:spcPts val="0"/>
              </a:spcBef>
              <a:tabLst>
                <a:tab pos="347345" algn="l"/>
                <a:tab pos="457200" algn="l"/>
              </a:tabLst>
            </a:pPr>
            <a:r>
              <a:rPr lang="en-US" sz="1400" dirty="0"/>
              <a:t>With ECRS DF=0, RUC can “award” ECRS to all 3,000MW ESR and would not RUC thermals to meet AS Plan </a:t>
            </a:r>
          </a:p>
          <a:p>
            <a:pPr>
              <a:lnSpc>
                <a:spcPct val="107000"/>
              </a:lnSpc>
              <a:spcBef>
                <a:spcPts val="0"/>
              </a:spcBef>
              <a:tabLst>
                <a:tab pos="347345" algn="l"/>
                <a:tab pos="457200" algn="l"/>
              </a:tabLst>
            </a:pPr>
            <a:r>
              <a:rPr lang="en-US" sz="1400" dirty="0"/>
              <a:t>In SCED, 3,000MW ESR will be awarded 3,000MW ECRS for all 5-minute intervals of the day</a:t>
            </a:r>
          </a:p>
          <a:p>
            <a:pPr>
              <a:lnSpc>
                <a:spcPct val="107000"/>
              </a:lnSpc>
              <a:spcBef>
                <a:spcPts val="0"/>
              </a:spcBef>
              <a:tabLst>
                <a:tab pos="347345" algn="l"/>
                <a:tab pos="457200" algn="l"/>
              </a:tabLst>
            </a:pPr>
            <a:r>
              <a:rPr lang="en-US" sz="1400" u="sng" dirty="0"/>
              <a:t>If these ESRs had DAM or bilateral sales, then ESRs are not exposed to RUC short charges</a:t>
            </a:r>
          </a:p>
          <a:p>
            <a:pPr>
              <a:lnSpc>
                <a:spcPct val="107000"/>
              </a:lnSpc>
              <a:spcBef>
                <a:spcPts val="0"/>
              </a:spcBef>
              <a:tabLst>
                <a:tab pos="347345" algn="l"/>
                <a:tab pos="457200" algn="l"/>
              </a:tabLst>
            </a:pPr>
            <a:r>
              <a:rPr lang="en-US" sz="1400" b="1" u="sng" dirty="0"/>
              <a:t>RUC and SCED consistency avoids unnecessary RUC, price suppression and unwarranted ESR exposure</a:t>
            </a:r>
          </a:p>
          <a:p>
            <a:pPr>
              <a:lnSpc>
                <a:spcPct val="107000"/>
              </a:lnSpc>
              <a:spcBef>
                <a:spcPts val="0"/>
              </a:spcBef>
              <a:tabLst>
                <a:tab pos="347345" algn="l"/>
                <a:tab pos="457200" algn="l"/>
              </a:tabLst>
            </a:pPr>
            <a:r>
              <a:rPr lang="en-US" sz="1400" b="1" u="sng" dirty="0"/>
              <a:t>ECRS and Non-Spin awarded ESRs both in SCED and RUC always maintain 1-hour and 4-hour SOC in order to meet any forecast or other uncertainties as ERCOT has argued for</a:t>
            </a:r>
            <a:r>
              <a:rPr lang="en-US" sz="1400" u="sng" dirty="0"/>
              <a:t>,</a:t>
            </a:r>
            <a:r>
              <a:rPr lang="en-US" sz="1400" dirty="0"/>
              <a:t> </a:t>
            </a:r>
          </a:p>
          <a:p>
            <a:pPr>
              <a:lnSpc>
                <a:spcPct val="107000"/>
              </a:lnSpc>
              <a:spcBef>
                <a:spcPts val="0"/>
              </a:spcBef>
              <a:tabLst>
                <a:tab pos="347345" algn="l"/>
                <a:tab pos="457200" algn="l"/>
              </a:tabLst>
            </a:pPr>
            <a:r>
              <a:rPr lang="en-US" sz="1400" dirty="0"/>
              <a:t>With </a:t>
            </a:r>
            <a:r>
              <a:rPr lang="en-US" sz="1400" u="sng" dirty="0"/>
              <a:t>4-hour</a:t>
            </a:r>
            <a:r>
              <a:rPr lang="en-US" sz="1400" dirty="0"/>
              <a:t> Non-Spin duration, consider 3,000MW of ESR with HB-SOC=12,000MWh for all hours and DF=0 [Note: ERCOT proposes 1-hour Non-Spin duration – 4-hour Non-Spin duration is reserving enough SOC equivalent to 1-hour duration plus DF=1 for solar ramp-down hour +/- 1-hour but in a manner consistent with SCED.</a:t>
            </a:r>
          </a:p>
          <a:p>
            <a:pPr>
              <a:lnSpc>
                <a:spcPct val="107000"/>
              </a:lnSpc>
              <a:spcBef>
                <a:spcPts val="0"/>
              </a:spcBef>
              <a:tabLst>
                <a:tab pos="347345" algn="l"/>
                <a:tab pos="457200" algn="l"/>
              </a:tabLst>
            </a:pPr>
            <a:r>
              <a:rPr lang="en-US" sz="1400" dirty="0"/>
              <a:t>RUC can “award” 3,000MW of Non-Spin to ESRs for the entire day. </a:t>
            </a:r>
            <a:r>
              <a:rPr lang="en-US" sz="1400" u="sng" dirty="0"/>
              <a:t>This is totally consistent with SCED which would award 3,000MW of Non-Spin to ESRs for all intervals in that day</a:t>
            </a:r>
            <a:r>
              <a:rPr lang="en-US" sz="1400" dirty="0"/>
              <a:t>.</a:t>
            </a:r>
          </a:p>
          <a:p>
            <a:pPr>
              <a:lnSpc>
                <a:spcPct val="107000"/>
              </a:lnSpc>
              <a:spcBef>
                <a:spcPts val="0"/>
              </a:spcBef>
              <a:tabLst>
                <a:tab pos="347345" algn="l"/>
                <a:tab pos="457200" algn="l"/>
              </a:tabLst>
            </a:pPr>
            <a:r>
              <a:rPr lang="en-US" sz="1400" u="sng" dirty="0"/>
              <a:t>DF=0 for RRS, ECRS and Non-Spin is the correct value for RTC Go-Live and thereafter – this value should not be adjusted after Go-Live for reasons above</a:t>
            </a:r>
            <a:r>
              <a:rPr lang="en-US" sz="1400" dirty="0"/>
              <a:t>.</a:t>
            </a:r>
          </a:p>
          <a:p>
            <a:pPr>
              <a:lnSpc>
                <a:spcPct val="107000"/>
              </a:lnSpc>
              <a:spcBef>
                <a:spcPts val="0"/>
              </a:spcBef>
              <a:tabLst>
                <a:tab pos="347345" algn="l"/>
                <a:tab pos="457200" algn="l"/>
              </a:tabLst>
            </a:pPr>
            <a:r>
              <a:rPr lang="en-US" sz="1400" dirty="0"/>
              <a:t>Today’s highly conservative RUC has DF=0 for all AS, including Reg-Up and Reg-Down.</a:t>
            </a:r>
          </a:p>
          <a:p>
            <a:pPr>
              <a:lnSpc>
                <a:spcPct val="107000"/>
              </a:lnSpc>
              <a:spcBef>
                <a:spcPts val="0"/>
              </a:spcBef>
              <a:tabLst>
                <a:tab pos="347345" algn="l"/>
                <a:tab pos="457200" algn="l"/>
              </a:tabLst>
            </a:pPr>
            <a:r>
              <a:rPr lang="en-US" sz="1400" dirty="0"/>
              <a:t>Today, ESRs can provide AS with much less SOC than the corresponding AS duration requirements; under RTC and these changes, ESRs </a:t>
            </a:r>
            <a:r>
              <a:rPr lang="en-US" sz="1400" u="sng" dirty="0"/>
              <a:t>must have </a:t>
            </a:r>
            <a:r>
              <a:rPr lang="en-US" sz="1400" dirty="0"/>
              <a:t>SOC sufficient to meet corresponding AS duration requirements to be awarded AS in SCED and RUC.</a:t>
            </a:r>
          </a:p>
          <a:p>
            <a:pPr marL="0" indent="0">
              <a:buNone/>
            </a:pPr>
            <a:endParaRPr lang="en-US" sz="1400" dirty="0"/>
          </a:p>
          <a:p>
            <a:endParaRPr lang="en-US" sz="1400" dirty="0"/>
          </a:p>
        </p:txBody>
      </p:sp>
      <p:sp>
        <p:nvSpPr>
          <p:cNvPr id="4" name="Slide Number Placeholder 3">
            <a:extLst>
              <a:ext uri="{FF2B5EF4-FFF2-40B4-BE49-F238E27FC236}">
                <a16:creationId xmlns:a16="http://schemas.microsoft.com/office/drawing/2014/main" id="{5724BBA0-D430-3168-283E-FF8CF29D408D}"/>
              </a:ext>
            </a:extLst>
          </p:cNvPr>
          <p:cNvSpPr>
            <a:spLocks noGrp="1"/>
          </p:cNvSpPr>
          <p:nvPr>
            <p:ph type="sldNum" sz="quarter" idx="4"/>
          </p:nvPr>
        </p:nvSpPr>
        <p:spPr>
          <a:xfrm>
            <a:off x="8219768" y="6553200"/>
            <a:ext cx="457200" cy="212725"/>
          </a:xfrm>
          <a:prstGeom prst="rect">
            <a:avLst/>
          </a:prstGeom>
        </p:spPr>
        <p:txBody>
          <a:bodyPr vert="horz" lIns="91440" tIns="45720" rIns="91440" bIns="45720" rtlCol="0" anchor="ctr"/>
          <a:lstStyle>
            <a:defPPr>
              <a:defRPr lang="en-US"/>
            </a:defPPr>
            <a:lvl1pPr marL="0" algn="ctr" defTabSz="914400" rtl="0" eaLnBrk="1" latinLnBrk="0" hangingPunct="1">
              <a:defRPr sz="90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1D93BD3E-1E9A-4970-A6F7-E7AC52762E0C}" type="slidenum">
              <a:rPr lang="en-US" smtClean="0"/>
              <a:pPr/>
              <a:t>7</a:t>
            </a:fld>
            <a:endParaRPr lang="en-US"/>
          </a:p>
        </p:txBody>
      </p:sp>
    </p:spTree>
    <p:extLst>
      <p:ext uri="{BB962C8B-B14F-4D97-AF65-F5344CB8AC3E}">
        <p14:creationId xmlns:p14="http://schemas.microsoft.com/office/powerpoint/2010/main" val="358969507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9E94C61-6503-E09A-3B4E-0551DCE2FCD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73A6951-CBBE-7015-407A-BAA2E423928C}"/>
              </a:ext>
            </a:extLst>
          </p:cNvPr>
          <p:cNvSpPr>
            <a:spLocks noGrp="1"/>
          </p:cNvSpPr>
          <p:nvPr>
            <p:ph type="title"/>
          </p:nvPr>
        </p:nvSpPr>
        <p:spPr/>
        <p:txBody>
          <a:bodyPr/>
          <a:lstStyle/>
          <a:p>
            <a:r>
              <a:rPr lang="en-US" sz="3200" dirty="0"/>
              <a:t>Stakeholder Call to Action</a:t>
            </a:r>
          </a:p>
        </p:txBody>
      </p:sp>
      <p:sp>
        <p:nvSpPr>
          <p:cNvPr id="8" name="Content Placeholder 7">
            <a:extLst>
              <a:ext uri="{FF2B5EF4-FFF2-40B4-BE49-F238E27FC236}">
                <a16:creationId xmlns:a16="http://schemas.microsoft.com/office/drawing/2014/main" id="{0314D8D0-0CBD-6666-382F-56426EA70A6D}"/>
              </a:ext>
            </a:extLst>
          </p:cNvPr>
          <p:cNvSpPr>
            <a:spLocks noGrp="1"/>
          </p:cNvSpPr>
          <p:nvPr>
            <p:ph idx="1"/>
          </p:nvPr>
        </p:nvSpPr>
        <p:spPr>
          <a:prstGeom prst="rect">
            <a:avLst/>
          </a:prstGeom>
        </p:spPr>
        <p:txBody>
          <a:bodyPr/>
          <a:lstStyle/>
          <a:p>
            <a:pPr>
              <a:lnSpc>
                <a:spcPct val="107000"/>
              </a:lnSpc>
              <a:spcBef>
                <a:spcPts val="0"/>
              </a:spcBef>
              <a:tabLst>
                <a:tab pos="347345" algn="l"/>
                <a:tab pos="457200" algn="l"/>
              </a:tabLst>
            </a:pPr>
            <a:r>
              <a:rPr lang="en-US" sz="1600" dirty="0"/>
              <a:t>Stakeholders had historically taken the lead in designing the ERCOT market – Stakeholders need to lead on RTC design related issues like this, AORDC/ASDC design to reflect AS scarcity values, and mechanisms to ensure adequate SOC control by ESRs under RTC</a:t>
            </a:r>
          </a:p>
          <a:p>
            <a:pPr>
              <a:lnSpc>
                <a:spcPct val="107000"/>
              </a:lnSpc>
              <a:spcBef>
                <a:spcPts val="0"/>
              </a:spcBef>
              <a:tabLst>
                <a:tab pos="347345" algn="l"/>
                <a:tab pos="457200" algn="l"/>
              </a:tabLst>
            </a:pPr>
            <a:endParaRPr lang="en-US" sz="1600" dirty="0"/>
          </a:p>
          <a:p>
            <a:pPr>
              <a:lnSpc>
                <a:spcPct val="107000"/>
              </a:lnSpc>
              <a:spcBef>
                <a:spcPts val="0"/>
              </a:spcBef>
              <a:tabLst>
                <a:tab pos="347345" algn="l"/>
                <a:tab pos="457200" algn="l"/>
              </a:tabLst>
            </a:pPr>
            <a:r>
              <a:rPr lang="en-US" sz="1600" dirty="0"/>
              <a:t>For RTC go-live, let’s align DFs with operational reality — DF = 0 for ECRS, Non-Spin, and RRS ensures efficient, reliable, and fair market outcomes.</a:t>
            </a:r>
          </a:p>
        </p:txBody>
      </p:sp>
      <p:sp>
        <p:nvSpPr>
          <p:cNvPr id="4" name="Slide Number Placeholder 3">
            <a:extLst>
              <a:ext uri="{FF2B5EF4-FFF2-40B4-BE49-F238E27FC236}">
                <a16:creationId xmlns:a16="http://schemas.microsoft.com/office/drawing/2014/main" id="{85324C20-E473-1564-4BE7-084B9B5B0522}"/>
              </a:ext>
            </a:extLst>
          </p:cNvPr>
          <p:cNvSpPr>
            <a:spLocks noGrp="1"/>
          </p:cNvSpPr>
          <p:nvPr>
            <p:ph type="sldNum" sz="quarter" idx="4"/>
          </p:nvPr>
        </p:nvSpPr>
        <p:spPr>
          <a:xfrm>
            <a:off x="8219768" y="6553200"/>
            <a:ext cx="457200" cy="212725"/>
          </a:xfrm>
          <a:prstGeom prst="rect">
            <a:avLst/>
          </a:prstGeom>
        </p:spPr>
        <p:txBody>
          <a:bodyPr vert="horz" lIns="91440" tIns="45720" rIns="91440" bIns="45720" rtlCol="0" anchor="ctr"/>
          <a:lstStyle>
            <a:defPPr>
              <a:defRPr lang="en-US"/>
            </a:defPPr>
            <a:lvl1pPr marL="0" algn="ctr" defTabSz="914400" rtl="0" eaLnBrk="1" latinLnBrk="0" hangingPunct="1">
              <a:defRPr sz="90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1D93BD3E-1E9A-4970-A6F7-E7AC52762E0C}" type="slidenum">
              <a:rPr lang="en-US" smtClean="0"/>
              <a:pPr/>
              <a:t>8</a:t>
            </a:fld>
            <a:endParaRPr lang="en-US"/>
          </a:p>
        </p:txBody>
      </p:sp>
    </p:spTree>
    <p:extLst>
      <p:ext uri="{BB962C8B-B14F-4D97-AF65-F5344CB8AC3E}">
        <p14:creationId xmlns:p14="http://schemas.microsoft.com/office/powerpoint/2010/main" val="1991533123"/>
      </p:ext>
    </p:extLst>
  </p:cSld>
  <p:clrMapOvr>
    <a:masterClrMapping/>
  </p:clrMapOvr>
</p:sld>
</file>

<file path=ppt/theme/theme1.xml><?xml version="1.0" encoding="utf-8"?>
<a:theme xmlns:a="http://schemas.openxmlformats.org/drawingml/2006/main" name="Level">
  <a:themeElements>
    <a:clrScheme name="Level 8">
      <a:dk1>
        <a:srgbClr val="000000"/>
      </a:dk1>
      <a:lt1>
        <a:srgbClr val="FFFFFF"/>
      </a:lt1>
      <a:dk2>
        <a:srgbClr val="999900"/>
      </a:dk2>
      <a:lt2>
        <a:srgbClr val="666600"/>
      </a:lt2>
      <a:accent1>
        <a:srgbClr val="99CC00"/>
      </a:accent1>
      <a:accent2>
        <a:srgbClr val="CCCC66"/>
      </a:accent2>
      <a:accent3>
        <a:srgbClr val="FFFFFF"/>
      </a:accent3>
      <a:accent4>
        <a:srgbClr val="000000"/>
      </a:accent4>
      <a:accent5>
        <a:srgbClr val="CAE2AA"/>
      </a:accent5>
      <a:accent6>
        <a:srgbClr val="B9B95C"/>
      </a:accent6>
      <a:hlink>
        <a:srgbClr val="FFCC00"/>
      </a:hlink>
      <a:folHlink>
        <a:srgbClr val="CC9900"/>
      </a:folHlink>
    </a:clrScheme>
    <a:fontScheme name="Level">
      <a:majorFont>
        <a:latin typeface="Garamond"/>
        <a:ea typeface=""/>
        <a:cs typeface="Arial"/>
      </a:majorFont>
      <a:minorFont>
        <a:latin typeface="Verdana"/>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vel 1">
        <a:dk1>
          <a:srgbClr val="006699"/>
        </a:dk1>
        <a:lt1>
          <a:srgbClr val="FFFFFF"/>
        </a:lt1>
        <a:dk2>
          <a:srgbClr val="000000"/>
        </a:dk2>
        <a:lt2>
          <a:srgbClr val="99FF99"/>
        </a:lt2>
        <a:accent1>
          <a:srgbClr val="00CC99"/>
        </a:accent1>
        <a:accent2>
          <a:srgbClr val="009999"/>
        </a:accent2>
        <a:accent3>
          <a:srgbClr val="AAAAAA"/>
        </a:accent3>
        <a:accent4>
          <a:srgbClr val="DADADA"/>
        </a:accent4>
        <a:accent5>
          <a:srgbClr val="AAE2CA"/>
        </a:accent5>
        <a:accent6>
          <a:srgbClr val="008A8A"/>
        </a:accent6>
        <a:hlink>
          <a:srgbClr val="0066FF"/>
        </a:hlink>
        <a:folHlink>
          <a:srgbClr val="989CBA"/>
        </a:folHlink>
      </a:clrScheme>
      <a:clrMap bg1="dk2" tx1="lt1" bg2="dk1" tx2="lt2" accent1="accent1" accent2="accent2" accent3="accent3" accent4="accent4" accent5="accent5" accent6="accent6" hlink="hlink" folHlink="folHlink"/>
    </a:extraClrScheme>
    <a:extraClrScheme>
      <a:clrScheme name="Level 2">
        <a:dk1>
          <a:srgbClr val="808000"/>
        </a:dk1>
        <a:lt1>
          <a:srgbClr val="FFFFFF"/>
        </a:lt1>
        <a:dk2>
          <a:srgbClr val="5C271E"/>
        </a:dk2>
        <a:lt2>
          <a:srgbClr val="FFDD89"/>
        </a:lt2>
        <a:accent1>
          <a:srgbClr val="CC6600"/>
        </a:accent1>
        <a:accent2>
          <a:srgbClr val="CC9900"/>
        </a:accent2>
        <a:accent3>
          <a:srgbClr val="B5ACAB"/>
        </a:accent3>
        <a:accent4>
          <a:srgbClr val="DADADA"/>
        </a:accent4>
        <a:accent5>
          <a:srgbClr val="E2B8AA"/>
        </a:accent5>
        <a:accent6>
          <a:srgbClr val="B98A00"/>
        </a:accent6>
        <a:hlink>
          <a:srgbClr val="669900"/>
        </a:hlink>
        <a:folHlink>
          <a:srgbClr val="A3A274"/>
        </a:folHlink>
      </a:clrScheme>
      <a:clrMap bg1="dk2" tx1="lt1" bg2="dk1" tx2="lt2" accent1="accent1" accent2="accent2" accent3="accent3" accent4="accent4" accent5="accent5" accent6="accent6" hlink="hlink" folHlink="folHlink"/>
    </a:extraClrScheme>
    <a:extraClrScheme>
      <a:clrScheme name="Level 3">
        <a:dk1>
          <a:srgbClr val="763B00"/>
        </a:dk1>
        <a:lt1>
          <a:srgbClr val="FFFFFF"/>
        </a:lt1>
        <a:dk2>
          <a:srgbClr val="330000"/>
        </a:dk2>
        <a:lt2>
          <a:srgbClr val="CC9900"/>
        </a:lt2>
        <a:accent1>
          <a:srgbClr val="FFCC00"/>
        </a:accent1>
        <a:accent2>
          <a:srgbClr val="CC3300"/>
        </a:accent2>
        <a:accent3>
          <a:srgbClr val="ADAAAA"/>
        </a:accent3>
        <a:accent4>
          <a:srgbClr val="DADADA"/>
        </a:accent4>
        <a:accent5>
          <a:srgbClr val="FFE2AA"/>
        </a:accent5>
        <a:accent6>
          <a:srgbClr val="B92D00"/>
        </a:accent6>
        <a:hlink>
          <a:srgbClr val="666699"/>
        </a:hlink>
        <a:folHlink>
          <a:srgbClr val="999966"/>
        </a:folHlink>
      </a:clrScheme>
      <a:clrMap bg1="dk2" tx1="lt1" bg2="dk1" tx2="lt2" accent1="accent1" accent2="accent2" accent3="accent3" accent4="accent4" accent5="accent5" accent6="accent6" hlink="hlink" folHlink="folHlink"/>
    </a:extraClrScheme>
    <a:extraClrScheme>
      <a:clrScheme name="Level 4">
        <a:dk1>
          <a:srgbClr val="6D3696"/>
        </a:dk1>
        <a:lt1>
          <a:srgbClr val="FFFFFF"/>
        </a:lt1>
        <a:dk2>
          <a:srgbClr val="51255D"/>
        </a:dk2>
        <a:lt2>
          <a:srgbClr val="FFFFCC"/>
        </a:lt2>
        <a:accent1>
          <a:srgbClr val="666699"/>
        </a:accent1>
        <a:accent2>
          <a:srgbClr val="800080"/>
        </a:accent2>
        <a:accent3>
          <a:srgbClr val="B3ACB6"/>
        </a:accent3>
        <a:accent4>
          <a:srgbClr val="DADADA"/>
        </a:accent4>
        <a:accent5>
          <a:srgbClr val="B8B8CA"/>
        </a:accent5>
        <a:accent6>
          <a:srgbClr val="730073"/>
        </a:accent6>
        <a:hlink>
          <a:srgbClr val="CCCC00"/>
        </a:hlink>
        <a:folHlink>
          <a:srgbClr val="A3A274"/>
        </a:folHlink>
      </a:clrScheme>
      <a:clrMap bg1="dk2" tx1="lt1" bg2="dk1" tx2="lt2" accent1="accent1" accent2="accent2" accent3="accent3" accent4="accent4" accent5="accent5" accent6="accent6" hlink="hlink" folHlink="folHlink"/>
    </a:extraClrScheme>
    <a:extraClrScheme>
      <a:clrScheme name="Level 5">
        <a:dk1>
          <a:srgbClr val="CC6600"/>
        </a:dk1>
        <a:lt1>
          <a:srgbClr val="FFFFFF"/>
        </a:lt1>
        <a:dk2>
          <a:srgbClr val="4A553B"/>
        </a:dk2>
        <a:lt2>
          <a:srgbClr val="FFBF1F"/>
        </a:lt2>
        <a:accent1>
          <a:srgbClr val="FFCC00"/>
        </a:accent1>
        <a:accent2>
          <a:srgbClr val="CC9900"/>
        </a:accent2>
        <a:accent3>
          <a:srgbClr val="B1B4AF"/>
        </a:accent3>
        <a:accent4>
          <a:srgbClr val="DADADA"/>
        </a:accent4>
        <a:accent5>
          <a:srgbClr val="FFE2AA"/>
        </a:accent5>
        <a:accent6>
          <a:srgbClr val="B98A00"/>
        </a:accent6>
        <a:hlink>
          <a:srgbClr val="669900"/>
        </a:hlink>
        <a:folHlink>
          <a:srgbClr val="A3A274"/>
        </a:folHlink>
      </a:clrScheme>
      <a:clrMap bg1="dk2" tx1="lt1" bg2="dk1" tx2="lt2" accent1="accent1" accent2="accent2" accent3="accent3" accent4="accent4" accent5="accent5" accent6="accent6" hlink="hlink" folHlink="folHlink"/>
    </a:extraClrScheme>
    <a:extraClrScheme>
      <a:clrScheme name="Level 6">
        <a:dk1>
          <a:srgbClr val="000000"/>
        </a:dk1>
        <a:lt1>
          <a:srgbClr val="FFFFFF"/>
        </a:lt1>
        <a:dk2>
          <a:srgbClr val="666699"/>
        </a:dk2>
        <a:lt2>
          <a:srgbClr val="FFCC00"/>
        </a:lt2>
        <a:accent1>
          <a:srgbClr val="FF9900"/>
        </a:accent1>
        <a:accent2>
          <a:srgbClr val="FF0000"/>
        </a:accent2>
        <a:accent3>
          <a:srgbClr val="FFFFFF"/>
        </a:accent3>
        <a:accent4>
          <a:srgbClr val="000000"/>
        </a:accent4>
        <a:accent5>
          <a:srgbClr val="FFCAAA"/>
        </a:accent5>
        <a:accent6>
          <a:srgbClr val="E70000"/>
        </a:accent6>
        <a:hlink>
          <a:srgbClr val="666699"/>
        </a:hlink>
        <a:folHlink>
          <a:srgbClr val="999966"/>
        </a:folHlink>
      </a:clrScheme>
      <a:clrMap bg1="lt1" tx1="dk1" bg2="lt2" tx2="dk2" accent1="accent1" accent2="accent2" accent3="accent3" accent4="accent4" accent5="accent5" accent6="accent6" hlink="hlink" folHlink="folHlink"/>
    </a:extraClrScheme>
    <a:extraClrScheme>
      <a:clrScheme name="Level 7">
        <a:dk1>
          <a:srgbClr val="000000"/>
        </a:dk1>
        <a:lt1>
          <a:srgbClr val="FFFFFF"/>
        </a:lt1>
        <a:dk2>
          <a:srgbClr val="CC3300"/>
        </a:dk2>
        <a:lt2>
          <a:srgbClr val="663300"/>
        </a:lt2>
        <a:accent1>
          <a:srgbClr val="FFCC00"/>
        </a:accent1>
        <a:accent2>
          <a:srgbClr val="CC6600"/>
        </a:accent2>
        <a:accent3>
          <a:srgbClr val="FFFFFF"/>
        </a:accent3>
        <a:accent4>
          <a:srgbClr val="000000"/>
        </a:accent4>
        <a:accent5>
          <a:srgbClr val="FFE2AA"/>
        </a:accent5>
        <a:accent6>
          <a:srgbClr val="B95C00"/>
        </a:accent6>
        <a:hlink>
          <a:srgbClr val="CC9900"/>
        </a:hlink>
        <a:folHlink>
          <a:srgbClr val="996633"/>
        </a:folHlink>
      </a:clrScheme>
      <a:clrMap bg1="lt1" tx1="dk1" bg2="lt2" tx2="dk2" accent1="accent1" accent2="accent2" accent3="accent3" accent4="accent4" accent5="accent5" accent6="accent6" hlink="hlink" folHlink="folHlink"/>
    </a:extraClrScheme>
    <a:extraClrScheme>
      <a:clrScheme name="Level 8">
        <a:dk1>
          <a:srgbClr val="000000"/>
        </a:dk1>
        <a:lt1>
          <a:srgbClr val="FFFFFF"/>
        </a:lt1>
        <a:dk2>
          <a:srgbClr val="999900"/>
        </a:dk2>
        <a:lt2>
          <a:srgbClr val="666600"/>
        </a:lt2>
        <a:accent1>
          <a:srgbClr val="99CC00"/>
        </a:accent1>
        <a:accent2>
          <a:srgbClr val="CCCC66"/>
        </a:accent2>
        <a:accent3>
          <a:srgbClr val="FFFFFF"/>
        </a:accent3>
        <a:accent4>
          <a:srgbClr val="000000"/>
        </a:accent4>
        <a:accent5>
          <a:srgbClr val="CAE2AA"/>
        </a:accent5>
        <a:accent6>
          <a:srgbClr val="B9B95C"/>
        </a:accent6>
        <a:hlink>
          <a:srgbClr val="FFCC00"/>
        </a:hlink>
        <a:folHlink>
          <a:srgbClr val="CC990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_Level">
  <a:themeElements>
    <a:clrScheme name="Level 8">
      <a:dk1>
        <a:srgbClr val="000000"/>
      </a:dk1>
      <a:lt1>
        <a:srgbClr val="FFFFFF"/>
      </a:lt1>
      <a:dk2>
        <a:srgbClr val="999900"/>
      </a:dk2>
      <a:lt2>
        <a:srgbClr val="666600"/>
      </a:lt2>
      <a:accent1>
        <a:srgbClr val="99CC00"/>
      </a:accent1>
      <a:accent2>
        <a:srgbClr val="CCCC66"/>
      </a:accent2>
      <a:accent3>
        <a:srgbClr val="FFFFFF"/>
      </a:accent3>
      <a:accent4>
        <a:srgbClr val="000000"/>
      </a:accent4>
      <a:accent5>
        <a:srgbClr val="CAE2AA"/>
      </a:accent5>
      <a:accent6>
        <a:srgbClr val="B9B95C"/>
      </a:accent6>
      <a:hlink>
        <a:srgbClr val="FFCC00"/>
      </a:hlink>
      <a:folHlink>
        <a:srgbClr val="CC9900"/>
      </a:folHlink>
    </a:clrScheme>
    <a:fontScheme name="Level">
      <a:majorFont>
        <a:latin typeface="Garamond"/>
        <a:ea typeface=""/>
        <a:cs typeface="Arial"/>
      </a:majorFont>
      <a:minorFont>
        <a:latin typeface="Verdana"/>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vel 1">
        <a:dk1>
          <a:srgbClr val="006699"/>
        </a:dk1>
        <a:lt1>
          <a:srgbClr val="FFFFFF"/>
        </a:lt1>
        <a:dk2>
          <a:srgbClr val="000000"/>
        </a:dk2>
        <a:lt2>
          <a:srgbClr val="99FF99"/>
        </a:lt2>
        <a:accent1>
          <a:srgbClr val="00CC99"/>
        </a:accent1>
        <a:accent2>
          <a:srgbClr val="009999"/>
        </a:accent2>
        <a:accent3>
          <a:srgbClr val="AAAAAA"/>
        </a:accent3>
        <a:accent4>
          <a:srgbClr val="DADADA"/>
        </a:accent4>
        <a:accent5>
          <a:srgbClr val="AAE2CA"/>
        </a:accent5>
        <a:accent6>
          <a:srgbClr val="008A8A"/>
        </a:accent6>
        <a:hlink>
          <a:srgbClr val="0066FF"/>
        </a:hlink>
        <a:folHlink>
          <a:srgbClr val="989CBA"/>
        </a:folHlink>
      </a:clrScheme>
      <a:clrMap bg1="dk2" tx1="lt1" bg2="dk1" tx2="lt2" accent1="accent1" accent2="accent2" accent3="accent3" accent4="accent4" accent5="accent5" accent6="accent6" hlink="hlink" folHlink="folHlink"/>
    </a:extraClrScheme>
    <a:extraClrScheme>
      <a:clrScheme name="Level 2">
        <a:dk1>
          <a:srgbClr val="808000"/>
        </a:dk1>
        <a:lt1>
          <a:srgbClr val="FFFFFF"/>
        </a:lt1>
        <a:dk2>
          <a:srgbClr val="5C271E"/>
        </a:dk2>
        <a:lt2>
          <a:srgbClr val="FFDD89"/>
        </a:lt2>
        <a:accent1>
          <a:srgbClr val="CC6600"/>
        </a:accent1>
        <a:accent2>
          <a:srgbClr val="CC9900"/>
        </a:accent2>
        <a:accent3>
          <a:srgbClr val="B5ACAB"/>
        </a:accent3>
        <a:accent4>
          <a:srgbClr val="DADADA"/>
        </a:accent4>
        <a:accent5>
          <a:srgbClr val="E2B8AA"/>
        </a:accent5>
        <a:accent6>
          <a:srgbClr val="B98A00"/>
        </a:accent6>
        <a:hlink>
          <a:srgbClr val="669900"/>
        </a:hlink>
        <a:folHlink>
          <a:srgbClr val="A3A274"/>
        </a:folHlink>
      </a:clrScheme>
      <a:clrMap bg1="dk2" tx1="lt1" bg2="dk1" tx2="lt2" accent1="accent1" accent2="accent2" accent3="accent3" accent4="accent4" accent5="accent5" accent6="accent6" hlink="hlink" folHlink="folHlink"/>
    </a:extraClrScheme>
    <a:extraClrScheme>
      <a:clrScheme name="Level 3">
        <a:dk1>
          <a:srgbClr val="763B00"/>
        </a:dk1>
        <a:lt1>
          <a:srgbClr val="FFFFFF"/>
        </a:lt1>
        <a:dk2>
          <a:srgbClr val="330000"/>
        </a:dk2>
        <a:lt2>
          <a:srgbClr val="CC9900"/>
        </a:lt2>
        <a:accent1>
          <a:srgbClr val="FFCC00"/>
        </a:accent1>
        <a:accent2>
          <a:srgbClr val="CC3300"/>
        </a:accent2>
        <a:accent3>
          <a:srgbClr val="ADAAAA"/>
        </a:accent3>
        <a:accent4>
          <a:srgbClr val="DADADA"/>
        </a:accent4>
        <a:accent5>
          <a:srgbClr val="FFE2AA"/>
        </a:accent5>
        <a:accent6>
          <a:srgbClr val="B92D00"/>
        </a:accent6>
        <a:hlink>
          <a:srgbClr val="666699"/>
        </a:hlink>
        <a:folHlink>
          <a:srgbClr val="999966"/>
        </a:folHlink>
      </a:clrScheme>
      <a:clrMap bg1="dk2" tx1="lt1" bg2="dk1" tx2="lt2" accent1="accent1" accent2="accent2" accent3="accent3" accent4="accent4" accent5="accent5" accent6="accent6" hlink="hlink" folHlink="folHlink"/>
    </a:extraClrScheme>
    <a:extraClrScheme>
      <a:clrScheme name="Level 4">
        <a:dk1>
          <a:srgbClr val="6D3696"/>
        </a:dk1>
        <a:lt1>
          <a:srgbClr val="FFFFFF"/>
        </a:lt1>
        <a:dk2>
          <a:srgbClr val="51255D"/>
        </a:dk2>
        <a:lt2>
          <a:srgbClr val="FFFFCC"/>
        </a:lt2>
        <a:accent1>
          <a:srgbClr val="666699"/>
        </a:accent1>
        <a:accent2>
          <a:srgbClr val="800080"/>
        </a:accent2>
        <a:accent3>
          <a:srgbClr val="B3ACB6"/>
        </a:accent3>
        <a:accent4>
          <a:srgbClr val="DADADA"/>
        </a:accent4>
        <a:accent5>
          <a:srgbClr val="B8B8CA"/>
        </a:accent5>
        <a:accent6>
          <a:srgbClr val="730073"/>
        </a:accent6>
        <a:hlink>
          <a:srgbClr val="CCCC00"/>
        </a:hlink>
        <a:folHlink>
          <a:srgbClr val="A3A274"/>
        </a:folHlink>
      </a:clrScheme>
      <a:clrMap bg1="dk2" tx1="lt1" bg2="dk1" tx2="lt2" accent1="accent1" accent2="accent2" accent3="accent3" accent4="accent4" accent5="accent5" accent6="accent6" hlink="hlink" folHlink="folHlink"/>
    </a:extraClrScheme>
    <a:extraClrScheme>
      <a:clrScheme name="Level 5">
        <a:dk1>
          <a:srgbClr val="CC6600"/>
        </a:dk1>
        <a:lt1>
          <a:srgbClr val="FFFFFF"/>
        </a:lt1>
        <a:dk2>
          <a:srgbClr val="4A553B"/>
        </a:dk2>
        <a:lt2>
          <a:srgbClr val="FFBF1F"/>
        </a:lt2>
        <a:accent1>
          <a:srgbClr val="FFCC00"/>
        </a:accent1>
        <a:accent2>
          <a:srgbClr val="CC9900"/>
        </a:accent2>
        <a:accent3>
          <a:srgbClr val="B1B4AF"/>
        </a:accent3>
        <a:accent4>
          <a:srgbClr val="DADADA"/>
        </a:accent4>
        <a:accent5>
          <a:srgbClr val="FFE2AA"/>
        </a:accent5>
        <a:accent6>
          <a:srgbClr val="B98A00"/>
        </a:accent6>
        <a:hlink>
          <a:srgbClr val="669900"/>
        </a:hlink>
        <a:folHlink>
          <a:srgbClr val="A3A274"/>
        </a:folHlink>
      </a:clrScheme>
      <a:clrMap bg1="dk2" tx1="lt1" bg2="dk1" tx2="lt2" accent1="accent1" accent2="accent2" accent3="accent3" accent4="accent4" accent5="accent5" accent6="accent6" hlink="hlink" folHlink="folHlink"/>
    </a:extraClrScheme>
    <a:extraClrScheme>
      <a:clrScheme name="Level 6">
        <a:dk1>
          <a:srgbClr val="000000"/>
        </a:dk1>
        <a:lt1>
          <a:srgbClr val="FFFFFF"/>
        </a:lt1>
        <a:dk2>
          <a:srgbClr val="666699"/>
        </a:dk2>
        <a:lt2>
          <a:srgbClr val="FFCC00"/>
        </a:lt2>
        <a:accent1>
          <a:srgbClr val="FF9900"/>
        </a:accent1>
        <a:accent2>
          <a:srgbClr val="FF0000"/>
        </a:accent2>
        <a:accent3>
          <a:srgbClr val="FFFFFF"/>
        </a:accent3>
        <a:accent4>
          <a:srgbClr val="000000"/>
        </a:accent4>
        <a:accent5>
          <a:srgbClr val="FFCAAA"/>
        </a:accent5>
        <a:accent6>
          <a:srgbClr val="E70000"/>
        </a:accent6>
        <a:hlink>
          <a:srgbClr val="666699"/>
        </a:hlink>
        <a:folHlink>
          <a:srgbClr val="999966"/>
        </a:folHlink>
      </a:clrScheme>
      <a:clrMap bg1="lt1" tx1="dk1" bg2="lt2" tx2="dk2" accent1="accent1" accent2="accent2" accent3="accent3" accent4="accent4" accent5="accent5" accent6="accent6" hlink="hlink" folHlink="folHlink"/>
    </a:extraClrScheme>
    <a:extraClrScheme>
      <a:clrScheme name="Level 7">
        <a:dk1>
          <a:srgbClr val="000000"/>
        </a:dk1>
        <a:lt1>
          <a:srgbClr val="FFFFFF"/>
        </a:lt1>
        <a:dk2>
          <a:srgbClr val="CC3300"/>
        </a:dk2>
        <a:lt2>
          <a:srgbClr val="663300"/>
        </a:lt2>
        <a:accent1>
          <a:srgbClr val="FFCC00"/>
        </a:accent1>
        <a:accent2>
          <a:srgbClr val="CC6600"/>
        </a:accent2>
        <a:accent3>
          <a:srgbClr val="FFFFFF"/>
        </a:accent3>
        <a:accent4>
          <a:srgbClr val="000000"/>
        </a:accent4>
        <a:accent5>
          <a:srgbClr val="FFE2AA"/>
        </a:accent5>
        <a:accent6>
          <a:srgbClr val="B95C00"/>
        </a:accent6>
        <a:hlink>
          <a:srgbClr val="CC9900"/>
        </a:hlink>
        <a:folHlink>
          <a:srgbClr val="996633"/>
        </a:folHlink>
      </a:clrScheme>
      <a:clrMap bg1="lt1" tx1="dk1" bg2="lt2" tx2="dk2" accent1="accent1" accent2="accent2" accent3="accent3" accent4="accent4" accent5="accent5" accent6="accent6" hlink="hlink" folHlink="folHlink"/>
    </a:extraClrScheme>
    <a:extraClrScheme>
      <a:clrScheme name="Level 8">
        <a:dk1>
          <a:srgbClr val="000000"/>
        </a:dk1>
        <a:lt1>
          <a:srgbClr val="FFFFFF"/>
        </a:lt1>
        <a:dk2>
          <a:srgbClr val="999900"/>
        </a:dk2>
        <a:lt2>
          <a:srgbClr val="666600"/>
        </a:lt2>
        <a:accent1>
          <a:srgbClr val="99CC00"/>
        </a:accent1>
        <a:accent2>
          <a:srgbClr val="CCCC66"/>
        </a:accent2>
        <a:accent3>
          <a:srgbClr val="FFFFFF"/>
        </a:accent3>
        <a:accent4>
          <a:srgbClr val="000000"/>
        </a:accent4>
        <a:accent5>
          <a:srgbClr val="CAE2AA"/>
        </a:accent5>
        <a:accent6>
          <a:srgbClr val="B9B95C"/>
        </a:accent6>
        <a:hlink>
          <a:srgbClr val="FFCC00"/>
        </a:hlink>
        <a:folHlink>
          <a:srgbClr val="CC9900"/>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1_Office Theme">
  <a:themeElements>
    <a:clrScheme name="ERCOT Identity">
      <a:dk1>
        <a:sysClr val="windowText" lastClr="000000"/>
      </a:dk1>
      <a:lt1>
        <a:srgbClr val="FFFFFF"/>
      </a:lt1>
      <a:dk2>
        <a:srgbClr val="5B6770"/>
      </a:dk2>
      <a:lt2>
        <a:srgbClr val="FFFFFF"/>
      </a:lt2>
      <a:accent1>
        <a:srgbClr val="00ACC8"/>
      </a:accent1>
      <a:accent2>
        <a:srgbClr val="5B6770"/>
      </a:accent2>
      <a:accent3>
        <a:srgbClr val="00CE7D"/>
      </a:accent3>
      <a:accent4>
        <a:srgbClr val="003764"/>
      </a:accent4>
      <a:accent5>
        <a:srgbClr val="6650B1"/>
      </a:accent5>
      <a:accent6>
        <a:srgbClr val="910258"/>
      </a:accent6>
      <a:hlink>
        <a:srgbClr val="0000FF"/>
      </a:hlink>
      <a:folHlink>
        <a:srgbClr val="800080"/>
      </a:folHlink>
    </a:clrScheme>
    <a:fontScheme name="Arial">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29498</TotalTime>
  <Words>1797</Words>
  <Application>Microsoft Office PowerPoint</Application>
  <PresentationFormat>Widescreen</PresentationFormat>
  <Paragraphs>206</Paragraphs>
  <Slides>8</Slides>
  <Notes>3</Notes>
  <HiddenSlides>0</HiddenSlides>
  <MMClips>0</MMClips>
  <ScaleCrop>false</ScaleCrop>
  <HeadingPairs>
    <vt:vector size="6" baseType="variant">
      <vt:variant>
        <vt:lpstr>Fonts Used</vt:lpstr>
      </vt:variant>
      <vt:variant>
        <vt:i4>7</vt:i4>
      </vt:variant>
      <vt:variant>
        <vt:lpstr>Theme</vt:lpstr>
      </vt:variant>
      <vt:variant>
        <vt:i4>3</vt:i4>
      </vt:variant>
      <vt:variant>
        <vt:lpstr>Slide Titles</vt:lpstr>
      </vt:variant>
      <vt:variant>
        <vt:i4>8</vt:i4>
      </vt:variant>
    </vt:vector>
  </HeadingPairs>
  <TitlesOfParts>
    <vt:vector size="18" baseType="lpstr">
      <vt:lpstr>Arial</vt:lpstr>
      <vt:lpstr>Calibri</vt:lpstr>
      <vt:lpstr>Courier New</vt:lpstr>
      <vt:lpstr>Garamond</vt:lpstr>
      <vt:lpstr>Times New Roman</vt:lpstr>
      <vt:lpstr>Verdana</vt:lpstr>
      <vt:lpstr>Wingdings</vt:lpstr>
      <vt:lpstr>Level</vt:lpstr>
      <vt:lpstr>1_Level</vt:lpstr>
      <vt:lpstr>1_Office Theme</vt:lpstr>
      <vt:lpstr>Only Rational Deployment Factors for RTC Go-Live and Beyond</vt:lpstr>
      <vt:lpstr>Executive Summary</vt:lpstr>
      <vt:lpstr>Only Rational Choice for DFs for RTC Go-Live and Beyond</vt:lpstr>
      <vt:lpstr>Introduction – ERCOT’s Analysis and Conclusion</vt:lpstr>
      <vt:lpstr>Correct RUC Duration Req – DO NOT Distort RUC with Bad DF</vt:lpstr>
      <vt:lpstr>Bad DFs result in Increased RUCs and Unwarranted ESR Exposure</vt:lpstr>
      <vt:lpstr>Solution: DF=0 for ECRS &amp; Non-Spin; 4-hour Non-Spin Duration</vt:lpstr>
      <vt:lpstr>Stakeholder Call to Action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EAL design to Capture Exposure</dc:title>
  <dc:creator>Shams Siddiqi</dc:creator>
  <cp:lastModifiedBy>Shams Siddiqi</cp:lastModifiedBy>
  <cp:revision>14</cp:revision>
  <dcterms:created xsi:type="dcterms:W3CDTF">2023-04-26T18:07:51Z</dcterms:created>
  <dcterms:modified xsi:type="dcterms:W3CDTF">2025-10-24T19:17:09Z</dcterms:modified>
</cp:coreProperties>
</file>