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3.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4.xml" ContentType="application/vnd.openxmlformats-officedocument.drawingml.chartshapes+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5.xml" ContentType="application/vnd.openxmlformats-officedocument.drawingml.chartshapes+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drawings/drawing6.xml" ContentType="application/vnd.openxmlformats-officedocument.drawingml.chartshapes+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drawings/drawing7.xml" ContentType="application/vnd.openxmlformats-officedocument.drawingml.chartshapes+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drawings/drawing8.xml" ContentType="application/vnd.openxmlformats-officedocument.drawingml.chartshapes+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drawings/drawing9.xml" ContentType="application/vnd.openxmlformats-officedocument.drawingml.chartshapes+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drawings/drawing10.xml" ContentType="application/vnd.openxmlformats-officedocument.drawingml.chartshape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2" r:id="rId6"/>
  </p:sldMasterIdLst>
  <p:notesMasterIdLst>
    <p:notesMasterId r:id="rId32"/>
  </p:notesMasterIdLst>
  <p:handoutMasterIdLst>
    <p:handoutMasterId r:id="rId33"/>
  </p:handoutMasterIdLst>
  <p:sldIdLst>
    <p:sldId id="260" r:id="rId7"/>
    <p:sldId id="370" r:id="rId8"/>
    <p:sldId id="354" r:id="rId9"/>
    <p:sldId id="390" r:id="rId10"/>
    <p:sldId id="374" r:id="rId11"/>
    <p:sldId id="378" r:id="rId12"/>
    <p:sldId id="377" r:id="rId13"/>
    <p:sldId id="379" r:id="rId14"/>
    <p:sldId id="380" r:id="rId15"/>
    <p:sldId id="381" r:id="rId16"/>
    <p:sldId id="364" r:id="rId17"/>
    <p:sldId id="382" r:id="rId18"/>
    <p:sldId id="383" r:id="rId19"/>
    <p:sldId id="384" r:id="rId20"/>
    <p:sldId id="369" r:id="rId21"/>
    <p:sldId id="331" r:id="rId22"/>
    <p:sldId id="389" r:id="rId23"/>
    <p:sldId id="385" r:id="rId24"/>
    <p:sldId id="386" r:id="rId25"/>
    <p:sldId id="387" r:id="rId26"/>
    <p:sldId id="388" r:id="rId27"/>
    <p:sldId id="335" r:id="rId28"/>
    <p:sldId id="336" r:id="rId29"/>
    <p:sldId id="339" r:id="rId30"/>
    <p:sldId id="368" r:id="rId3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sel, Austin" initials="RA" lastIdx="3" clrIdx="0">
    <p:extLst>
      <p:ext uri="{19B8F6BF-5375-455C-9EA6-DF929625EA0E}">
        <p15:presenceInfo xmlns:p15="http://schemas.microsoft.com/office/powerpoint/2012/main" userId="S-1-5-21-639947351-343809578-3807592339-27551" providerId="AD"/>
      </p:ext>
    </p:extLst>
  </p:cmAuthor>
  <p:cmAuthor id="2" name="Shanks, Magie" initials="SM" lastIdx="12" clrIdx="1">
    <p:extLst>
      <p:ext uri="{19B8F6BF-5375-455C-9EA6-DF929625EA0E}">
        <p15:presenceInfo xmlns:p15="http://schemas.microsoft.com/office/powerpoint/2012/main" userId="S-1-5-21-639947351-343809578-3807592339-4220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98265B-7E72-4CBD-A8C4-D9C9A23ECC17}" v="1027" dt="2025-10-22T20:49:59.2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97" d="100"/>
          <a:sy n="97" d="100"/>
        </p:scale>
        <p:origin x="2004" y="306"/>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microsoft.com/office/2016/11/relationships/changesInfo" Target="changesInfos/changesInfo1.xml"/><Relationship Id="rId21" Type="http://schemas.openxmlformats.org/officeDocument/2006/relationships/slide" Target="slides/slide15.xml"/><Relationship Id="rId34" Type="http://schemas.openxmlformats.org/officeDocument/2006/relationships/commentAuthors" Target="commen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notesMaster" Target="notesMasters/notesMaster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presProps" Target="presProps.xml"/><Relationship Id="rId8" Type="http://schemas.openxmlformats.org/officeDocument/2006/relationships/slide" Target="slides/slide2.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sanna Gari, Abhi" userId="574f73dd-89c7-4e5e-92e9-5cd2150b236a" providerId="ADAL" clId="{B8E8BEF7-8D79-48FD-A3F5-23004CEC94E9}"/>
    <pc:docChg chg="modSld">
      <pc:chgData name="Masanna Gari, Abhi" userId="574f73dd-89c7-4e5e-92e9-5cd2150b236a" providerId="ADAL" clId="{B8E8BEF7-8D79-48FD-A3F5-23004CEC94E9}" dt="2025-07-13T19:44:56.627" v="0" actId="14100"/>
      <pc:docMkLst>
        <pc:docMk/>
      </pc:docMkLst>
      <pc:sldChg chg="modSp mod">
        <pc:chgData name="Masanna Gari, Abhi" userId="574f73dd-89c7-4e5e-92e9-5cd2150b236a" providerId="ADAL" clId="{B8E8BEF7-8D79-48FD-A3F5-23004CEC94E9}" dt="2025-07-13T19:44:56.627" v="0" actId="14100"/>
        <pc:sldMkLst>
          <pc:docMk/>
          <pc:sldMk cId="2267555820" sldId="355"/>
        </pc:sldMkLst>
      </pc:sldChg>
    </pc:docChg>
  </pc:docChgLst>
  <pc:docChgLst>
    <pc:chgData name="Badri, Sreenivas" userId="0b43dccd-042e-4be0-871d-afa1d90d6a2e" providerId="ADAL" clId="{BABAA289-CE0E-4F5D-A0FA-C45F8D525910}"/>
    <pc:docChg chg="modSld">
      <pc:chgData name="Badri, Sreenivas" userId="0b43dccd-042e-4be0-871d-afa1d90d6a2e" providerId="ADAL" clId="{BABAA289-CE0E-4F5D-A0FA-C45F8D525910}" dt="2025-10-22T21:46:42.490" v="7" actId="20577"/>
      <pc:docMkLst>
        <pc:docMk/>
      </pc:docMkLst>
      <pc:sldChg chg="modSp mod">
        <pc:chgData name="Badri, Sreenivas" userId="0b43dccd-042e-4be0-871d-afa1d90d6a2e" providerId="ADAL" clId="{BABAA289-CE0E-4F5D-A0FA-C45F8D525910}" dt="2025-10-22T21:46:42.490" v="7" actId="20577"/>
        <pc:sldMkLst>
          <pc:docMk/>
          <pc:sldMk cId="730603795" sldId="260"/>
        </pc:sldMkLst>
        <pc:spChg chg="mod">
          <ac:chgData name="Badri, Sreenivas" userId="0b43dccd-042e-4be0-871d-afa1d90d6a2e" providerId="ADAL" clId="{BABAA289-CE0E-4F5D-A0FA-C45F8D525910}" dt="2025-10-22T21:46:42.490" v="7" actId="20577"/>
          <ac:spMkLst>
            <pc:docMk/>
            <pc:sldMk cId="730603795" sldId="260"/>
            <ac:spMk id="7" creationId="{00000000-0000-0000-0000-000000000000}"/>
          </ac:spMkLst>
        </pc:spChg>
      </pc:sldChg>
    </pc:docChg>
  </pc:docChgLst>
  <pc:docChgLst>
    <pc:chgData name="Masanna Gari, Abhi" userId="574f73dd-89c7-4e5e-92e9-5cd2150b236a" providerId="ADAL" clId="{2998265B-7E72-4CBD-A8C4-D9C9A23ECC17}"/>
    <pc:docChg chg="undo custSel addSld delSld modSld sldOrd">
      <pc:chgData name="Masanna Gari, Abhi" userId="574f73dd-89c7-4e5e-92e9-5cd2150b236a" providerId="ADAL" clId="{2998265B-7E72-4CBD-A8C4-D9C9A23ECC17}" dt="2025-10-22T21:12:50.255" v="3025" actId="404"/>
      <pc:docMkLst>
        <pc:docMk/>
      </pc:docMkLst>
      <pc:sldChg chg="modSp mod">
        <pc:chgData name="Masanna Gari, Abhi" userId="574f73dd-89c7-4e5e-92e9-5cd2150b236a" providerId="ADAL" clId="{2998265B-7E72-4CBD-A8C4-D9C9A23ECC17}" dt="2025-10-22T20:42:49.800" v="2491" actId="20577"/>
        <pc:sldMkLst>
          <pc:docMk/>
          <pc:sldMk cId="730603795" sldId="260"/>
        </pc:sldMkLst>
        <pc:spChg chg="mod">
          <ac:chgData name="Masanna Gari, Abhi" userId="574f73dd-89c7-4e5e-92e9-5cd2150b236a" providerId="ADAL" clId="{2998265B-7E72-4CBD-A8C4-D9C9A23ECC17}" dt="2025-10-22T20:42:49.800" v="2491" actId="20577"/>
          <ac:spMkLst>
            <pc:docMk/>
            <pc:sldMk cId="730603795" sldId="260"/>
            <ac:spMk id="7" creationId="{00000000-0000-0000-0000-000000000000}"/>
          </ac:spMkLst>
        </pc:spChg>
      </pc:sldChg>
      <pc:sldChg chg="del">
        <pc:chgData name="Masanna Gari, Abhi" userId="574f73dd-89c7-4e5e-92e9-5cd2150b236a" providerId="ADAL" clId="{2998265B-7E72-4CBD-A8C4-D9C9A23ECC17}" dt="2025-10-22T13:55:35.210" v="2004" actId="47"/>
        <pc:sldMkLst>
          <pc:docMk/>
          <pc:sldMk cId="3652415842" sldId="326"/>
        </pc:sldMkLst>
      </pc:sldChg>
      <pc:sldChg chg="del">
        <pc:chgData name="Masanna Gari, Abhi" userId="574f73dd-89c7-4e5e-92e9-5cd2150b236a" providerId="ADAL" clId="{2998265B-7E72-4CBD-A8C4-D9C9A23ECC17}" dt="2025-10-22T13:55:38.289" v="2006" actId="47"/>
        <pc:sldMkLst>
          <pc:docMk/>
          <pc:sldMk cId="2388591250" sldId="328"/>
        </pc:sldMkLst>
      </pc:sldChg>
      <pc:sldChg chg="del">
        <pc:chgData name="Masanna Gari, Abhi" userId="574f73dd-89c7-4e5e-92e9-5cd2150b236a" providerId="ADAL" clId="{2998265B-7E72-4CBD-A8C4-D9C9A23ECC17}" dt="2025-10-22T13:55:36.215" v="2005" actId="47"/>
        <pc:sldMkLst>
          <pc:docMk/>
          <pc:sldMk cId="2490868463" sldId="329"/>
        </pc:sldMkLst>
      </pc:sldChg>
      <pc:sldChg chg="modSp mod">
        <pc:chgData name="Masanna Gari, Abhi" userId="574f73dd-89c7-4e5e-92e9-5cd2150b236a" providerId="ADAL" clId="{2998265B-7E72-4CBD-A8C4-D9C9A23ECC17}" dt="2025-10-22T20:56:40.839" v="2792" actId="20577"/>
        <pc:sldMkLst>
          <pc:docMk/>
          <pc:sldMk cId="2961498145" sldId="331"/>
        </pc:sldMkLst>
        <pc:spChg chg="mod">
          <ac:chgData name="Masanna Gari, Abhi" userId="574f73dd-89c7-4e5e-92e9-5cd2150b236a" providerId="ADAL" clId="{2998265B-7E72-4CBD-A8C4-D9C9A23ECC17}" dt="2025-10-22T14:19:21.607" v="2299" actId="20577"/>
          <ac:spMkLst>
            <pc:docMk/>
            <pc:sldMk cId="2961498145" sldId="331"/>
            <ac:spMk id="3" creationId="{00000000-0000-0000-0000-000000000000}"/>
          </ac:spMkLst>
        </pc:spChg>
        <pc:spChg chg="mod">
          <ac:chgData name="Masanna Gari, Abhi" userId="574f73dd-89c7-4e5e-92e9-5cd2150b236a" providerId="ADAL" clId="{2998265B-7E72-4CBD-A8C4-D9C9A23ECC17}" dt="2025-10-22T20:56:40.839" v="2792" actId="20577"/>
          <ac:spMkLst>
            <pc:docMk/>
            <pc:sldMk cId="2961498145" sldId="331"/>
            <ac:spMk id="4" creationId="{00000000-0000-0000-0000-000000000000}"/>
          </ac:spMkLst>
        </pc:spChg>
      </pc:sldChg>
      <pc:sldChg chg="del">
        <pc:chgData name="Masanna Gari, Abhi" userId="574f73dd-89c7-4e5e-92e9-5cd2150b236a" providerId="ADAL" clId="{2998265B-7E72-4CBD-A8C4-D9C9A23ECC17}" dt="2025-10-22T13:54:44.344" v="2001" actId="47"/>
        <pc:sldMkLst>
          <pc:docMk/>
          <pc:sldMk cId="590622611" sldId="332"/>
        </pc:sldMkLst>
      </pc:sldChg>
      <pc:sldChg chg="modSp del mod">
        <pc:chgData name="Masanna Gari, Abhi" userId="574f73dd-89c7-4e5e-92e9-5cd2150b236a" providerId="ADAL" clId="{2998265B-7E72-4CBD-A8C4-D9C9A23ECC17}" dt="2025-10-22T13:54:51.780" v="2003" actId="47"/>
        <pc:sldMkLst>
          <pc:docMk/>
          <pc:sldMk cId="768412246" sldId="334"/>
        </pc:sldMkLst>
        <pc:picChg chg="mod">
          <ac:chgData name="Masanna Gari, Abhi" userId="574f73dd-89c7-4e5e-92e9-5cd2150b236a" providerId="ADAL" clId="{2998265B-7E72-4CBD-A8C4-D9C9A23ECC17}" dt="2025-10-22T01:35:13.925" v="520" actId="1076"/>
          <ac:picMkLst>
            <pc:docMk/>
            <pc:sldMk cId="768412246" sldId="334"/>
            <ac:picMk id="5" creationId="{00000000-0000-0000-0000-000000000000}"/>
          </ac:picMkLst>
        </pc:picChg>
      </pc:sldChg>
      <pc:sldChg chg="del ord">
        <pc:chgData name="Masanna Gari, Abhi" userId="574f73dd-89c7-4e5e-92e9-5cd2150b236a" providerId="ADAL" clId="{2998265B-7E72-4CBD-A8C4-D9C9A23ECC17}" dt="2025-10-22T13:57:58.914" v="2022" actId="2696"/>
        <pc:sldMkLst>
          <pc:docMk/>
          <pc:sldMk cId="1039484376" sldId="339"/>
        </pc:sldMkLst>
      </pc:sldChg>
      <pc:sldChg chg="add ord">
        <pc:chgData name="Masanna Gari, Abhi" userId="574f73dd-89c7-4e5e-92e9-5cd2150b236a" providerId="ADAL" clId="{2998265B-7E72-4CBD-A8C4-D9C9A23ECC17}" dt="2025-10-22T13:58:48.063" v="2029"/>
        <pc:sldMkLst>
          <pc:docMk/>
          <pc:sldMk cId="3542379034" sldId="339"/>
        </pc:sldMkLst>
      </pc:sldChg>
      <pc:sldChg chg="del">
        <pc:chgData name="Masanna Gari, Abhi" userId="574f73dd-89c7-4e5e-92e9-5cd2150b236a" providerId="ADAL" clId="{2998265B-7E72-4CBD-A8C4-D9C9A23ECC17}" dt="2025-10-22T13:55:53.388" v="2008" actId="47"/>
        <pc:sldMkLst>
          <pc:docMk/>
          <pc:sldMk cId="1991953344" sldId="343"/>
        </pc:sldMkLst>
      </pc:sldChg>
      <pc:sldChg chg="del">
        <pc:chgData name="Masanna Gari, Abhi" userId="574f73dd-89c7-4e5e-92e9-5cd2150b236a" providerId="ADAL" clId="{2998265B-7E72-4CBD-A8C4-D9C9A23ECC17}" dt="2025-10-22T13:55:56.517" v="2009" actId="47"/>
        <pc:sldMkLst>
          <pc:docMk/>
          <pc:sldMk cId="4137061751" sldId="344"/>
        </pc:sldMkLst>
      </pc:sldChg>
      <pc:sldChg chg="del">
        <pc:chgData name="Masanna Gari, Abhi" userId="574f73dd-89c7-4e5e-92e9-5cd2150b236a" providerId="ADAL" clId="{2998265B-7E72-4CBD-A8C4-D9C9A23ECC17}" dt="2025-10-22T13:55:58.355" v="2010" actId="47"/>
        <pc:sldMkLst>
          <pc:docMk/>
          <pc:sldMk cId="3732777694" sldId="345"/>
        </pc:sldMkLst>
      </pc:sldChg>
      <pc:sldChg chg="del">
        <pc:chgData name="Masanna Gari, Abhi" userId="574f73dd-89c7-4e5e-92e9-5cd2150b236a" providerId="ADAL" clId="{2998265B-7E72-4CBD-A8C4-D9C9A23ECC17}" dt="2025-10-22T13:56:03.060" v="2011" actId="47"/>
        <pc:sldMkLst>
          <pc:docMk/>
          <pc:sldMk cId="2026032701" sldId="346"/>
        </pc:sldMkLst>
      </pc:sldChg>
      <pc:sldChg chg="del">
        <pc:chgData name="Masanna Gari, Abhi" userId="574f73dd-89c7-4e5e-92e9-5cd2150b236a" providerId="ADAL" clId="{2998265B-7E72-4CBD-A8C4-D9C9A23ECC17}" dt="2025-10-22T13:57:10.567" v="2019" actId="47"/>
        <pc:sldMkLst>
          <pc:docMk/>
          <pc:sldMk cId="948550635" sldId="347"/>
        </pc:sldMkLst>
      </pc:sldChg>
      <pc:sldChg chg="del">
        <pc:chgData name="Masanna Gari, Abhi" userId="574f73dd-89c7-4e5e-92e9-5cd2150b236a" providerId="ADAL" clId="{2998265B-7E72-4CBD-A8C4-D9C9A23ECC17}" dt="2025-10-22T13:56:49.732" v="2013" actId="47"/>
        <pc:sldMkLst>
          <pc:docMk/>
          <pc:sldMk cId="267307287" sldId="348"/>
        </pc:sldMkLst>
      </pc:sldChg>
      <pc:sldChg chg="del">
        <pc:chgData name="Masanna Gari, Abhi" userId="574f73dd-89c7-4e5e-92e9-5cd2150b236a" providerId="ADAL" clId="{2998265B-7E72-4CBD-A8C4-D9C9A23ECC17}" dt="2025-10-22T13:56:51.523" v="2014" actId="47"/>
        <pc:sldMkLst>
          <pc:docMk/>
          <pc:sldMk cId="2632661672" sldId="349"/>
        </pc:sldMkLst>
      </pc:sldChg>
      <pc:sldChg chg="del">
        <pc:chgData name="Masanna Gari, Abhi" userId="574f73dd-89c7-4e5e-92e9-5cd2150b236a" providerId="ADAL" clId="{2998265B-7E72-4CBD-A8C4-D9C9A23ECC17}" dt="2025-10-22T13:56:53.095" v="2015" actId="47"/>
        <pc:sldMkLst>
          <pc:docMk/>
          <pc:sldMk cId="3290464350" sldId="350"/>
        </pc:sldMkLst>
      </pc:sldChg>
      <pc:sldChg chg="del">
        <pc:chgData name="Masanna Gari, Abhi" userId="574f73dd-89c7-4e5e-92e9-5cd2150b236a" providerId="ADAL" clId="{2998265B-7E72-4CBD-A8C4-D9C9A23ECC17}" dt="2025-10-22T13:56:54.271" v="2016" actId="47"/>
        <pc:sldMkLst>
          <pc:docMk/>
          <pc:sldMk cId="2064549807" sldId="351"/>
        </pc:sldMkLst>
      </pc:sldChg>
      <pc:sldChg chg="del">
        <pc:chgData name="Masanna Gari, Abhi" userId="574f73dd-89c7-4e5e-92e9-5cd2150b236a" providerId="ADAL" clId="{2998265B-7E72-4CBD-A8C4-D9C9A23ECC17}" dt="2025-10-22T13:54:50.681" v="2002" actId="47"/>
        <pc:sldMkLst>
          <pc:docMk/>
          <pc:sldMk cId="3779349454" sldId="353"/>
        </pc:sldMkLst>
      </pc:sldChg>
      <pc:sldChg chg="modSp del mod">
        <pc:chgData name="Masanna Gari, Abhi" userId="574f73dd-89c7-4e5e-92e9-5cd2150b236a" providerId="ADAL" clId="{2998265B-7E72-4CBD-A8C4-D9C9A23ECC17}" dt="2025-10-22T13:57:58.914" v="2022" actId="2696"/>
        <pc:sldMkLst>
          <pc:docMk/>
          <pc:sldMk cId="1033009478" sldId="354"/>
        </pc:sldMkLst>
        <pc:spChg chg="mod">
          <ac:chgData name="Masanna Gari, Abhi" userId="574f73dd-89c7-4e5e-92e9-5cd2150b236a" providerId="ADAL" clId="{2998265B-7E72-4CBD-A8C4-D9C9A23ECC17}" dt="2025-10-22T03:29:58.166" v="1307" actId="404"/>
          <ac:spMkLst>
            <pc:docMk/>
            <pc:sldMk cId="1033009478" sldId="354"/>
            <ac:spMk id="3" creationId="{00000000-0000-0000-0000-000000000000}"/>
          </ac:spMkLst>
        </pc:spChg>
      </pc:sldChg>
      <pc:sldChg chg="modSp add mod">
        <pc:chgData name="Masanna Gari, Abhi" userId="574f73dd-89c7-4e5e-92e9-5cd2150b236a" providerId="ADAL" clId="{2998265B-7E72-4CBD-A8C4-D9C9A23ECC17}" dt="2025-10-22T21:12:50.255" v="3025" actId="404"/>
        <pc:sldMkLst>
          <pc:docMk/>
          <pc:sldMk cId="1384055440" sldId="354"/>
        </pc:sldMkLst>
        <pc:spChg chg="mod">
          <ac:chgData name="Masanna Gari, Abhi" userId="574f73dd-89c7-4e5e-92e9-5cd2150b236a" providerId="ADAL" clId="{2998265B-7E72-4CBD-A8C4-D9C9A23ECC17}" dt="2025-10-22T21:12:50.255" v="3025" actId="404"/>
          <ac:spMkLst>
            <pc:docMk/>
            <pc:sldMk cId="1384055440" sldId="354"/>
            <ac:spMk id="3" creationId="{00000000-0000-0000-0000-000000000000}"/>
          </ac:spMkLst>
        </pc:spChg>
      </pc:sldChg>
      <pc:sldChg chg="modSp del mod">
        <pc:chgData name="Masanna Gari, Abhi" userId="574f73dd-89c7-4e5e-92e9-5cd2150b236a" providerId="ADAL" clId="{2998265B-7E72-4CBD-A8C4-D9C9A23ECC17}" dt="2025-10-22T03:30:08.907" v="1308" actId="47"/>
        <pc:sldMkLst>
          <pc:docMk/>
          <pc:sldMk cId="2267555820" sldId="355"/>
        </pc:sldMkLst>
        <pc:spChg chg="mod">
          <ac:chgData name="Masanna Gari, Abhi" userId="574f73dd-89c7-4e5e-92e9-5cd2150b236a" providerId="ADAL" clId="{2998265B-7E72-4CBD-A8C4-D9C9A23ECC17}" dt="2025-10-21T17:23:04.905" v="2" actId="20577"/>
          <ac:spMkLst>
            <pc:docMk/>
            <pc:sldMk cId="2267555820" sldId="355"/>
            <ac:spMk id="3" creationId="{00000000-0000-0000-0000-000000000000}"/>
          </ac:spMkLst>
        </pc:spChg>
      </pc:sldChg>
      <pc:sldChg chg="del">
        <pc:chgData name="Masanna Gari, Abhi" userId="574f73dd-89c7-4e5e-92e9-5cd2150b236a" providerId="ADAL" clId="{2998265B-7E72-4CBD-A8C4-D9C9A23ECC17}" dt="2025-10-22T03:30:32.114" v="1309" actId="47"/>
        <pc:sldMkLst>
          <pc:docMk/>
          <pc:sldMk cId="2825987154" sldId="356"/>
        </pc:sldMkLst>
      </pc:sldChg>
      <pc:sldChg chg="del">
        <pc:chgData name="Masanna Gari, Abhi" userId="574f73dd-89c7-4e5e-92e9-5cd2150b236a" providerId="ADAL" clId="{2998265B-7E72-4CBD-A8C4-D9C9A23ECC17}" dt="2025-10-22T01:32:38.640" v="514" actId="47"/>
        <pc:sldMkLst>
          <pc:docMk/>
          <pc:sldMk cId="480674207" sldId="357"/>
        </pc:sldMkLst>
      </pc:sldChg>
      <pc:sldChg chg="modSp del mod">
        <pc:chgData name="Masanna Gari, Abhi" userId="574f73dd-89c7-4e5e-92e9-5cd2150b236a" providerId="ADAL" clId="{2998265B-7E72-4CBD-A8C4-D9C9A23ECC17}" dt="2025-10-22T01:32:22.974" v="508" actId="47"/>
        <pc:sldMkLst>
          <pc:docMk/>
          <pc:sldMk cId="1771947828" sldId="358"/>
        </pc:sldMkLst>
        <pc:spChg chg="mod">
          <ac:chgData name="Masanna Gari, Abhi" userId="574f73dd-89c7-4e5e-92e9-5cd2150b236a" providerId="ADAL" clId="{2998265B-7E72-4CBD-A8C4-D9C9A23ECC17}" dt="2025-10-21T21:43:17.943" v="50" actId="14100"/>
          <ac:spMkLst>
            <pc:docMk/>
            <pc:sldMk cId="1771947828" sldId="358"/>
            <ac:spMk id="6" creationId="{00000000-0000-0000-0000-000000000000}"/>
          </ac:spMkLst>
        </pc:spChg>
      </pc:sldChg>
      <pc:sldChg chg="modSp del mod">
        <pc:chgData name="Masanna Gari, Abhi" userId="574f73dd-89c7-4e5e-92e9-5cd2150b236a" providerId="ADAL" clId="{2998265B-7E72-4CBD-A8C4-D9C9A23ECC17}" dt="2025-10-22T01:32:25.331" v="509" actId="47"/>
        <pc:sldMkLst>
          <pc:docMk/>
          <pc:sldMk cId="3084461986" sldId="359"/>
        </pc:sldMkLst>
        <pc:spChg chg="mod">
          <ac:chgData name="Masanna Gari, Abhi" userId="574f73dd-89c7-4e5e-92e9-5cd2150b236a" providerId="ADAL" clId="{2998265B-7E72-4CBD-A8C4-D9C9A23ECC17}" dt="2025-10-21T18:51:18.951" v="22" actId="1076"/>
          <ac:spMkLst>
            <pc:docMk/>
            <pc:sldMk cId="3084461986" sldId="359"/>
            <ac:spMk id="6" creationId="{00000000-0000-0000-0000-000000000000}"/>
          </ac:spMkLst>
        </pc:spChg>
      </pc:sldChg>
      <pc:sldChg chg="modSp del mod">
        <pc:chgData name="Masanna Gari, Abhi" userId="574f73dd-89c7-4e5e-92e9-5cd2150b236a" providerId="ADAL" clId="{2998265B-7E72-4CBD-A8C4-D9C9A23ECC17}" dt="2025-10-22T01:32:27.016" v="510" actId="47"/>
        <pc:sldMkLst>
          <pc:docMk/>
          <pc:sldMk cId="2458151373" sldId="360"/>
        </pc:sldMkLst>
        <pc:spChg chg="mod">
          <ac:chgData name="Masanna Gari, Abhi" userId="574f73dd-89c7-4e5e-92e9-5cd2150b236a" providerId="ADAL" clId="{2998265B-7E72-4CBD-A8C4-D9C9A23ECC17}" dt="2025-10-21T18:51:27.246" v="23" actId="1076"/>
          <ac:spMkLst>
            <pc:docMk/>
            <pc:sldMk cId="2458151373" sldId="360"/>
            <ac:spMk id="7" creationId="{00000000-0000-0000-0000-000000000000}"/>
          </ac:spMkLst>
        </pc:spChg>
      </pc:sldChg>
      <pc:sldChg chg="modSp del mod">
        <pc:chgData name="Masanna Gari, Abhi" userId="574f73dd-89c7-4e5e-92e9-5cd2150b236a" providerId="ADAL" clId="{2998265B-7E72-4CBD-A8C4-D9C9A23ECC17}" dt="2025-10-22T01:32:28.932" v="511" actId="47"/>
        <pc:sldMkLst>
          <pc:docMk/>
          <pc:sldMk cId="3663711936" sldId="361"/>
        </pc:sldMkLst>
        <pc:spChg chg="mod">
          <ac:chgData name="Masanna Gari, Abhi" userId="574f73dd-89c7-4e5e-92e9-5cd2150b236a" providerId="ADAL" clId="{2998265B-7E72-4CBD-A8C4-D9C9A23ECC17}" dt="2025-10-21T18:51:43.846" v="25" actId="1076"/>
          <ac:spMkLst>
            <pc:docMk/>
            <pc:sldMk cId="3663711936" sldId="361"/>
            <ac:spMk id="7" creationId="{00000000-0000-0000-0000-000000000000}"/>
          </ac:spMkLst>
        </pc:spChg>
      </pc:sldChg>
      <pc:sldChg chg="del">
        <pc:chgData name="Masanna Gari, Abhi" userId="574f73dd-89c7-4e5e-92e9-5cd2150b236a" providerId="ADAL" clId="{2998265B-7E72-4CBD-A8C4-D9C9A23ECC17}" dt="2025-10-22T01:32:31.623" v="512" actId="47"/>
        <pc:sldMkLst>
          <pc:docMk/>
          <pc:sldMk cId="2963151673" sldId="362"/>
        </pc:sldMkLst>
      </pc:sldChg>
      <pc:sldChg chg="del">
        <pc:chgData name="Masanna Gari, Abhi" userId="574f73dd-89c7-4e5e-92e9-5cd2150b236a" providerId="ADAL" clId="{2998265B-7E72-4CBD-A8C4-D9C9A23ECC17}" dt="2025-10-22T01:32:34.615" v="513" actId="47"/>
        <pc:sldMkLst>
          <pc:docMk/>
          <pc:sldMk cId="3453913956" sldId="363"/>
        </pc:sldMkLst>
      </pc:sldChg>
      <pc:sldChg chg="add">
        <pc:chgData name="Masanna Gari, Abhi" userId="574f73dd-89c7-4e5e-92e9-5cd2150b236a" providerId="ADAL" clId="{2998265B-7E72-4CBD-A8C4-D9C9A23ECC17}" dt="2025-10-22T13:58:04.038" v="2023"/>
        <pc:sldMkLst>
          <pc:docMk/>
          <pc:sldMk cId="810368493" sldId="364"/>
        </pc:sldMkLst>
      </pc:sldChg>
      <pc:sldChg chg="del">
        <pc:chgData name="Masanna Gari, Abhi" userId="574f73dd-89c7-4e5e-92e9-5cd2150b236a" providerId="ADAL" clId="{2998265B-7E72-4CBD-A8C4-D9C9A23ECC17}" dt="2025-10-22T13:57:58.914" v="2022" actId="2696"/>
        <pc:sldMkLst>
          <pc:docMk/>
          <pc:sldMk cId="2935534085" sldId="364"/>
        </pc:sldMkLst>
      </pc:sldChg>
      <pc:sldChg chg="modSp del mod">
        <pc:chgData name="Masanna Gari, Abhi" userId="574f73dd-89c7-4e5e-92e9-5cd2150b236a" providerId="ADAL" clId="{2998265B-7E72-4CBD-A8C4-D9C9A23ECC17}" dt="2025-10-22T03:27:52.030" v="1292" actId="47"/>
        <pc:sldMkLst>
          <pc:docMk/>
          <pc:sldMk cId="3994676186" sldId="365"/>
        </pc:sldMkLst>
        <pc:spChg chg="mod">
          <ac:chgData name="Masanna Gari, Abhi" userId="574f73dd-89c7-4e5e-92e9-5cd2150b236a" providerId="ADAL" clId="{2998265B-7E72-4CBD-A8C4-D9C9A23ECC17}" dt="2025-10-22T02:47:51.062" v="956" actId="14100"/>
          <ac:spMkLst>
            <pc:docMk/>
            <pc:sldMk cId="3994676186" sldId="365"/>
            <ac:spMk id="7" creationId="{00000000-0000-0000-0000-000000000000}"/>
          </ac:spMkLst>
        </pc:spChg>
      </pc:sldChg>
      <pc:sldChg chg="del">
        <pc:chgData name="Masanna Gari, Abhi" userId="574f73dd-89c7-4e5e-92e9-5cd2150b236a" providerId="ADAL" clId="{2998265B-7E72-4CBD-A8C4-D9C9A23ECC17}" dt="2025-10-22T03:27:54.106" v="1293" actId="47"/>
        <pc:sldMkLst>
          <pc:docMk/>
          <pc:sldMk cId="3574755895" sldId="366"/>
        </pc:sldMkLst>
      </pc:sldChg>
      <pc:sldChg chg="add del">
        <pc:chgData name="Masanna Gari, Abhi" userId="574f73dd-89c7-4e5e-92e9-5cd2150b236a" providerId="ADAL" clId="{2998265B-7E72-4CBD-A8C4-D9C9A23ECC17}" dt="2025-10-22T19:14:53.248" v="2489" actId="47"/>
        <pc:sldMkLst>
          <pc:docMk/>
          <pc:sldMk cId="1127475770" sldId="367"/>
        </pc:sldMkLst>
      </pc:sldChg>
      <pc:sldChg chg="del">
        <pc:chgData name="Masanna Gari, Abhi" userId="574f73dd-89c7-4e5e-92e9-5cd2150b236a" providerId="ADAL" clId="{2998265B-7E72-4CBD-A8C4-D9C9A23ECC17}" dt="2025-10-22T13:57:58.914" v="2022" actId="2696"/>
        <pc:sldMkLst>
          <pc:docMk/>
          <pc:sldMk cId="3713268756" sldId="367"/>
        </pc:sldMkLst>
      </pc:sldChg>
      <pc:sldChg chg="modSp mod">
        <pc:chgData name="Masanna Gari, Abhi" userId="574f73dd-89c7-4e5e-92e9-5cd2150b236a" providerId="ADAL" clId="{2998265B-7E72-4CBD-A8C4-D9C9A23ECC17}" dt="2025-10-22T20:55:25.922" v="2689" actId="313"/>
        <pc:sldMkLst>
          <pc:docMk/>
          <pc:sldMk cId="2244460768" sldId="368"/>
        </pc:sldMkLst>
        <pc:spChg chg="mod">
          <ac:chgData name="Masanna Gari, Abhi" userId="574f73dd-89c7-4e5e-92e9-5cd2150b236a" providerId="ADAL" clId="{2998265B-7E72-4CBD-A8C4-D9C9A23ECC17}" dt="2025-10-22T20:55:25.922" v="2689" actId="313"/>
          <ac:spMkLst>
            <pc:docMk/>
            <pc:sldMk cId="2244460768" sldId="368"/>
            <ac:spMk id="3" creationId="{00000000-0000-0000-0000-000000000000}"/>
          </ac:spMkLst>
        </pc:spChg>
      </pc:sldChg>
      <pc:sldChg chg="ord">
        <pc:chgData name="Masanna Gari, Abhi" userId="574f73dd-89c7-4e5e-92e9-5cd2150b236a" providerId="ADAL" clId="{2998265B-7E72-4CBD-A8C4-D9C9A23ECC17}" dt="2025-10-22T13:58:15.410" v="2025"/>
        <pc:sldMkLst>
          <pc:docMk/>
          <pc:sldMk cId="1898682653" sldId="369"/>
        </pc:sldMkLst>
      </pc:sldChg>
      <pc:sldChg chg="ord">
        <pc:chgData name="Masanna Gari, Abhi" userId="574f73dd-89c7-4e5e-92e9-5cd2150b236a" providerId="ADAL" clId="{2998265B-7E72-4CBD-A8C4-D9C9A23ECC17}" dt="2025-10-22T13:58:34.418" v="2027"/>
        <pc:sldMkLst>
          <pc:docMk/>
          <pc:sldMk cId="1774611639" sldId="370"/>
        </pc:sldMkLst>
      </pc:sldChg>
      <pc:sldChg chg="del">
        <pc:chgData name="Masanna Gari, Abhi" userId="574f73dd-89c7-4e5e-92e9-5cd2150b236a" providerId="ADAL" clId="{2998265B-7E72-4CBD-A8C4-D9C9A23ECC17}" dt="2025-10-22T13:55:49.585" v="2007" actId="47"/>
        <pc:sldMkLst>
          <pc:docMk/>
          <pc:sldMk cId="1665432886" sldId="371"/>
        </pc:sldMkLst>
      </pc:sldChg>
      <pc:sldChg chg="del">
        <pc:chgData name="Masanna Gari, Abhi" userId="574f73dd-89c7-4e5e-92e9-5cd2150b236a" providerId="ADAL" clId="{2998265B-7E72-4CBD-A8C4-D9C9A23ECC17}" dt="2025-10-22T13:56:59.116" v="2018" actId="47"/>
        <pc:sldMkLst>
          <pc:docMk/>
          <pc:sldMk cId="2433852957" sldId="372"/>
        </pc:sldMkLst>
      </pc:sldChg>
      <pc:sldChg chg="del">
        <pc:chgData name="Masanna Gari, Abhi" userId="574f73dd-89c7-4e5e-92e9-5cd2150b236a" providerId="ADAL" clId="{2998265B-7E72-4CBD-A8C4-D9C9A23ECC17}" dt="2025-10-22T13:56:48.647" v="2012" actId="47"/>
        <pc:sldMkLst>
          <pc:docMk/>
          <pc:sldMk cId="2613901920" sldId="373"/>
        </pc:sldMkLst>
      </pc:sldChg>
      <pc:sldChg chg="add">
        <pc:chgData name="Masanna Gari, Abhi" userId="574f73dd-89c7-4e5e-92e9-5cd2150b236a" providerId="ADAL" clId="{2998265B-7E72-4CBD-A8C4-D9C9A23ECC17}" dt="2025-10-22T13:58:04.038" v="2023"/>
        <pc:sldMkLst>
          <pc:docMk/>
          <pc:sldMk cId="2978219540" sldId="374"/>
        </pc:sldMkLst>
      </pc:sldChg>
      <pc:sldChg chg="del">
        <pc:chgData name="Masanna Gari, Abhi" userId="574f73dd-89c7-4e5e-92e9-5cd2150b236a" providerId="ADAL" clId="{2998265B-7E72-4CBD-A8C4-D9C9A23ECC17}" dt="2025-10-22T13:57:58.914" v="2022" actId="2696"/>
        <pc:sldMkLst>
          <pc:docMk/>
          <pc:sldMk cId="3180980955" sldId="374"/>
        </pc:sldMkLst>
      </pc:sldChg>
      <pc:sldChg chg="del">
        <pc:chgData name="Masanna Gari, Abhi" userId="574f73dd-89c7-4e5e-92e9-5cd2150b236a" providerId="ADAL" clId="{2998265B-7E72-4CBD-A8C4-D9C9A23ECC17}" dt="2025-10-22T13:56:56.100" v="2017" actId="47"/>
        <pc:sldMkLst>
          <pc:docMk/>
          <pc:sldMk cId="2637386284" sldId="375"/>
        </pc:sldMkLst>
      </pc:sldChg>
      <pc:sldChg chg="addSp delSp modSp new del mod modAnim">
        <pc:chgData name="Masanna Gari, Abhi" userId="574f73dd-89c7-4e5e-92e9-5cd2150b236a" providerId="ADAL" clId="{2998265B-7E72-4CBD-A8C4-D9C9A23ECC17}" dt="2025-10-21T18:53:14.542" v="26" actId="47"/>
        <pc:sldMkLst>
          <pc:docMk/>
          <pc:sldMk cId="3129655543" sldId="376"/>
        </pc:sldMkLst>
        <pc:spChg chg="del">
          <ac:chgData name="Masanna Gari, Abhi" userId="574f73dd-89c7-4e5e-92e9-5cd2150b236a" providerId="ADAL" clId="{2998265B-7E72-4CBD-A8C4-D9C9A23ECC17}" dt="2025-10-21T17:44:41.890" v="5"/>
          <ac:spMkLst>
            <pc:docMk/>
            <pc:sldMk cId="3129655543" sldId="376"/>
            <ac:spMk id="3" creationId="{6D000082-C275-8E45-EE29-C8A7F362BFA6}"/>
          </ac:spMkLst>
        </pc:spChg>
        <pc:graphicFrameChg chg="add mod">
          <ac:chgData name="Masanna Gari, Abhi" userId="574f73dd-89c7-4e5e-92e9-5cd2150b236a" providerId="ADAL" clId="{2998265B-7E72-4CBD-A8C4-D9C9A23ECC17}" dt="2025-10-21T18:47:25.324" v="16" actId="1037"/>
          <ac:graphicFrameMkLst>
            <pc:docMk/>
            <pc:sldMk cId="3129655543" sldId="376"/>
            <ac:graphicFrameMk id="5" creationId="{BF5164FE-6CDF-B9C6-A700-56EB2312EF05}"/>
          </ac:graphicFrameMkLst>
        </pc:graphicFrameChg>
      </pc:sldChg>
      <pc:sldChg chg="new del">
        <pc:chgData name="Masanna Gari, Abhi" userId="574f73dd-89c7-4e5e-92e9-5cd2150b236a" providerId="ADAL" clId="{2998265B-7E72-4CBD-A8C4-D9C9A23ECC17}" dt="2025-10-22T01:33:01.178" v="516" actId="47"/>
        <pc:sldMkLst>
          <pc:docMk/>
          <pc:sldMk cId="3891104161" sldId="376"/>
        </pc:sldMkLst>
      </pc:sldChg>
      <pc:sldChg chg="addSp delSp modSp new del mod">
        <pc:chgData name="Masanna Gari, Abhi" userId="574f73dd-89c7-4e5e-92e9-5cd2150b236a" providerId="ADAL" clId="{2998265B-7E72-4CBD-A8C4-D9C9A23ECC17}" dt="2025-10-22T13:57:58.914" v="2022" actId="2696"/>
        <pc:sldMkLst>
          <pc:docMk/>
          <pc:sldMk cId="2701762574" sldId="377"/>
        </pc:sldMkLst>
        <pc:spChg chg="mod">
          <ac:chgData name="Masanna Gari, Abhi" userId="574f73dd-89c7-4e5e-92e9-5cd2150b236a" providerId="ADAL" clId="{2998265B-7E72-4CBD-A8C4-D9C9A23ECC17}" dt="2025-10-21T21:40:08.864" v="46"/>
          <ac:spMkLst>
            <pc:docMk/>
            <pc:sldMk cId="2701762574" sldId="377"/>
            <ac:spMk id="2" creationId="{AE7A2930-4F97-2334-35A3-EE4A43B5FB85}"/>
          </ac:spMkLst>
        </pc:spChg>
        <pc:spChg chg="del">
          <ac:chgData name="Masanna Gari, Abhi" userId="574f73dd-89c7-4e5e-92e9-5cd2150b236a" providerId="ADAL" clId="{2998265B-7E72-4CBD-A8C4-D9C9A23ECC17}" dt="2025-10-21T21:37:52.150" v="37"/>
          <ac:spMkLst>
            <pc:docMk/>
            <pc:sldMk cId="2701762574" sldId="377"/>
            <ac:spMk id="3" creationId="{28A2EF9C-1AF0-6E85-8EF3-846A57996EBB}"/>
          </ac:spMkLst>
        </pc:spChg>
        <pc:spChg chg="add del mod">
          <ac:chgData name="Masanna Gari, Abhi" userId="574f73dd-89c7-4e5e-92e9-5cd2150b236a" providerId="ADAL" clId="{2998265B-7E72-4CBD-A8C4-D9C9A23ECC17}" dt="2025-10-21T21:49:56.813" v="53" actId="478"/>
          <ac:spMkLst>
            <pc:docMk/>
            <pc:sldMk cId="2701762574" sldId="377"/>
            <ac:spMk id="6" creationId="{F792D665-9164-9B1C-4131-9D479A629CD9}"/>
          </ac:spMkLst>
        </pc:spChg>
        <pc:spChg chg="add del mod">
          <ac:chgData name="Masanna Gari, Abhi" userId="574f73dd-89c7-4e5e-92e9-5cd2150b236a" providerId="ADAL" clId="{2998265B-7E72-4CBD-A8C4-D9C9A23ECC17}" dt="2025-10-22T01:38:36.825" v="594" actId="478"/>
          <ac:spMkLst>
            <pc:docMk/>
            <pc:sldMk cId="2701762574" sldId="377"/>
            <ac:spMk id="7" creationId="{A205AF43-9110-FE3A-DF3E-8BF2E1351311}"/>
          </ac:spMkLst>
        </pc:spChg>
        <pc:spChg chg="add del mod ord">
          <ac:chgData name="Masanna Gari, Abhi" userId="574f73dd-89c7-4e5e-92e9-5cd2150b236a" providerId="ADAL" clId="{2998265B-7E72-4CBD-A8C4-D9C9A23ECC17}" dt="2025-10-22T01:42:09.444" v="730" actId="478"/>
          <ac:spMkLst>
            <pc:docMk/>
            <pc:sldMk cId="2701762574" sldId="377"/>
            <ac:spMk id="10" creationId="{CF98250D-6BF8-4C8D-84B3-F98E04F337A3}"/>
          </ac:spMkLst>
        </pc:spChg>
        <pc:spChg chg="add del mod">
          <ac:chgData name="Masanna Gari, Abhi" userId="574f73dd-89c7-4e5e-92e9-5cd2150b236a" providerId="ADAL" clId="{2998265B-7E72-4CBD-A8C4-D9C9A23ECC17}" dt="2025-10-22T01:42:33.285" v="766" actId="478"/>
          <ac:spMkLst>
            <pc:docMk/>
            <pc:sldMk cId="2701762574" sldId="377"/>
            <ac:spMk id="11" creationId="{327CAE1B-ED57-6A6C-EDCF-D5F5606767B4}"/>
          </ac:spMkLst>
        </pc:spChg>
        <pc:spChg chg="add mod">
          <ac:chgData name="Masanna Gari, Abhi" userId="574f73dd-89c7-4e5e-92e9-5cd2150b236a" providerId="ADAL" clId="{2998265B-7E72-4CBD-A8C4-D9C9A23ECC17}" dt="2025-10-22T01:42:30.555" v="765" actId="14100"/>
          <ac:spMkLst>
            <pc:docMk/>
            <pc:sldMk cId="2701762574" sldId="377"/>
            <ac:spMk id="12" creationId="{B1C2E924-F1C7-0E36-A08E-3BDBE07DD9C7}"/>
          </ac:spMkLst>
        </pc:spChg>
        <pc:graphicFrameChg chg="add mod">
          <ac:chgData name="Masanna Gari, Abhi" userId="574f73dd-89c7-4e5e-92e9-5cd2150b236a" providerId="ADAL" clId="{2998265B-7E72-4CBD-A8C4-D9C9A23ECC17}" dt="2025-10-21T21:39:52.357" v="45" actId="692"/>
          <ac:graphicFrameMkLst>
            <pc:docMk/>
            <pc:sldMk cId="2701762574" sldId="377"/>
            <ac:graphicFrameMk id="5" creationId="{56DACC93-E8D3-7486-0F1A-1B3F1D5EB6F9}"/>
          </ac:graphicFrameMkLst>
        </pc:graphicFrameChg>
        <pc:cxnChg chg="add mod">
          <ac:chgData name="Masanna Gari, Abhi" userId="574f73dd-89c7-4e5e-92e9-5cd2150b236a" providerId="ADAL" clId="{2998265B-7E72-4CBD-A8C4-D9C9A23ECC17}" dt="2025-10-22T01:34:46.425" v="518" actId="1076"/>
          <ac:cxnSpMkLst>
            <pc:docMk/>
            <pc:sldMk cId="2701762574" sldId="377"/>
            <ac:cxnSpMk id="9" creationId="{F934CC10-F51C-4EFF-335C-612CED6CA704}"/>
          </ac:cxnSpMkLst>
        </pc:cxnChg>
      </pc:sldChg>
      <pc:sldChg chg="modSp add mod">
        <pc:chgData name="Masanna Gari, Abhi" userId="574f73dd-89c7-4e5e-92e9-5cd2150b236a" providerId="ADAL" clId="{2998265B-7E72-4CBD-A8C4-D9C9A23ECC17}" dt="2025-10-22T13:59:41.236" v="2088" actId="1582"/>
        <pc:sldMkLst>
          <pc:docMk/>
          <pc:sldMk cId="3071647085" sldId="377"/>
        </pc:sldMkLst>
        <pc:spChg chg="mod">
          <ac:chgData name="Masanna Gari, Abhi" userId="574f73dd-89c7-4e5e-92e9-5cd2150b236a" providerId="ADAL" clId="{2998265B-7E72-4CBD-A8C4-D9C9A23ECC17}" dt="2025-10-22T13:59:29.423" v="2087" actId="20577"/>
          <ac:spMkLst>
            <pc:docMk/>
            <pc:sldMk cId="3071647085" sldId="377"/>
            <ac:spMk id="12" creationId="{B1C2E924-F1C7-0E36-A08E-3BDBE07DD9C7}"/>
          </ac:spMkLst>
        </pc:spChg>
        <pc:cxnChg chg="mod">
          <ac:chgData name="Masanna Gari, Abhi" userId="574f73dd-89c7-4e5e-92e9-5cd2150b236a" providerId="ADAL" clId="{2998265B-7E72-4CBD-A8C4-D9C9A23ECC17}" dt="2025-10-22T13:59:41.236" v="2088" actId="1582"/>
          <ac:cxnSpMkLst>
            <pc:docMk/>
            <pc:sldMk cId="3071647085" sldId="377"/>
            <ac:cxnSpMk id="9" creationId="{F934CC10-F51C-4EFF-335C-612CED6CA704}"/>
          </ac:cxnSpMkLst>
        </pc:cxnChg>
      </pc:sldChg>
      <pc:sldChg chg="addSp delSp modSp new del mod">
        <pc:chgData name="Masanna Gari, Abhi" userId="574f73dd-89c7-4e5e-92e9-5cd2150b236a" providerId="ADAL" clId="{2998265B-7E72-4CBD-A8C4-D9C9A23ECC17}" dt="2025-10-22T13:57:58.914" v="2022" actId="2696"/>
        <pc:sldMkLst>
          <pc:docMk/>
          <pc:sldMk cId="4068905383" sldId="378"/>
        </pc:sldMkLst>
        <pc:spChg chg="mod">
          <ac:chgData name="Masanna Gari, Abhi" userId="574f73dd-89c7-4e5e-92e9-5cd2150b236a" providerId="ADAL" clId="{2998265B-7E72-4CBD-A8C4-D9C9A23ECC17}" dt="2025-10-21T21:57:45.983" v="102" actId="20577"/>
          <ac:spMkLst>
            <pc:docMk/>
            <pc:sldMk cId="4068905383" sldId="378"/>
            <ac:spMk id="2" creationId="{9E3CA810-5B4F-F09C-5A9C-8F086A63637F}"/>
          </ac:spMkLst>
        </pc:spChg>
        <pc:spChg chg="del">
          <ac:chgData name="Masanna Gari, Abhi" userId="574f73dd-89c7-4e5e-92e9-5cd2150b236a" providerId="ADAL" clId="{2998265B-7E72-4CBD-A8C4-D9C9A23ECC17}" dt="2025-10-21T21:56:07.964" v="56"/>
          <ac:spMkLst>
            <pc:docMk/>
            <pc:sldMk cId="4068905383" sldId="378"/>
            <ac:spMk id="3" creationId="{D2CAE114-8D71-FFF2-9AB7-5B3333D8DFFD}"/>
          </ac:spMkLst>
        </pc:spChg>
        <pc:graphicFrameChg chg="add mod">
          <ac:chgData name="Masanna Gari, Abhi" userId="574f73dd-89c7-4e5e-92e9-5cd2150b236a" providerId="ADAL" clId="{2998265B-7E72-4CBD-A8C4-D9C9A23ECC17}" dt="2025-10-22T01:00:30.789" v="111" actId="14100"/>
          <ac:graphicFrameMkLst>
            <pc:docMk/>
            <pc:sldMk cId="4068905383" sldId="378"/>
            <ac:graphicFrameMk id="5" creationId="{56DACC93-E8D3-7486-0F1A-1B3F1D5EB6F9}"/>
          </ac:graphicFrameMkLst>
        </pc:graphicFrameChg>
      </pc:sldChg>
      <pc:sldChg chg="add">
        <pc:chgData name="Masanna Gari, Abhi" userId="574f73dd-89c7-4e5e-92e9-5cd2150b236a" providerId="ADAL" clId="{2998265B-7E72-4CBD-A8C4-D9C9A23ECC17}" dt="2025-10-22T13:58:04.038" v="2023"/>
        <pc:sldMkLst>
          <pc:docMk/>
          <pc:sldMk cId="4154954369" sldId="378"/>
        </pc:sldMkLst>
      </pc:sldChg>
      <pc:sldChg chg="addSp delSp modSp add del mod">
        <pc:chgData name="Masanna Gari, Abhi" userId="574f73dd-89c7-4e5e-92e9-5cd2150b236a" providerId="ADAL" clId="{2998265B-7E72-4CBD-A8C4-D9C9A23ECC17}" dt="2025-10-22T13:57:58.914" v="2022" actId="2696"/>
        <pc:sldMkLst>
          <pc:docMk/>
          <pc:sldMk cId="19826401" sldId="379"/>
        </pc:sldMkLst>
        <pc:spChg chg="add del mod">
          <ac:chgData name="Masanna Gari, Abhi" userId="574f73dd-89c7-4e5e-92e9-5cd2150b236a" providerId="ADAL" clId="{2998265B-7E72-4CBD-A8C4-D9C9A23ECC17}" dt="2025-10-21T21:59:47.227" v="107"/>
          <ac:spMkLst>
            <pc:docMk/>
            <pc:sldMk cId="19826401" sldId="379"/>
            <ac:spMk id="6" creationId="{06731983-021C-CAED-1D35-70A041A93410}"/>
          </ac:spMkLst>
        </pc:spChg>
        <pc:spChg chg="add del mod">
          <ac:chgData name="Masanna Gari, Abhi" userId="574f73dd-89c7-4e5e-92e9-5cd2150b236a" providerId="ADAL" clId="{2998265B-7E72-4CBD-A8C4-D9C9A23ECC17}" dt="2025-10-22T01:07:11.109" v="113"/>
          <ac:spMkLst>
            <pc:docMk/>
            <pc:sldMk cId="19826401" sldId="379"/>
            <ac:spMk id="9" creationId="{FEE1577E-42C9-5C10-1F4B-F81A45119D64}"/>
          </ac:spMkLst>
        </pc:spChg>
        <pc:spChg chg="add del mod">
          <ac:chgData name="Masanna Gari, Abhi" userId="574f73dd-89c7-4e5e-92e9-5cd2150b236a" providerId="ADAL" clId="{2998265B-7E72-4CBD-A8C4-D9C9A23ECC17}" dt="2025-10-22T01:40:41.770" v="685" actId="478"/>
          <ac:spMkLst>
            <pc:docMk/>
            <pc:sldMk cId="19826401" sldId="379"/>
            <ac:spMk id="11" creationId="{87933419-718C-A046-1575-9F145C369D37}"/>
          </ac:spMkLst>
        </pc:spChg>
        <pc:spChg chg="add mod">
          <ac:chgData name="Masanna Gari, Abhi" userId="574f73dd-89c7-4e5e-92e9-5cd2150b236a" providerId="ADAL" clId="{2998265B-7E72-4CBD-A8C4-D9C9A23ECC17}" dt="2025-10-22T01:40:39.215" v="684" actId="14100"/>
          <ac:spMkLst>
            <pc:docMk/>
            <pc:sldMk cId="19826401" sldId="379"/>
            <ac:spMk id="17" creationId="{AD0CAAB9-6788-2B7C-EDE1-813E1E983C80}"/>
          </ac:spMkLst>
        </pc:spChg>
        <pc:spChg chg="add mod">
          <ac:chgData name="Masanna Gari, Abhi" userId="574f73dd-89c7-4e5e-92e9-5cd2150b236a" providerId="ADAL" clId="{2998265B-7E72-4CBD-A8C4-D9C9A23ECC17}" dt="2025-10-22T01:41:38.562" v="724" actId="1076"/>
          <ac:spMkLst>
            <pc:docMk/>
            <pc:sldMk cId="19826401" sldId="379"/>
            <ac:spMk id="21" creationId="{4E0E97ED-CB4F-6BFE-E5BA-DDD509CAE031}"/>
          </ac:spMkLst>
        </pc:spChg>
        <pc:graphicFrameChg chg="del mod">
          <ac:chgData name="Masanna Gari, Abhi" userId="574f73dd-89c7-4e5e-92e9-5cd2150b236a" providerId="ADAL" clId="{2998265B-7E72-4CBD-A8C4-D9C9A23ECC17}" dt="2025-10-21T21:58:23.437" v="105" actId="478"/>
          <ac:graphicFrameMkLst>
            <pc:docMk/>
            <pc:sldMk cId="19826401" sldId="379"/>
            <ac:graphicFrameMk id="5" creationId="{7A568326-B43D-D776-7D33-A517A7B94026}"/>
          </ac:graphicFrameMkLst>
        </pc:graphicFrameChg>
        <pc:graphicFrameChg chg="add del mod">
          <ac:chgData name="Masanna Gari, Abhi" userId="574f73dd-89c7-4e5e-92e9-5cd2150b236a" providerId="ADAL" clId="{2998265B-7E72-4CBD-A8C4-D9C9A23ECC17}" dt="2025-10-21T22:09:37.829" v="110" actId="478"/>
          <ac:graphicFrameMkLst>
            <pc:docMk/>
            <pc:sldMk cId="19826401" sldId="379"/>
            <ac:graphicFrameMk id="7" creationId="{56DACC93-E8D3-7486-0F1A-1B3F1D5EB6F9}"/>
          </ac:graphicFrameMkLst>
        </pc:graphicFrameChg>
        <pc:graphicFrameChg chg="add mod">
          <ac:chgData name="Masanna Gari, Abhi" userId="574f73dd-89c7-4e5e-92e9-5cd2150b236a" providerId="ADAL" clId="{2998265B-7E72-4CBD-A8C4-D9C9A23ECC17}" dt="2025-10-22T01:41:41.495" v="725"/>
          <ac:graphicFrameMkLst>
            <pc:docMk/>
            <pc:sldMk cId="19826401" sldId="379"/>
            <ac:graphicFrameMk id="10" creationId="{56DACC93-E8D3-7486-0F1A-1B3F1D5EB6F9}"/>
          </ac:graphicFrameMkLst>
        </pc:graphicFrameChg>
        <pc:cxnChg chg="add">
          <ac:chgData name="Masanna Gari, Abhi" userId="574f73dd-89c7-4e5e-92e9-5cd2150b236a" providerId="ADAL" clId="{2998265B-7E72-4CBD-A8C4-D9C9A23ECC17}" dt="2025-10-22T01:14:34.580" v="201" actId="11529"/>
          <ac:cxnSpMkLst>
            <pc:docMk/>
            <pc:sldMk cId="19826401" sldId="379"/>
            <ac:cxnSpMk id="13" creationId="{6D3CA4C4-A6D5-1FEB-7BDD-D839EA2A6C9F}"/>
          </ac:cxnSpMkLst>
        </pc:cxnChg>
        <pc:cxnChg chg="add del mod">
          <ac:chgData name="Masanna Gari, Abhi" userId="574f73dd-89c7-4e5e-92e9-5cd2150b236a" providerId="ADAL" clId="{2998265B-7E72-4CBD-A8C4-D9C9A23ECC17}" dt="2025-10-22T01:40:45.857" v="687" actId="478"/>
          <ac:cxnSpMkLst>
            <pc:docMk/>
            <pc:sldMk cId="19826401" sldId="379"/>
            <ac:cxnSpMk id="15" creationId="{D27C7E00-08C4-2124-7412-2BEC82CF0876}"/>
          </ac:cxnSpMkLst>
        </pc:cxnChg>
        <pc:cxnChg chg="add mod">
          <ac:chgData name="Masanna Gari, Abhi" userId="574f73dd-89c7-4e5e-92e9-5cd2150b236a" providerId="ADAL" clId="{2998265B-7E72-4CBD-A8C4-D9C9A23ECC17}" dt="2025-10-22T01:41:00.840" v="689" actId="14100"/>
          <ac:cxnSpMkLst>
            <pc:docMk/>
            <pc:sldMk cId="19826401" sldId="379"/>
            <ac:cxnSpMk id="19" creationId="{C26BF111-6146-D554-C12D-E201E6E3A36F}"/>
          </ac:cxnSpMkLst>
        </pc:cxnChg>
      </pc:sldChg>
      <pc:sldChg chg="addSp delSp modSp add mod">
        <pc:chgData name="Masanna Gari, Abhi" userId="574f73dd-89c7-4e5e-92e9-5cd2150b236a" providerId="ADAL" clId="{2998265B-7E72-4CBD-A8C4-D9C9A23ECC17}" dt="2025-10-22T14:04:26.012" v="2113" actId="13822"/>
        <pc:sldMkLst>
          <pc:docMk/>
          <pc:sldMk cId="2201774336" sldId="379"/>
        </pc:sldMkLst>
        <pc:spChg chg="mod">
          <ac:chgData name="Masanna Gari, Abhi" userId="574f73dd-89c7-4e5e-92e9-5cd2150b236a" providerId="ADAL" clId="{2998265B-7E72-4CBD-A8C4-D9C9A23ECC17}" dt="2025-10-22T14:03:41.184" v="2110" actId="404"/>
          <ac:spMkLst>
            <pc:docMk/>
            <pc:sldMk cId="2201774336" sldId="379"/>
            <ac:spMk id="17" creationId="{AD0CAAB9-6788-2B7C-EDE1-813E1E983C80}"/>
          </ac:spMkLst>
        </pc:spChg>
        <pc:spChg chg="mod">
          <ac:chgData name="Masanna Gari, Abhi" userId="574f73dd-89c7-4e5e-92e9-5cd2150b236a" providerId="ADAL" clId="{2998265B-7E72-4CBD-A8C4-D9C9A23ECC17}" dt="2025-10-22T14:03:48.723" v="2111" actId="404"/>
          <ac:spMkLst>
            <pc:docMk/>
            <pc:sldMk cId="2201774336" sldId="379"/>
            <ac:spMk id="21" creationId="{4E0E97ED-CB4F-6BFE-E5BA-DDD509CAE031}"/>
          </ac:spMkLst>
        </pc:spChg>
        <pc:cxnChg chg="add del">
          <ac:chgData name="Masanna Gari, Abhi" userId="574f73dd-89c7-4e5e-92e9-5cd2150b236a" providerId="ADAL" clId="{2998265B-7E72-4CBD-A8C4-D9C9A23ECC17}" dt="2025-10-22T14:02:29.112" v="2106" actId="11529"/>
          <ac:cxnSpMkLst>
            <pc:docMk/>
            <pc:sldMk cId="2201774336" sldId="379"/>
            <ac:cxnSpMk id="5" creationId="{086EB992-185B-0DB8-3E96-6C8A829508A0}"/>
          </ac:cxnSpMkLst>
        </pc:cxnChg>
        <pc:cxnChg chg="add mod">
          <ac:chgData name="Masanna Gari, Abhi" userId="574f73dd-89c7-4e5e-92e9-5cd2150b236a" providerId="ADAL" clId="{2998265B-7E72-4CBD-A8C4-D9C9A23ECC17}" dt="2025-10-22T14:02:40.610" v="2108" actId="13822"/>
          <ac:cxnSpMkLst>
            <pc:docMk/>
            <pc:sldMk cId="2201774336" sldId="379"/>
            <ac:cxnSpMk id="7" creationId="{2DC93CE0-0A21-C8C3-1586-9123F4562A92}"/>
          </ac:cxnSpMkLst>
        </pc:cxnChg>
        <pc:cxnChg chg="add mod">
          <ac:chgData name="Masanna Gari, Abhi" userId="574f73dd-89c7-4e5e-92e9-5cd2150b236a" providerId="ADAL" clId="{2998265B-7E72-4CBD-A8C4-D9C9A23ECC17}" dt="2025-10-22T14:04:26.012" v="2113" actId="13822"/>
          <ac:cxnSpMkLst>
            <pc:docMk/>
            <pc:sldMk cId="2201774336" sldId="379"/>
            <ac:cxnSpMk id="9" creationId="{A00A9874-97F8-3D03-97F9-C944E1FBA9CC}"/>
          </ac:cxnSpMkLst>
        </pc:cxnChg>
        <pc:cxnChg chg="mod">
          <ac:chgData name="Masanna Gari, Abhi" userId="574f73dd-89c7-4e5e-92e9-5cd2150b236a" providerId="ADAL" clId="{2998265B-7E72-4CBD-A8C4-D9C9A23ECC17}" dt="2025-10-22T14:02:17.314" v="2104" actId="13822"/>
          <ac:cxnSpMkLst>
            <pc:docMk/>
            <pc:sldMk cId="2201774336" sldId="379"/>
            <ac:cxnSpMk id="13" creationId="{6D3CA4C4-A6D5-1FEB-7BDD-D839EA2A6C9F}"/>
          </ac:cxnSpMkLst>
        </pc:cxnChg>
        <pc:cxnChg chg="del">
          <ac:chgData name="Masanna Gari, Abhi" userId="574f73dd-89c7-4e5e-92e9-5cd2150b236a" providerId="ADAL" clId="{2998265B-7E72-4CBD-A8C4-D9C9A23ECC17}" dt="2025-10-22T14:02:09.233" v="2103" actId="478"/>
          <ac:cxnSpMkLst>
            <pc:docMk/>
            <pc:sldMk cId="2201774336" sldId="379"/>
            <ac:cxnSpMk id="19" creationId="{C26BF111-6146-D554-C12D-E201E6E3A36F}"/>
          </ac:cxnSpMkLst>
        </pc:cxnChg>
      </pc:sldChg>
      <pc:sldChg chg="addSp delSp modSp add mod">
        <pc:chgData name="Masanna Gari, Abhi" userId="574f73dd-89c7-4e5e-92e9-5cd2150b236a" providerId="ADAL" clId="{2998265B-7E72-4CBD-A8C4-D9C9A23ECC17}" dt="2025-10-22T14:04:44.933" v="2116" actId="20577"/>
        <pc:sldMkLst>
          <pc:docMk/>
          <pc:sldMk cId="1796274702" sldId="380"/>
        </pc:sldMkLst>
        <pc:spChg chg="mod">
          <ac:chgData name="Masanna Gari, Abhi" userId="574f73dd-89c7-4e5e-92e9-5cd2150b236a" providerId="ADAL" clId="{2998265B-7E72-4CBD-A8C4-D9C9A23ECC17}" dt="2025-10-22T14:04:44.933" v="2116" actId="20577"/>
          <ac:spMkLst>
            <pc:docMk/>
            <pc:sldMk cId="1796274702" sldId="380"/>
            <ac:spMk id="14" creationId="{0077E232-A820-CC5E-CBD7-B737AE366ADC}"/>
          </ac:spMkLst>
        </pc:spChg>
        <pc:cxnChg chg="add del mod">
          <ac:chgData name="Masanna Gari, Abhi" userId="574f73dd-89c7-4e5e-92e9-5cd2150b236a" providerId="ADAL" clId="{2998265B-7E72-4CBD-A8C4-D9C9A23ECC17}" dt="2025-10-22T14:01:49.160" v="2102" actId="21"/>
          <ac:cxnSpMkLst>
            <pc:docMk/>
            <pc:sldMk cId="1796274702" sldId="380"/>
            <ac:cxnSpMk id="7" creationId="{5A8BF1F9-6128-6418-EE88-C8D16331E0FE}"/>
          </ac:cxnSpMkLst>
        </pc:cxnChg>
        <pc:cxnChg chg="del">
          <ac:chgData name="Masanna Gari, Abhi" userId="574f73dd-89c7-4e5e-92e9-5cd2150b236a" providerId="ADAL" clId="{2998265B-7E72-4CBD-A8C4-D9C9A23ECC17}" dt="2025-10-22T14:01:24.629" v="2101" actId="478"/>
          <ac:cxnSpMkLst>
            <pc:docMk/>
            <pc:sldMk cId="1796274702" sldId="380"/>
            <ac:cxnSpMk id="9" creationId="{7DB41294-4FD9-51B3-15A8-9BD7B209F2E6}"/>
          </ac:cxnSpMkLst>
        </pc:cxnChg>
        <pc:cxnChg chg="del">
          <ac:chgData name="Masanna Gari, Abhi" userId="574f73dd-89c7-4e5e-92e9-5cd2150b236a" providerId="ADAL" clId="{2998265B-7E72-4CBD-A8C4-D9C9A23ECC17}" dt="2025-10-22T14:01:21.275" v="2099" actId="478"/>
          <ac:cxnSpMkLst>
            <pc:docMk/>
            <pc:sldMk cId="1796274702" sldId="380"/>
            <ac:cxnSpMk id="13" creationId="{0280C20F-E626-D7C5-6140-E5797197B98F}"/>
          </ac:cxnSpMkLst>
        </pc:cxnChg>
      </pc:sldChg>
      <pc:sldChg chg="addSp delSp modSp new del mod">
        <pc:chgData name="Masanna Gari, Abhi" userId="574f73dd-89c7-4e5e-92e9-5cd2150b236a" providerId="ADAL" clId="{2998265B-7E72-4CBD-A8C4-D9C9A23ECC17}" dt="2025-10-22T13:57:58.914" v="2022" actId="2696"/>
        <pc:sldMkLst>
          <pc:docMk/>
          <pc:sldMk cId="2355287102" sldId="380"/>
        </pc:sldMkLst>
        <pc:spChg chg="mod">
          <ac:chgData name="Masanna Gari, Abhi" userId="574f73dd-89c7-4e5e-92e9-5cd2150b236a" providerId="ADAL" clId="{2998265B-7E72-4CBD-A8C4-D9C9A23ECC17}" dt="2025-10-22T01:16:11.467" v="204"/>
          <ac:spMkLst>
            <pc:docMk/>
            <pc:sldMk cId="2355287102" sldId="380"/>
            <ac:spMk id="2" creationId="{38B34F77-C345-6121-B821-C2F4731D7633}"/>
          </ac:spMkLst>
        </pc:spChg>
        <pc:spChg chg="del">
          <ac:chgData name="Masanna Gari, Abhi" userId="574f73dd-89c7-4e5e-92e9-5cd2150b236a" providerId="ADAL" clId="{2998265B-7E72-4CBD-A8C4-D9C9A23ECC17}" dt="2025-10-22T01:16:38.737" v="206"/>
          <ac:spMkLst>
            <pc:docMk/>
            <pc:sldMk cId="2355287102" sldId="380"/>
            <ac:spMk id="3" creationId="{7BAB83C7-BBA0-9517-5255-CCE60BDF50DE}"/>
          </ac:spMkLst>
        </pc:spChg>
        <pc:spChg chg="add del mod">
          <ac:chgData name="Masanna Gari, Abhi" userId="574f73dd-89c7-4e5e-92e9-5cd2150b236a" providerId="ADAL" clId="{2998265B-7E72-4CBD-A8C4-D9C9A23ECC17}" dt="2025-10-22T01:44:46.952" v="821" actId="478"/>
          <ac:spMkLst>
            <pc:docMk/>
            <pc:sldMk cId="2355287102" sldId="380"/>
            <ac:spMk id="6" creationId="{D7E401F9-D9AD-2E20-EB4F-65D8F3E27AF1}"/>
          </ac:spMkLst>
        </pc:spChg>
        <pc:spChg chg="add del mod">
          <ac:chgData name="Masanna Gari, Abhi" userId="574f73dd-89c7-4e5e-92e9-5cd2150b236a" providerId="ADAL" clId="{2998265B-7E72-4CBD-A8C4-D9C9A23ECC17}" dt="2025-10-22T01:44:24.156" v="819" actId="478"/>
          <ac:spMkLst>
            <pc:docMk/>
            <pc:sldMk cId="2355287102" sldId="380"/>
            <ac:spMk id="7" creationId="{6D2583F8-69C5-D1B8-ECE5-5C55FE25AB93}"/>
          </ac:spMkLst>
        </pc:spChg>
        <pc:spChg chg="add mod">
          <ac:chgData name="Masanna Gari, Abhi" userId="574f73dd-89c7-4e5e-92e9-5cd2150b236a" providerId="ADAL" clId="{2998265B-7E72-4CBD-A8C4-D9C9A23ECC17}" dt="2025-10-22T01:46:08.847" v="872" actId="404"/>
          <ac:spMkLst>
            <pc:docMk/>
            <pc:sldMk cId="2355287102" sldId="380"/>
            <ac:spMk id="14" creationId="{0077E232-A820-CC5E-CBD7-B737AE366ADC}"/>
          </ac:spMkLst>
        </pc:spChg>
        <pc:graphicFrameChg chg="add mod">
          <ac:chgData name="Masanna Gari, Abhi" userId="574f73dd-89c7-4e5e-92e9-5cd2150b236a" providerId="ADAL" clId="{2998265B-7E72-4CBD-A8C4-D9C9A23ECC17}" dt="2025-10-22T01:43:31.595" v="767"/>
          <ac:graphicFrameMkLst>
            <pc:docMk/>
            <pc:sldMk cId="2355287102" sldId="380"/>
            <ac:graphicFrameMk id="5" creationId="{AF75051F-F9CF-67D7-A852-D04FB176EC39}"/>
          </ac:graphicFrameMkLst>
        </pc:graphicFrameChg>
        <pc:cxnChg chg="add">
          <ac:chgData name="Masanna Gari, Abhi" userId="574f73dd-89c7-4e5e-92e9-5cd2150b236a" providerId="ADAL" clId="{2998265B-7E72-4CBD-A8C4-D9C9A23ECC17}" dt="2025-10-22T01:24:20.003" v="332" actId="11529"/>
          <ac:cxnSpMkLst>
            <pc:docMk/>
            <pc:sldMk cId="2355287102" sldId="380"/>
            <ac:cxnSpMk id="9" creationId="{7DB41294-4FD9-51B3-15A8-9BD7B209F2E6}"/>
          </ac:cxnSpMkLst>
        </pc:cxnChg>
        <pc:cxnChg chg="add">
          <ac:chgData name="Masanna Gari, Abhi" userId="574f73dd-89c7-4e5e-92e9-5cd2150b236a" providerId="ADAL" clId="{2998265B-7E72-4CBD-A8C4-D9C9A23ECC17}" dt="2025-10-22T01:24:25.205" v="333" actId="11529"/>
          <ac:cxnSpMkLst>
            <pc:docMk/>
            <pc:sldMk cId="2355287102" sldId="380"/>
            <ac:cxnSpMk id="11" creationId="{359584F9-AE89-CCBE-1327-2EE7A3DC8B90}"/>
          </ac:cxnSpMkLst>
        </pc:cxnChg>
        <pc:cxnChg chg="add">
          <ac:chgData name="Masanna Gari, Abhi" userId="574f73dd-89c7-4e5e-92e9-5cd2150b236a" providerId="ADAL" clId="{2998265B-7E72-4CBD-A8C4-D9C9A23ECC17}" dt="2025-10-22T01:24:30.519" v="334" actId="11529"/>
          <ac:cxnSpMkLst>
            <pc:docMk/>
            <pc:sldMk cId="2355287102" sldId="380"/>
            <ac:cxnSpMk id="13" creationId="{0280C20F-E626-D7C5-6140-E5797197B98F}"/>
          </ac:cxnSpMkLst>
        </pc:cxnChg>
      </pc:sldChg>
      <pc:sldChg chg="delSp modSp add mod">
        <pc:chgData name="Masanna Gari, Abhi" userId="574f73dd-89c7-4e5e-92e9-5cd2150b236a" providerId="ADAL" clId="{2998265B-7E72-4CBD-A8C4-D9C9A23ECC17}" dt="2025-10-22T14:05:07.963" v="2124" actId="20577"/>
        <pc:sldMkLst>
          <pc:docMk/>
          <pc:sldMk cId="2194714673" sldId="381"/>
        </pc:sldMkLst>
        <pc:spChg chg="mod">
          <ac:chgData name="Masanna Gari, Abhi" userId="574f73dd-89c7-4e5e-92e9-5cd2150b236a" providerId="ADAL" clId="{2998265B-7E72-4CBD-A8C4-D9C9A23ECC17}" dt="2025-10-22T14:05:07.963" v="2124" actId="20577"/>
          <ac:spMkLst>
            <pc:docMk/>
            <pc:sldMk cId="2194714673" sldId="381"/>
            <ac:spMk id="14" creationId="{36B42A9E-2725-8F3C-77C1-FAFC650D95A9}"/>
          </ac:spMkLst>
        </pc:spChg>
        <pc:cxnChg chg="del">
          <ac:chgData name="Masanna Gari, Abhi" userId="574f73dd-89c7-4e5e-92e9-5cd2150b236a" providerId="ADAL" clId="{2998265B-7E72-4CBD-A8C4-D9C9A23ECC17}" dt="2025-10-22T14:00:43.408" v="2096" actId="21"/>
          <ac:cxnSpMkLst>
            <pc:docMk/>
            <pc:sldMk cId="2194714673" sldId="381"/>
            <ac:cxnSpMk id="7" creationId="{5A8BF1F9-6128-6418-EE88-C8D16331E0FE}"/>
          </ac:cxnSpMkLst>
        </pc:cxnChg>
        <pc:cxnChg chg="del">
          <ac:chgData name="Masanna Gari, Abhi" userId="574f73dd-89c7-4e5e-92e9-5cd2150b236a" providerId="ADAL" clId="{2998265B-7E72-4CBD-A8C4-D9C9A23ECC17}" dt="2025-10-22T14:00:36.888" v="2095" actId="478"/>
          <ac:cxnSpMkLst>
            <pc:docMk/>
            <pc:sldMk cId="2194714673" sldId="381"/>
            <ac:cxnSpMk id="16" creationId="{99504A96-22EF-46EA-49E7-E8F422235FA3}"/>
          </ac:cxnSpMkLst>
        </pc:cxnChg>
      </pc:sldChg>
      <pc:sldChg chg="addSp delSp modSp new del mod">
        <pc:chgData name="Masanna Gari, Abhi" userId="574f73dd-89c7-4e5e-92e9-5cd2150b236a" providerId="ADAL" clId="{2998265B-7E72-4CBD-A8C4-D9C9A23ECC17}" dt="2025-10-22T13:57:58.914" v="2022" actId="2696"/>
        <pc:sldMkLst>
          <pc:docMk/>
          <pc:sldMk cId="3686419378" sldId="381"/>
        </pc:sldMkLst>
        <pc:spChg chg="mod">
          <ac:chgData name="Masanna Gari, Abhi" userId="574f73dd-89c7-4e5e-92e9-5cd2150b236a" providerId="ADAL" clId="{2998265B-7E72-4CBD-A8C4-D9C9A23ECC17}" dt="2025-10-22T01:32:51.089" v="515"/>
          <ac:spMkLst>
            <pc:docMk/>
            <pc:sldMk cId="3686419378" sldId="381"/>
            <ac:spMk id="2" creationId="{EA34CA4B-26A9-D6A7-3032-4C8D2726E8B1}"/>
          </ac:spMkLst>
        </pc:spChg>
        <pc:spChg chg="del">
          <ac:chgData name="Masanna Gari, Abhi" userId="574f73dd-89c7-4e5e-92e9-5cd2150b236a" providerId="ADAL" clId="{2998265B-7E72-4CBD-A8C4-D9C9A23ECC17}" dt="2025-10-22T01:27:17.403" v="414"/>
          <ac:spMkLst>
            <pc:docMk/>
            <pc:sldMk cId="3686419378" sldId="381"/>
            <ac:spMk id="3" creationId="{C307F077-3C52-0C15-842F-A57718FF3DFC}"/>
          </ac:spMkLst>
        </pc:spChg>
        <pc:spChg chg="add del mod">
          <ac:chgData name="Masanna Gari, Abhi" userId="574f73dd-89c7-4e5e-92e9-5cd2150b236a" providerId="ADAL" clId="{2998265B-7E72-4CBD-A8C4-D9C9A23ECC17}" dt="2025-10-22T01:46:37.525" v="874" actId="478"/>
          <ac:spMkLst>
            <pc:docMk/>
            <pc:sldMk cId="3686419378" sldId="381"/>
            <ac:spMk id="9" creationId="{D95F4406-9D90-A227-A5F5-6241F063347B}"/>
          </ac:spMkLst>
        </pc:spChg>
        <pc:spChg chg="add mod">
          <ac:chgData name="Masanna Gari, Abhi" userId="574f73dd-89c7-4e5e-92e9-5cd2150b236a" providerId="ADAL" clId="{2998265B-7E72-4CBD-A8C4-D9C9A23ECC17}" dt="2025-10-22T01:47:33.332" v="952" actId="14100"/>
          <ac:spMkLst>
            <pc:docMk/>
            <pc:sldMk cId="3686419378" sldId="381"/>
            <ac:spMk id="14" creationId="{36B42A9E-2725-8F3C-77C1-FAFC650D95A9}"/>
          </ac:spMkLst>
        </pc:spChg>
        <pc:graphicFrameChg chg="add mod">
          <ac:chgData name="Masanna Gari, Abhi" userId="574f73dd-89c7-4e5e-92e9-5cd2150b236a" providerId="ADAL" clId="{2998265B-7E72-4CBD-A8C4-D9C9A23ECC17}" dt="2025-10-22T01:27:26.546" v="416"/>
          <ac:graphicFrameMkLst>
            <pc:docMk/>
            <pc:sldMk cId="3686419378" sldId="381"/>
            <ac:graphicFrameMk id="5" creationId="{0D47B2BB-2CB8-6F52-8BCB-D6E7DF041AF2}"/>
          </ac:graphicFrameMkLst>
        </pc:graphicFrameChg>
        <pc:cxnChg chg="add mod">
          <ac:chgData name="Masanna Gari, Abhi" userId="574f73dd-89c7-4e5e-92e9-5cd2150b236a" providerId="ADAL" clId="{2998265B-7E72-4CBD-A8C4-D9C9A23ECC17}" dt="2025-10-22T01:28:55.666" v="420" actId="17032"/>
          <ac:cxnSpMkLst>
            <pc:docMk/>
            <pc:sldMk cId="3686419378" sldId="381"/>
            <ac:cxnSpMk id="7" creationId="{5A8BF1F9-6128-6418-EE88-C8D16331E0FE}"/>
          </ac:cxnSpMkLst>
        </pc:cxnChg>
        <pc:cxnChg chg="add mod">
          <ac:chgData name="Masanna Gari, Abhi" userId="574f73dd-89c7-4e5e-92e9-5cd2150b236a" providerId="ADAL" clId="{2998265B-7E72-4CBD-A8C4-D9C9A23ECC17}" dt="2025-10-22T01:30:18.944" v="423" actId="1037"/>
          <ac:cxnSpMkLst>
            <pc:docMk/>
            <pc:sldMk cId="3686419378" sldId="381"/>
            <ac:cxnSpMk id="8" creationId="{D11C4ABD-2254-A624-3E8D-F808E9758103}"/>
          </ac:cxnSpMkLst>
        </pc:cxnChg>
        <pc:cxnChg chg="add del mod">
          <ac:chgData name="Masanna Gari, Abhi" userId="574f73dd-89c7-4e5e-92e9-5cd2150b236a" providerId="ADAL" clId="{2998265B-7E72-4CBD-A8C4-D9C9A23ECC17}" dt="2025-10-22T01:46:39.612" v="875" actId="478"/>
          <ac:cxnSpMkLst>
            <pc:docMk/>
            <pc:sldMk cId="3686419378" sldId="381"/>
            <ac:cxnSpMk id="11" creationId="{B6D19609-3094-8B7A-4643-00666613508B}"/>
          </ac:cxnSpMkLst>
        </pc:cxnChg>
        <pc:cxnChg chg="add del mod">
          <ac:chgData name="Masanna Gari, Abhi" userId="574f73dd-89c7-4e5e-92e9-5cd2150b236a" providerId="ADAL" clId="{2998265B-7E72-4CBD-A8C4-D9C9A23ECC17}" dt="2025-10-22T01:46:41.600" v="876" actId="478"/>
          <ac:cxnSpMkLst>
            <pc:docMk/>
            <pc:sldMk cId="3686419378" sldId="381"/>
            <ac:cxnSpMk id="13" creationId="{ED446C3C-677A-359F-F025-F90194B686B9}"/>
          </ac:cxnSpMkLst>
        </pc:cxnChg>
        <pc:cxnChg chg="add">
          <ac:chgData name="Masanna Gari, Abhi" userId="574f73dd-89c7-4e5e-92e9-5cd2150b236a" providerId="ADAL" clId="{2998265B-7E72-4CBD-A8C4-D9C9A23ECC17}" dt="2025-10-22T01:47:43.163" v="953" actId="11529"/>
          <ac:cxnSpMkLst>
            <pc:docMk/>
            <pc:sldMk cId="3686419378" sldId="381"/>
            <ac:cxnSpMk id="16" creationId="{99504A96-22EF-46EA-49E7-E8F422235FA3}"/>
          </ac:cxnSpMkLst>
        </pc:cxnChg>
        <pc:cxnChg chg="add">
          <ac:chgData name="Masanna Gari, Abhi" userId="574f73dd-89c7-4e5e-92e9-5cd2150b236a" providerId="ADAL" clId="{2998265B-7E72-4CBD-A8C4-D9C9A23ECC17}" dt="2025-10-22T01:47:51.796" v="954" actId="11529"/>
          <ac:cxnSpMkLst>
            <pc:docMk/>
            <pc:sldMk cId="3686419378" sldId="381"/>
            <ac:cxnSpMk id="18" creationId="{DF24C8C3-9050-6F41-2E3E-604C24397BA4}"/>
          </ac:cxnSpMkLst>
        </pc:cxnChg>
      </pc:sldChg>
      <pc:sldChg chg="addSp delSp modSp new del mod">
        <pc:chgData name="Masanna Gari, Abhi" userId="574f73dd-89c7-4e5e-92e9-5cd2150b236a" providerId="ADAL" clId="{2998265B-7E72-4CBD-A8C4-D9C9A23ECC17}" dt="2025-10-22T13:57:58.914" v="2022" actId="2696"/>
        <pc:sldMkLst>
          <pc:docMk/>
          <pc:sldMk cId="483047279" sldId="382"/>
        </pc:sldMkLst>
        <pc:spChg chg="mod">
          <ac:chgData name="Masanna Gari, Abhi" userId="574f73dd-89c7-4e5e-92e9-5cd2150b236a" providerId="ADAL" clId="{2998265B-7E72-4CBD-A8C4-D9C9A23ECC17}" dt="2025-10-22T02:51:57.368" v="959"/>
          <ac:spMkLst>
            <pc:docMk/>
            <pc:sldMk cId="483047279" sldId="382"/>
            <ac:spMk id="2" creationId="{0795D541-20D8-59BA-18F2-5C1BE04B99A1}"/>
          </ac:spMkLst>
        </pc:spChg>
        <pc:spChg chg="del">
          <ac:chgData name="Masanna Gari, Abhi" userId="574f73dd-89c7-4e5e-92e9-5cd2150b236a" providerId="ADAL" clId="{2998265B-7E72-4CBD-A8C4-D9C9A23ECC17}" dt="2025-10-22T02:52:45.091" v="961"/>
          <ac:spMkLst>
            <pc:docMk/>
            <pc:sldMk cId="483047279" sldId="382"/>
            <ac:spMk id="3" creationId="{11FD5263-BEA9-7E90-9270-3B4B4C7794A9}"/>
          </ac:spMkLst>
        </pc:spChg>
        <pc:spChg chg="add mod">
          <ac:chgData name="Masanna Gari, Abhi" userId="574f73dd-89c7-4e5e-92e9-5cd2150b236a" providerId="ADAL" clId="{2998265B-7E72-4CBD-A8C4-D9C9A23ECC17}" dt="2025-10-22T02:56:39.582" v="1031" actId="108"/>
          <ac:spMkLst>
            <pc:docMk/>
            <pc:sldMk cId="483047279" sldId="382"/>
            <ac:spMk id="6" creationId="{6334956F-A2F6-11B5-AD95-5646B192B8A6}"/>
          </ac:spMkLst>
        </pc:spChg>
        <pc:graphicFrameChg chg="add mod">
          <ac:chgData name="Masanna Gari, Abhi" userId="574f73dd-89c7-4e5e-92e9-5cd2150b236a" providerId="ADAL" clId="{2998265B-7E72-4CBD-A8C4-D9C9A23ECC17}" dt="2025-10-22T02:58:47.310" v="1034" actId="692"/>
          <ac:graphicFrameMkLst>
            <pc:docMk/>
            <pc:sldMk cId="483047279" sldId="382"/>
            <ac:graphicFrameMk id="5" creationId="{ECD866F4-6680-4BC3-AA7A-4AB600C5BCA0}"/>
          </ac:graphicFrameMkLst>
        </pc:graphicFrameChg>
        <pc:cxnChg chg="add">
          <ac:chgData name="Masanna Gari, Abhi" userId="574f73dd-89c7-4e5e-92e9-5cd2150b236a" providerId="ADAL" clId="{2998265B-7E72-4CBD-A8C4-D9C9A23ECC17}" dt="2025-10-22T02:55:33.297" v="1030" actId="11529"/>
          <ac:cxnSpMkLst>
            <pc:docMk/>
            <pc:sldMk cId="483047279" sldId="382"/>
            <ac:cxnSpMk id="8" creationId="{408E726D-03E3-0ED8-7DAF-1F5D453F5409}"/>
          </ac:cxnSpMkLst>
        </pc:cxnChg>
      </pc:sldChg>
      <pc:sldChg chg="modSp add mod">
        <pc:chgData name="Masanna Gari, Abhi" userId="574f73dd-89c7-4e5e-92e9-5cd2150b236a" providerId="ADAL" clId="{2998265B-7E72-4CBD-A8C4-D9C9A23ECC17}" dt="2025-10-22T14:05:39.933" v="2127" actId="20577"/>
        <pc:sldMkLst>
          <pc:docMk/>
          <pc:sldMk cId="726380630" sldId="382"/>
        </pc:sldMkLst>
        <pc:spChg chg="mod">
          <ac:chgData name="Masanna Gari, Abhi" userId="574f73dd-89c7-4e5e-92e9-5cd2150b236a" providerId="ADAL" clId="{2998265B-7E72-4CBD-A8C4-D9C9A23ECC17}" dt="2025-10-22T14:05:39.933" v="2127" actId="20577"/>
          <ac:spMkLst>
            <pc:docMk/>
            <pc:sldMk cId="726380630" sldId="382"/>
            <ac:spMk id="6" creationId="{6334956F-A2F6-11B5-AD95-5646B192B8A6}"/>
          </ac:spMkLst>
        </pc:spChg>
      </pc:sldChg>
      <pc:sldChg chg="addSp modSp add mod">
        <pc:chgData name="Masanna Gari, Abhi" userId="574f73dd-89c7-4e5e-92e9-5cd2150b236a" providerId="ADAL" clId="{2998265B-7E72-4CBD-A8C4-D9C9A23ECC17}" dt="2025-10-22T14:07:43.114" v="2185" actId="20577"/>
        <pc:sldMkLst>
          <pc:docMk/>
          <pc:sldMk cId="2297895283" sldId="383"/>
        </pc:sldMkLst>
        <pc:spChg chg="mod">
          <ac:chgData name="Masanna Gari, Abhi" userId="574f73dd-89c7-4e5e-92e9-5cd2150b236a" providerId="ADAL" clId="{2998265B-7E72-4CBD-A8C4-D9C9A23ECC17}" dt="2025-10-22T14:07:16.433" v="2177" actId="20577"/>
          <ac:spMkLst>
            <pc:docMk/>
            <pc:sldMk cId="2297895283" sldId="383"/>
            <ac:spMk id="7" creationId="{D6C8CB4A-64A6-6EED-D1AB-6F803A0A16CA}"/>
          </ac:spMkLst>
        </pc:spChg>
        <pc:spChg chg="mod">
          <ac:chgData name="Masanna Gari, Abhi" userId="574f73dd-89c7-4e5e-92e9-5cd2150b236a" providerId="ADAL" clId="{2998265B-7E72-4CBD-A8C4-D9C9A23ECC17}" dt="2025-10-22T14:07:43.114" v="2185" actId="20577"/>
          <ac:spMkLst>
            <pc:docMk/>
            <pc:sldMk cId="2297895283" sldId="383"/>
            <ac:spMk id="8" creationId="{454C0498-9A40-3C76-EE2D-19FF7DDB9D3B}"/>
          </ac:spMkLst>
        </pc:spChg>
        <pc:spChg chg="add mod">
          <ac:chgData name="Masanna Gari, Abhi" userId="574f73dd-89c7-4e5e-92e9-5cd2150b236a" providerId="ADAL" clId="{2998265B-7E72-4CBD-A8C4-D9C9A23ECC17}" dt="2025-10-22T14:07:11.543" v="2175" actId="20577"/>
          <ac:spMkLst>
            <pc:docMk/>
            <pc:sldMk cId="2297895283" sldId="383"/>
            <ac:spMk id="9" creationId="{22E54A5A-5BE6-F084-C75D-48975BFD0BC2}"/>
          </ac:spMkLst>
        </pc:spChg>
        <pc:cxnChg chg="add mod">
          <ac:chgData name="Masanna Gari, Abhi" userId="574f73dd-89c7-4e5e-92e9-5cd2150b236a" providerId="ADAL" clId="{2998265B-7E72-4CBD-A8C4-D9C9A23ECC17}" dt="2025-10-22T14:05:57.781" v="2129" actId="1076"/>
          <ac:cxnSpMkLst>
            <pc:docMk/>
            <pc:sldMk cId="2297895283" sldId="383"/>
            <ac:cxnSpMk id="3" creationId="{5A8BF1F9-6128-6418-EE88-C8D16331E0FE}"/>
          </ac:cxnSpMkLst>
        </pc:cxnChg>
        <pc:cxnChg chg="mod">
          <ac:chgData name="Masanna Gari, Abhi" userId="574f73dd-89c7-4e5e-92e9-5cd2150b236a" providerId="ADAL" clId="{2998265B-7E72-4CBD-A8C4-D9C9A23ECC17}" dt="2025-10-22T14:06:33.920" v="2170" actId="13822"/>
          <ac:cxnSpMkLst>
            <pc:docMk/>
            <pc:sldMk cId="2297895283" sldId="383"/>
            <ac:cxnSpMk id="10" creationId="{C1534C82-635F-AA63-D944-C20383B3E135}"/>
          </ac:cxnSpMkLst>
        </pc:cxnChg>
        <pc:cxnChg chg="mod">
          <ac:chgData name="Masanna Gari, Abhi" userId="574f73dd-89c7-4e5e-92e9-5cd2150b236a" providerId="ADAL" clId="{2998265B-7E72-4CBD-A8C4-D9C9A23ECC17}" dt="2025-10-22T14:06:37.368" v="2171" actId="13822"/>
          <ac:cxnSpMkLst>
            <pc:docMk/>
            <pc:sldMk cId="2297895283" sldId="383"/>
            <ac:cxnSpMk id="12" creationId="{00665679-D49C-6789-4A44-BD9DCC9C703D}"/>
          </ac:cxnSpMkLst>
        </pc:cxnChg>
        <pc:cxnChg chg="add mod">
          <ac:chgData name="Masanna Gari, Abhi" userId="574f73dd-89c7-4e5e-92e9-5cd2150b236a" providerId="ADAL" clId="{2998265B-7E72-4CBD-A8C4-D9C9A23ECC17}" dt="2025-10-22T14:06:50.816" v="2173" actId="13822"/>
          <ac:cxnSpMkLst>
            <pc:docMk/>
            <pc:sldMk cId="2297895283" sldId="383"/>
            <ac:cxnSpMk id="13" creationId="{ADAC8AC1-3C1F-6486-9CFF-454E044E82EA}"/>
          </ac:cxnSpMkLst>
        </pc:cxnChg>
      </pc:sldChg>
      <pc:sldChg chg="addSp delSp modSp new del mod">
        <pc:chgData name="Masanna Gari, Abhi" userId="574f73dd-89c7-4e5e-92e9-5cd2150b236a" providerId="ADAL" clId="{2998265B-7E72-4CBD-A8C4-D9C9A23ECC17}" dt="2025-10-22T13:57:58.914" v="2022" actId="2696"/>
        <pc:sldMkLst>
          <pc:docMk/>
          <pc:sldMk cId="2340175869" sldId="383"/>
        </pc:sldMkLst>
        <pc:spChg chg="mod">
          <ac:chgData name="Masanna Gari, Abhi" userId="574f73dd-89c7-4e5e-92e9-5cd2150b236a" providerId="ADAL" clId="{2998265B-7E72-4CBD-A8C4-D9C9A23ECC17}" dt="2025-10-22T02:59:39.307" v="1079" actId="20577"/>
          <ac:spMkLst>
            <pc:docMk/>
            <pc:sldMk cId="2340175869" sldId="383"/>
            <ac:spMk id="2" creationId="{9E5ECADE-4CC8-9B76-0B83-CDE2F0093934}"/>
          </ac:spMkLst>
        </pc:spChg>
        <pc:spChg chg="del">
          <ac:chgData name="Masanna Gari, Abhi" userId="574f73dd-89c7-4e5e-92e9-5cd2150b236a" providerId="ADAL" clId="{2998265B-7E72-4CBD-A8C4-D9C9A23ECC17}" dt="2025-10-22T02:59:27.153" v="1037"/>
          <ac:spMkLst>
            <pc:docMk/>
            <pc:sldMk cId="2340175869" sldId="383"/>
            <ac:spMk id="3" creationId="{0C254DB6-855A-4823-499E-5B6314015F0A}"/>
          </ac:spMkLst>
        </pc:spChg>
        <pc:spChg chg="add mod">
          <ac:chgData name="Masanna Gari, Abhi" userId="574f73dd-89c7-4e5e-92e9-5cd2150b236a" providerId="ADAL" clId="{2998265B-7E72-4CBD-A8C4-D9C9A23ECC17}" dt="2025-10-22T03:22:41.763" v="1096" actId="1076"/>
          <ac:spMkLst>
            <pc:docMk/>
            <pc:sldMk cId="2340175869" sldId="383"/>
            <ac:spMk id="6" creationId="{177ACAB1-90EC-4A32-56AA-8BB4D658F21C}"/>
          </ac:spMkLst>
        </pc:spChg>
        <pc:spChg chg="add mod">
          <ac:chgData name="Masanna Gari, Abhi" userId="574f73dd-89c7-4e5e-92e9-5cd2150b236a" providerId="ADAL" clId="{2998265B-7E72-4CBD-A8C4-D9C9A23ECC17}" dt="2025-10-22T03:23:50.742" v="1166" actId="404"/>
          <ac:spMkLst>
            <pc:docMk/>
            <pc:sldMk cId="2340175869" sldId="383"/>
            <ac:spMk id="7" creationId="{D6C8CB4A-64A6-6EED-D1AB-6F803A0A16CA}"/>
          </ac:spMkLst>
        </pc:spChg>
        <pc:spChg chg="add mod">
          <ac:chgData name="Masanna Gari, Abhi" userId="574f73dd-89c7-4e5e-92e9-5cd2150b236a" providerId="ADAL" clId="{2998265B-7E72-4CBD-A8C4-D9C9A23ECC17}" dt="2025-10-22T03:25:06.027" v="1282" actId="20577"/>
          <ac:spMkLst>
            <pc:docMk/>
            <pc:sldMk cId="2340175869" sldId="383"/>
            <ac:spMk id="8" creationId="{454C0498-9A40-3C76-EE2D-19FF7DDB9D3B}"/>
          </ac:spMkLst>
        </pc:spChg>
        <pc:graphicFrameChg chg="add mod">
          <ac:chgData name="Masanna Gari, Abhi" userId="574f73dd-89c7-4e5e-92e9-5cd2150b236a" providerId="ADAL" clId="{2998265B-7E72-4CBD-A8C4-D9C9A23ECC17}" dt="2025-10-22T03:22:07.092" v="1081"/>
          <ac:graphicFrameMkLst>
            <pc:docMk/>
            <pc:sldMk cId="2340175869" sldId="383"/>
            <ac:graphicFrameMk id="5" creationId="{ECD866F4-6680-4BC3-AA7A-4AB600C5BCA0}"/>
          </ac:graphicFrameMkLst>
        </pc:graphicFrameChg>
        <pc:cxnChg chg="add mod">
          <ac:chgData name="Masanna Gari, Abhi" userId="574f73dd-89c7-4e5e-92e9-5cd2150b236a" providerId="ADAL" clId="{2998265B-7E72-4CBD-A8C4-D9C9A23ECC17}" dt="2025-10-22T03:25:28.923" v="1283" actId="11529"/>
          <ac:cxnSpMkLst>
            <pc:docMk/>
            <pc:sldMk cId="2340175869" sldId="383"/>
            <ac:cxnSpMk id="10" creationId="{C1534C82-635F-AA63-D944-C20383B3E135}"/>
          </ac:cxnSpMkLst>
        </pc:cxnChg>
        <pc:cxnChg chg="add">
          <ac:chgData name="Masanna Gari, Abhi" userId="574f73dd-89c7-4e5e-92e9-5cd2150b236a" providerId="ADAL" clId="{2998265B-7E72-4CBD-A8C4-D9C9A23ECC17}" dt="2025-10-22T03:25:37.937" v="1284" actId="11529"/>
          <ac:cxnSpMkLst>
            <pc:docMk/>
            <pc:sldMk cId="2340175869" sldId="383"/>
            <ac:cxnSpMk id="12" creationId="{00665679-D49C-6789-4A44-BD9DCC9C703D}"/>
          </ac:cxnSpMkLst>
        </pc:cxnChg>
      </pc:sldChg>
      <pc:sldChg chg="addSp delSp modSp new del mod">
        <pc:chgData name="Masanna Gari, Abhi" userId="574f73dd-89c7-4e5e-92e9-5cd2150b236a" providerId="ADAL" clId="{2998265B-7E72-4CBD-A8C4-D9C9A23ECC17}" dt="2025-10-22T13:57:58.914" v="2022" actId="2696"/>
        <pc:sldMkLst>
          <pc:docMk/>
          <pc:sldMk cId="1119907200" sldId="384"/>
        </pc:sldMkLst>
        <pc:spChg chg="mod">
          <ac:chgData name="Masanna Gari, Abhi" userId="574f73dd-89c7-4e5e-92e9-5cd2150b236a" providerId="ADAL" clId="{2998265B-7E72-4CBD-A8C4-D9C9A23ECC17}" dt="2025-10-22T03:26:00.492" v="1286"/>
          <ac:spMkLst>
            <pc:docMk/>
            <pc:sldMk cId="1119907200" sldId="384"/>
            <ac:spMk id="2" creationId="{55E965A9-3216-663E-F76E-8B739B726EA5}"/>
          </ac:spMkLst>
        </pc:spChg>
        <pc:spChg chg="del">
          <ac:chgData name="Masanna Gari, Abhi" userId="574f73dd-89c7-4e5e-92e9-5cd2150b236a" providerId="ADAL" clId="{2998265B-7E72-4CBD-A8C4-D9C9A23ECC17}" dt="2025-10-22T03:26:07.248" v="1288"/>
          <ac:spMkLst>
            <pc:docMk/>
            <pc:sldMk cId="1119907200" sldId="384"/>
            <ac:spMk id="3" creationId="{B3537A59-A2D9-4BE1-0713-C8A05FD33A40}"/>
          </ac:spMkLst>
        </pc:spChg>
        <pc:graphicFrameChg chg="add mod">
          <ac:chgData name="Masanna Gari, Abhi" userId="574f73dd-89c7-4e5e-92e9-5cd2150b236a" providerId="ADAL" clId="{2998265B-7E72-4CBD-A8C4-D9C9A23ECC17}" dt="2025-10-22T03:26:19.189" v="1289"/>
          <ac:graphicFrameMkLst>
            <pc:docMk/>
            <pc:sldMk cId="1119907200" sldId="384"/>
            <ac:graphicFrameMk id="5" creationId="{AFECC02E-5954-4A90-777D-7BB7F6AD017F}"/>
          </ac:graphicFrameMkLst>
        </pc:graphicFrameChg>
        <pc:cxnChg chg="add">
          <ac:chgData name="Masanna Gari, Abhi" userId="574f73dd-89c7-4e5e-92e9-5cd2150b236a" providerId="ADAL" clId="{2998265B-7E72-4CBD-A8C4-D9C9A23ECC17}" dt="2025-10-22T03:27:29.342" v="1290" actId="11529"/>
          <ac:cxnSpMkLst>
            <pc:docMk/>
            <pc:sldMk cId="1119907200" sldId="384"/>
            <ac:cxnSpMk id="7" creationId="{01931A38-0DCF-9394-A406-4FD248993554}"/>
          </ac:cxnSpMkLst>
        </pc:cxnChg>
        <pc:cxnChg chg="add">
          <ac:chgData name="Masanna Gari, Abhi" userId="574f73dd-89c7-4e5e-92e9-5cd2150b236a" providerId="ADAL" clId="{2998265B-7E72-4CBD-A8C4-D9C9A23ECC17}" dt="2025-10-22T03:27:43.333" v="1291" actId="11529"/>
          <ac:cxnSpMkLst>
            <pc:docMk/>
            <pc:sldMk cId="1119907200" sldId="384"/>
            <ac:cxnSpMk id="9" creationId="{AD8ABE0B-624C-F859-E098-B36C73C68111}"/>
          </ac:cxnSpMkLst>
        </pc:cxnChg>
      </pc:sldChg>
      <pc:sldChg chg="delSp add mod">
        <pc:chgData name="Masanna Gari, Abhi" userId="574f73dd-89c7-4e5e-92e9-5cd2150b236a" providerId="ADAL" clId="{2998265B-7E72-4CBD-A8C4-D9C9A23ECC17}" dt="2025-10-22T14:07:52.697" v="2186" actId="478"/>
        <pc:sldMkLst>
          <pc:docMk/>
          <pc:sldMk cId="1672706162" sldId="384"/>
        </pc:sldMkLst>
        <pc:cxnChg chg="del">
          <ac:chgData name="Masanna Gari, Abhi" userId="574f73dd-89c7-4e5e-92e9-5cd2150b236a" providerId="ADAL" clId="{2998265B-7E72-4CBD-A8C4-D9C9A23ECC17}" dt="2025-10-22T14:07:52.697" v="2186" actId="478"/>
          <ac:cxnSpMkLst>
            <pc:docMk/>
            <pc:sldMk cId="1672706162" sldId="384"/>
            <ac:cxnSpMk id="7" creationId="{01931A38-0DCF-9394-A406-4FD248993554}"/>
          </ac:cxnSpMkLst>
        </pc:cxnChg>
      </pc:sldChg>
      <pc:sldChg chg="addSp delSp modSp new mod">
        <pc:chgData name="Masanna Gari, Abhi" userId="574f73dd-89c7-4e5e-92e9-5cd2150b236a" providerId="ADAL" clId="{2998265B-7E72-4CBD-A8C4-D9C9A23ECC17}" dt="2025-10-22T13:41:56.006" v="1759" actId="20577"/>
        <pc:sldMkLst>
          <pc:docMk/>
          <pc:sldMk cId="2594788167" sldId="385"/>
        </pc:sldMkLst>
        <pc:spChg chg="mod">
          <ac:chgData name="Masanna Gari, Abhi" userId="574f73dd-89c7-4e5e-92e9-5cd2150b236a" providerId="ADAL" clId="{2998265B-7E72-4CBD-A8C4-D9C9A23ECC17}" dt="2025-10-22T13:23:46.041" v="1445" actId="20577"/>
          <ac:spMkLst>
            <pc:docMk/>
            <pc:sldMk cId="2594788167" sldId="385"/>
            <ac:spMk id="2" creationId="{F455F1C5-3197-9BE8-9651-B52409789018}"/>
          </ac:spMkLst>
        </pc:spChg>
        <pc:spChg chg="del">
          <ac:chgData name="Masanna Gari, Abhi" userId="574f73dd-89c7-4e5e-92e9-5cd2150b236a" providerId="ADAL" clId="{2998265B-7E72-4CBD-A8C4-D9C9A23ECC17}" dt="2025-10-22T04:16:32.529" v="1426"/>
          <ac:spMkLst>
            <pc:docMk/>
            <pc:sldMk cId="2594788167" sldId="385"/>
            <ac:spMk id="3" creationId="{3C418A21-750C-D5D1-E611-3D506D8902A2}"/>
          </ac:spMkLst>
        </pc:spChg>
        <pc:spChg chg="add mod">
          <ac:chgData name="Masanna Gari, Abhi" userId="574f73dd-89c7-4e5e-92e9-5cd2150b236a" providerId="ADAL" clId="{2998265B-7E72-4CBD-A8C4-D9C9A23ECC17}" dt="2025-10-22T13:41:56.006" v="1759" actId="20577"/>
          <ac:spMkLst>
            <pc:docMk/>
            <pc:sldMk cId="2594788167" sldId="385"/>
            <ac:spMk id="6" creationId="{5799C690-710D-DD49-7DAF-F5C63DC0D9F7}"/>
          </ac:spMkLst>
        </pc:spChg>
        <pc:graphicFrameChg chg="add mod">
          <ac:chgData name="Masanna Gari, Abhi" userId="574f73dd-89c7-4e5e-92e9-5cd2150b236a" providerId="ADAL" clId="{2998265B-7E72-4CBD-A8C4-D9C9A23ECC17}" dt="2025-10-22T13:41:52.448" v="1756"/>
          <ac:graphicFrameMkLst>
            <pc:docMk/>
            <pc:sldMk cId="2594788167" sldId="385"/>
            <ac:graphicFrameMk id="5" creationId="{5AAD908D-E3E0-4A62-AAB6-9CA7FD0BFFD4}"/>
          </ac:graphicFrameMkLst>
        </pc:graphicFrameChg>
      </pc:sldChg>
      <pc:sldChg chg="addSp delSp modSp new mod setBg">
        <pc:chgData name="Masanna Gari, Abhi" userId="574f73dd-89c7-4e5e-92e9-5cd2150b236a" providerId="ADAL" clId="{2998265B-7E72-4CBD-A8C4-D9C9A23ECC17}" dt="2025-10-22T19:09:51.337" v="2405" actId="20577"/>
        <pc:sldMkLst>
          <pc:docMk/>
          <pc:sldMk cId="305431685" sldId="386"/>
        </pc:sldMkLst>
        <pc:spChg chg="mod">
          <ac:chgData name="Masanna Gari, Abhi" userId="574f73dd-89c7-4e5e-92e9-5cd2150b236a" providerId="ADAL" clId="{2998265B-7E72-4CBD-A8C4-D9C9A23ECC17}" dt="2025-10-22T13:46:10.469" v="1843"/>
          <ac:spMkLst>
            <pc:docMk/>
            <pc:sldMk cId="305431685" sldId="386"/>
            <ac:spMk id="2" creationId="{D65B0FBB-68CD-9CDD-B689-49FE8F6F8920}"/>
          </ac:spMkLst>
        </pc:spChg>
        <pc:spChg chg="del">
          <ac:chgData name="Masanna Gari, Abhi" userId="574f73dd-89c7-4e5e-92e9-5cd2150b236a" providerId="ADAL" clId="{2998265B-7E72-4CBD-A8C4-D9C9A23ECC17}" dt="2025-10-22T13:27:05.386" v="1554"/>
          <ac:spMkLst>
            <pc:docMk/>
            <pc:sldMk cId="305431685" sldId="386"/>
            <ac:spMk id="3" creationId="{2E915D99-B11B-C02B-9D4F-90DE058E6BD2}"/>
          </ac:spMkLst>
        </pc:spChg>
        <pc:spChg chg="add mod">
          <ac:chgData name="Masanna Gari, Abhi" userId="574f73dd-89c7-4e5e-92e9-5cd2150b236a" providerId="ADAL" clId="{2998265B-7E72-4CBD-A8C4-D9C9A23ECC17}" dt="2025-10-22T19:09:51.337" v="2405" actId="20577"/>
          <ac:spMkLst>
            <pc:docMk/>
            <pc:sldMk cId="305431685" sldId="386"/>
            <ac:spMk id="6" creationId="{F0ED725B-2CB8-0041-5E74-7D9520AF2AE5}"/>
          </ac:spMkLst>
        </pc:spChg>
        <pc:graphicFrameChg chg="add mod">
          <ac:chgData name="Masanna Gari, Abhi" userId="574f73dd-89c7-4e5e-92e9-5cd2150b236a" providerId="ADAL" clId="{2998265B-7E72-4CBD-A8C4-D9C9A23ECC17}" dt="2025-10-22T13:36:51.256" v="1598" actId="692"/>
          <ac:graphicFrameMkLst>
            <pc:docMk/>
            <pc:sldMk cId="305431685" sldId="386"/>
            <ac:graphicFrameMk id="5" creationId="{5AAD908D-E3E0-4A62-AAB6-9CA7FD0BFFD4}"/>
          </ac:graphicFrameMkLst>
        </pc:graphicFrameChg>
        <pc:cxnChg chg="add mod">
          <ac:chgData name="Masanna Gari, Abhi" userId="574f73dd-89c7-4e5e-92e9-5cd2150b236a" providerId="ADAL" clId="{2998265B-7E72-4CBD-A8C4-D9C9A23ECC17}" dt="2025-10-22T13:49:47.327" v="1928" actId="13822"/>
          <ac:cxnSpMkLst>
            <pc:docMk/>
            <pc:sldMk cId="305431685" sldId="386"/>
            <ac:cxnSpMk id="8" creationId="{C80CCE78-D603-F1CD-C0DA-557440FDFB63}"/>
          </ac:cxnSpMkLst>
        </pc:cxnChg>
      </pc:sldChg>
      <pc:sldChg chg="addSp delSp modSp new mod">
        <pc:chgData name="Masanna Gari, Abhi" userId="574f73dd-89c7-4e5e-92e9-5cd2150b236a" providerId="ADAL" clId="{2998265B-7E72-4CBD-A8C4-D9C9A23ECC17}" dt="2025-10-22T13:50:05.233" v="1931" actId="13822"/>
        <pc:sldMkLst>
          <pc:docMk/>
          <pc:sldMk cId="629265717" sldId="387"/>
        </pc:sldMkLst>
        <pc:spChg chg="mod">
          <ac:chgData name="Masanna Gari, Abhi" userId="574f73dd-89c7-4e5e-92e9-5cd2150b236a" providerId="ADAL" clId="{2998265B-7E72-4CBD-A8C4-D9C9A23ECC17}" dt="2025-10-22T13:46:14.695" v="1844"/>
          <ac:spMkLst>
            <pc:docMk/>
            <pc:sldMk cId="629265717" sldId="387"/>
            <ac:spMk id="2" creationId="{D2B0E169-452B-B465-BA99-8AFD3B43F00B}"/>
          </ac:spMkLst>
        </pc:spChg>
        <pc:spChg chg="del">
          <ac:chgData name="Masanna Gari, Abhi" userId="574f73dd-89c7-4e5e-92e9-5cd2150b236a" providerId="ADAL" clId="{2998265B-7E72-4CBD-A8C4-D9C9A23ECC17}" dt="2025-10-22T13:39:00.963" v="1755"/>
          <ac:spMkLst>
            <pc:docMk/>
            <pc:sldMk cId="629265717" sldId="387"/>
            <ac:spMk id="3" creationId="{60FF4922-7D9F-1B10-305A-39020EA90614}"/>
          </ac:spMkLst>
        </pc:spChg>
        <pc:spChg chg="add mod">
          <ac:chgData name="Masanna Gari, Abhi" userId="574f73dd-89c7-4e5e-92e9-5cd2150b236a" providerId="ADAL" clId="{2998265B-7E72-4CBD-A8C4-D9C9A23ECC17}" dt="2025-10-22T13:47:20.030" v="1854" actId="20577"/>
          <ac:spMkLst>
            <pc:docMk/>
            <pc:sldMk cId="629265717" sldId="387"/>
            <ac:spMk id="8" creationId="{46F75E42-CD65-3B8C-2A2B-9E651CFF9594}"/>
          </ac:spMkLst>
        </pc:spChg>
        <pc:graphicFrameChg chg="add mod">
          <ac:chgData name="Masanna Gari, Abhi" userId="574f73dd-89c7-4e5e-92e9-5cd2150b236a" providerId="ADAL" clId="{2998265B-7E72-4CBD-A8C4-D9C9A23ECC17}" dt="2025-10-22T13:39:00.963" v="1755"/>
          <ac:graphicFrameMkLst>
            <pc:docMk/>
            <pc:sldMk cId="629265717" sldId="387"/>
            <ac:graphicFrameMk id="5" creationId="{903C587D-34FE-573F-36DF-F116AD14C46D}"/>
          </ac:graphicFrameMkLst>
        </pc:graphicFrameChg>
        <pc:cxnChg chg="add mod">
          <ac:chgData name="Masanna Gari, Abhi" userId="574f73dd-89c7-4e5e-92e9-5cd2150b236a" providerId="ADAL" clId="{2998265B-7E72-4CBD-A8C4-D9C9A23ECC17}" dt="2025-10-22T13:43:53.632" v="1767" actId="1037"/>
          <ac:cxnSpMkLst>
            <pc:docMk/>
            <pc:sldMk cId="629265717" sldId="387"/>
            <ac:cxnSpMk id="7" creationId="{50D27286-911E-8F82-04B2-8577016C7F61}"/>
          </ac:cxnSpMkLst>
        </pc:cxnChg>
        <pc:cxnChg chg="add mod">
          <ac:chgData name="Masanna Gari, Abhi" userId="574f73dd-89c7-4e5e-92e9-5cd2150b236a" providerId="ADAL" clId="{2998265B-7E72-4CBD-A8C4-D9C9A23ECC17}" dt="2025-10-22T13:50:01.559" v="1930" actId="13822"/>
          <ac:cxnSpMkLst>
            <pc:docMk/>
            <pc:sldMk cId="629265717" sldId="387"/>
            <ac:cxnSpMk id="10" creationId="{753201BC-1BCA-FA87-A9A0-16F7BA25980B}"/>
          </ac:cxnSpMkLst>
        </pc:cxnChg>
        <pc:cxnChg chg="add mod">
          <ac:chgData name="Masanna Gari, Abhi" userId="574f73dd-89c7-4e5e-92e9-5cd2150b236a" providerId="ADAL" clId="{2998265B-7E72-4CBD-A8C4-D9C9A23ECC17}" dt="2025-10-22T13:50:05.233" v="1931" actId="13822"/>
          <ac:cxnSpMkLst>
            <pc:docMk/>
            <pc:sldMk cId="629265717" sldId="387"/>
            <ac:cxnSpMk id="12" creationId="{C874BB20-AE1F-50C9-4352-EECC76FDDDE9}"/>
          </ac:cxnSpMkLst>
        </pc:cxnChg>
        <pc:cxnChg chg="add mod">
          <ac:chgData name="Masanna Gari, Abhi" userId="574f73dd-89c7-4e5e-92e9-5cd2150b236a" providerId="ADAL" clId="{2998265B-7E72-4CBD-A8C4-D9C9A23ECC17}" dt="2025-10-22T13:49:57.475" v="1929" actId="13822"/>
          <ac:cxnSpMkLst>
            <pc:docMk/>
            <pc:sldMk cId="629265717" sldId="387"/>
            <ac:cxnSpMk id="14" creationId="{32CAD3BB-67E4-C384-6DF4-EF35D15F3AB7}"/>
          </ac:cxnSpMkLst>
        </pc:cxnChg>
      </pc:sldChg>
      <pc:sldChg chg="addSp delSp modSp new mod">
        <pc:chgData name="Masanna Gari, Abhi" userId="574f73dd-89c7-4e5e-92e9-5cd2150b236a" providerId="ADAL" clId="{2998265B-7E72-4CBD-A8C4-D9C9A23ECC17}" dt="2025-10-22T13:50:22.749" v="1932"/>
        <pc:sldMkLst>
          <pc:docMk/>
          <pc:sldMk cId="2168435458" sldId="388"/>
        </pc:sldMkLst>
        <pc:spChg chg="mod">
          <ac:chgData name="Masanna Gari, Abhi" userId="574f73dd-89c7-4e5e-92e9-5cd2150b236a" providerId="ADAL" clId="{2998265B-7E72-4CBD-A8C4-D9C9A23ECC17}" dt="2025-10-22T13:50:22.749" v="1932"/>
          <ac:spMkLst>
            <pc:docMk/>
            <pc:sldMk cId="2168435458" sldId="388"/>
            <ac:spMk id="2" creationId="{8C9A59F2-60EA-2F6E-40D8-EF3D7D224598}"/>
          </ac:spMkLst>
        </pc:spChg>
        <pc:spChg chg="del">
          <ac:chgData name="Masanna Gari, Abhi" userId="574f73dd-89c7-4e5e-92e9-5cd2150b236a" providerId="ADAL" clId="{2998265B-7E72-4CBD-A8C4-D9C9A23ECC17}" dt="2025-10-22T13:47:47.619" v="1857"/>
          <ac:spMkLst>
            <pc:docMk/>
            <pc:sldMk cId="2168435458" sldId="388"/>
            <ac:spMk id="3" creationId="{51B1043E-88B1-898B-A82F-B188C9D38DF5}"/>
          </ac:spMkLst>
        </pc:spChg>
        <pc:spChg chg="add mod">
          <ac:chgData name="Masanna Gari, Abhi" userId="574f73dd-89c7-4e5e-92e9-5cd2150b236a" providerId="ADAL" clId="{2998265B-7E72-4CBD-A8C4-D9C9A23ECC17}" dt="2025-10-22T13:49:04.316" v="1924" actId="20577"/>
          <ac:spMkLst>
            <pc:docMk/>
            <pc:sldMk cId="2168435458" sldId="388"/>
            <ac:spMk id="6" creationId="{8F899B89-C667-B960-9497-EB2942990545}"/>
          </ac:spMkLst>
        </pc:spChg>
        <pc:graphicFrameChg chg="add mod">
          <ac:chgData name="Masanna Gari, Abhi" userId="574f73dd-89c7-4e5e-92e9-5cd2150b236a" providerId="ADAL" clId="{2998265B-7E72-4CBD-A8C4-D9C9A23ECC17}" dt="2025-10-22T13:47:55.582" v="1860"/>
          <ac:graphicFrameMkLst>
            <pc:docMk/>
            <pc:sldMk cId="2168435458" sldId="388"/>
            <ac:graphicFrameMk id="5" creationId="{05D2867E-77FA-D244-2EC7-4FA43734A673}"/>
          </ac:graphicFrameMkLst>
        </pc:graphicFrameChg>
        <pc:cxnChg chg="add mod">
          <ac:chgData name="Masanna Gari, Abhi" userId="574f73dd-89c7-4e5e-92e9-5cd2150b236a" providerId="ADAL" clId="{2998265B-7E72-4CBD-A8C4-D9C9A23ECC17}" dt="2025-10-22T13:49:23.757" v="1926" actId="13822"/>
          <ac:cxnSpMkLst>
            <pc:docMk/>
            <pc:sldMk cId="2168435458" sldId="388"/>
            <ac:cxnSpMk id="8" creationId="{22B9D2FC-AA10-98B6-76B0-36EBD203EBFD}"/>
          </ac:cxnSpMkLst>
        </pc:cxnChg>
      </pc:sldChg>
      <pc:sldChg chg="modSp add mod ord">
        <pc:chgData name="Masanna Gari, Abhi" userId="574f73dd-89c7-4e5e-92e9-5cd2150b236a" providerId="ADAL" clId="{2998265B-7E72-4CBD-A8C4-D9C9A23ECC17}" dt="2025-10-22T13:50:54.678" v="1958" actId="20577"/>
        <pc:sldMkLst>
          <pc:docMk/>
          <pc:sldMk cId="2206968590" sldId="389"/>
        </pc:sldMkLst>
        <pc:spChg chg="mod">
          <ac:chgData name="Masanna Gari, Abhi" userId="574f73dd-89c7-4e5e-92e9-5cd2150b236a" providerId="ADAL" clId="{2998265B-7E72-4CBD-A8C4-D9C9A23ECC17}" dt="2025-10-22T13:50:54.678" v="1958" actId="20577"/>
          <ac:spMkLst>
            <pc:docMk/>
            <pc:sldMk cId="2206968590" sldId="389"/>
            <ac:spMk id="2" creationId="{94E7B098-A414-C63B-71B9-54D42D47F7B6}"/>
          </ac:spMkLst>
        </pc:spChg>
      </pc:sldChg>
      <pc:sldChg chg="modSp new mod">
        <pc:chgData name="Masanna Gari, Abhi" userId="574f73dd-89c7-4e5e-92e9-5cd2150b236a" providerId="ADAL" clId="{2998265B-7E72-4CBD-A8C4-D9C9A23ECC17}" dt="2025-10-22T14:12:34.978" v="2293"/>
        <pc:sldMkLst>
          <pc:docMk/>
          <pc:sldMk cId="353448858" sldId="390"/>
        </pc:sldMkLst>
        <pc:spChg chg="mod">
          <ac:chgData name="Masanna Gari, Abhi" userId="574f73dd-89c7-4e5e-92e9-5cd2150b236a" providerId="ADAL" clId="{2998265B-7E72-4CBD-A8C4-D9C9A23ECC17}" dt="2025-10-22T14:12:14.619" v="2290"/>
          <ac:spMkLst>
            <pc:docMk/>
            <pc:sldMk cId="353448858" sldId="390"/>
            <ac:spMk id="2" creationId="{749F7EB7-1A7F-CABD-505F-DC46F57648C6}"/>
          </ac:spMkLst>
        </pc:spChg>
        <pc:spChg chg="mod">
          <ac:chgData name="Masanna Gari, Abhi" userId="574f73dd-89c7-4e5e-92e9-5cd2150b236a" providerId="ADAL" clId="{2998265B-7E72-4CBD-A8C4-D9C9A23ECC17}" dt="2025-10-22T14:12:34.978" v="2293"/>
          <ac:spMkLst>
            <pc:docMk/>
            <pc:sldMk cId="353448858" sldId="390"/>
            <ac:spMk id="3" creationId="{72E4676F-458C-C95F-FAEC-891A73884DA3}"/>
          </ac:spMkLst>
        </pc:spChg>
      </pc:sldChg>
      <pc:sldMasterChg chg="delSldLayout">
        <pc:chgData name="Masanna Gari, Abhi" userId="574f73dd-89c7-4e5e-92e9-5cd2150b236a" providerId="ADAL" clId="{2998265B-7E72-4CBD-A8C4-D9C9A23ECC17}" dt="2025-10-22T13:56:56.100" v="2017" actId="47"/>
        <pc:sldMasterMkLst>
          <pc:docMk/>
          <pc:sldMasterMk cId="3058975864" sldId="2147483648"/>
        </pc:sldMasterMkLst>
        <pc:sldLayoutChg chg="del">
          <pc:chgData name="Masanna Gari, Abhi" userId="574f73dd-89c7-4e5e-92e9-5cd2150b236a" providerId="ADAL" clId="{2998265B-7E72-4CBD-A8C4-D9C9A23ECC17}" dt="2025-10-22T13:56:56.100" v="2017" actId="47"/>
          <pc:sldLayoutMkLst>
            <pc:docMk/>
            <pc:sldMasterMk cId="3058975864" sldId="2147483648"/>
            <pc:sldLayoutMk cId="797884568" sldId="2147483668"/>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amasannag2\Downloads\SeeqExport_Analysis%20Sep%209,%202024%202_00%20PM_20_0F0ADFC1-84B0-F960-A7D5-3DCFFA0F4AE3.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amasannag2\Downloads\SeeqExport_Analysis%20Sep%209,%202024%202_00%20PM_20_0F0ADFC1-84B0-F960-A7D5-3DCFFA0F4AE3.xlsx" TargetMode="Externa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chartUserShapes" Target="../drawings/drawing8.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amasannag2\Downloads\SeeqExport_Analysis%20Sep%209,%202024%202_00%20PM_20_0F0ADFC1-84B0-F960-A7D5-3DCFFA0F4AE3.xlsx" TargetMode="Externa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chartUserShapes" Target="../drawings/drawing9.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amasannag2\Downloads\SeeqExport_Analysis%20Sep%209,%202024%202_00%20PM_20_0F0ADFC1-84B0-F960-A7D5-3DCFFA0F4AE3.xlsx" TargetMode="External"/><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chartUserShapes" Target="../drawings/drawing10.xml"/></Relationships>
</file>

<file path=ppt/charts/_rels/chart2.xml.rels><?xml version="1.0" encoding="UTF-8" standalone="yes"?>
<Relationships xmlns="http://schemas.openxmlformats.org/package/2006/relationships"><Relationship Id="rId3" Type="http://schemas.openxmlformats.org/officeDocument/2006/relationships/oleObject" Target="file:///C:\Users\amasannag2\Downloads\SeeqExport_Analysis%20Sep%209,%202024%202_00%20PM_20_0F0ADFC1-84B0-F960-A7D5-3DCFFA0F4AE3.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oleObject" Target="file:///C:\Users\amasannag2\Downloads\SeeqExport_Analysis%20Sep%209,%202024%202_00%20PM_20_0F0ADFC1-84B0-F960-A7D5-3DCFFA0F4AE3.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3.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amasannag2\Downloads\SeeqExport_Analysis%20Sep%209,%202024%202_00%20PM_20_0F0ADFC1-84B0-F960-A7D5-3DCFFA0F4AE3.xlsx" TargetMode="Externa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4.xml"/></Relationships>
</file>

<file path=ppt/charts/_rels/chart7.xml.rels><?xml version="1.0" encoding="UTF-8" standalone="yes"?>
<Relationships xmlns="http://schemas.openxmlformats.org/package/2006/relationships"><Relationship Id="rId3" Type="http://schemas.openxmlformats.org/officeDocument/2006/relationships/oleObject" Target="file:///C:\Users\amasannag2\Downloads\SeeqExport_Analysis%20Sep%209,%202024%202_00%20PM_20_0F0ADFC1-84B0-F960-A7D5-3DCFFA0F4AE3.xlsx" TargetMode="Externa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5.xml"/></Relationships>
</file>

<file path=ppt/charts/_rels/chart8.xml.rels><?xml version="1.0" encoding="UTF-8" standalone="yes"?>
<Relationships xmlns="http://schemas.openxmlformats.org/package/2006/relationships"><Relationship Id="rId3" Type="http://schemas.openxmlformats.org/officeDocument/2006/relationships/oleObject" Target="file:///C:\Users\amasannag2\Downloads\SeeqExport_Analysis%20Sep%209,%202024%202_00%20PM_20_0F0ADFC1-84B0-F960-A7D5-3DCFFA0F4AE3.xlsx" TargetMode="Externa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chartUserShapes" Target="../drawings/drawing6.xml"/></Relationships>
</file>

<file path=ppt/charts/_rels/chart9.xml.rels><?xml version="1.0" encoding="UTF-8" standalone="yes"?>
<Relationships xmlns="http://schemas.openxmlformats.org/package/2006/relationships"><Relationship Id="rId3" Type="http://schemas.openxmlformats.org/officeDocument/2006/relationships/oleObject" Target="file:///C:\Users\amasannag2\Downloads\SeeqExport_Analysis%20Sep%209,%202024%202_00%20PM_20_0F0ADFC1-84B0-F960-A7D5-3DCFFA0F4AE3.xlsx" TargetMode="Externa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chartUserShapes" Target="../drawings/drawing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Samples!$B$1</c:f>
              <c:strCache>
                <c:ptCount val="1"/>
                <c:pt idx="0">
                  <c:v>ERCOT Frequency </c:v>
                </c:pt>
              </c:strCache>
            </c:strRef>
          </c:tx>
          <c:spPr>
            <a:ln w="28575" cap="rnd">
              <a:solidFill>
                <a:srgbClr val="C00000"/>
              </a:solidFill>
              <a:round/>
            </a:ln>
            <a:effectLst/>
          </c:spPr>
          <c:marker>
            <c:symbol val="none"/>
          </c:marker>
          <c:val>
            <c:numRef>
              <c:f>Samples!$B$2:$B$302</c:f>
              <c:numCache>
                <c:formatCode>General</c:formatCode>
                <c:ptCount val="301"/>
                <c:pt idx="0">
                  <c:v>60.008998870849609</c:v>
                </c:pt>
                <c:pt idx="1">
                  <c:v>60.007999420166016</c:v>
                </c:pt>
                <c:pt idx="2">
                  <c:v>60.006000518798828</c:v>
                </c:pt>
                <c:pt idx="3">
                  <c:v>60.004001617431641</c:v>
                </c:pt>
                <c:pt idx="4">
                  <c:v>60.002998352050781</c:v>
                </c:pt>
                <c:pt idx="5">
                  <c:v>60.000999450683594</c:v>
                </c:pt>
                <c:pt idx="6">
                  <c:v>60.000999450683594</c:v>
                </c:pt>
                <c:pt idx="7">
                  <c:v>60.000999450683594</c:v>
                </c:pt>
                <c:pt idx="8">
                  <c:v>60.000999450683594</c:v>
                </c:pt>
                <c:pt idx="9">
                  <c:v>60.000999450683594</c:v>
                </c:pt>
                <c:pt idx="10">
                  <c:v>60.000999450683594</c:v>
                </c:pt>
                <c:pt idx="11">
                  <c:v>60</c:v>
                </c:pt>
                <c:pt idx="12">
                  <c:v>60.001998901367188</c:v>
                </c:pt>
                <c:pt idx="13">
                  <c:v>60.001998901367188</c:v>
                </c:pt>
                <c:pt idx="14">
                  <c:v>60.000999450683594</c:v>
                </c:pt>
                <c:pt idx="15">
                  <c:v>60.001998901367188</c:v>
                </c:pt>
                <c:pt idx="16">
                  <c:v>60.005001068115234</c:v>
                </c:pt>
                <c:pt idx="17">
                  <c:v>60.004001617431641</c:v>
                </c:pt>
                <c:pt idx="18">
                  <c:v>60.004001617431641</c:v>
                </c:pt>
                <c:pt idx="19">
                  <c:v>60.004001617431641</c:v>
                </c:pt>
                <c:pt idx="20">
                  <c:v>60.006000518798828</c:v>
                </c:pt>
                <c:pt idx="21">
                  <c:v>60.006999969482422</c:v>
                </c:pt>
                <c:pt idx="22">
                  <c:v>60.006000518798828</c:v>
                </c:pt>
                <c:pt idx="23">
                  <c:v>60.006999969482422</c:v>
                </c:pt>
                <c:pt idx="24">
                  <c:v>60.006999969482422</c:v>
                </c:pt>
                <c:pt idx="25">
                  <c:v>60.006000518798828</c:v>
                </c:pt>
                <c:pt idx="26">
                  <c:v>60.006000518798828</c:v>
                </c:pt>
                <c:pt idx="27">
                  <c:v>60.005001068115234</c:v>
                </c:pt>
                <c:pt idx="28">
                  <c:v>60.004001617431641</c:v>
                </c:pt>
                <c:pt idx="29">
                  <c:v>60.002998352050781</c:v>
                </c:pt>
                <c:pt idx="30">
                  <c:v>60.001998901367188</c:v>
                </c:pt>
                <c:pt idx="31">
                  <c:v>60.000999450683594</c:v>
                </c:pt>
                <c:pt idx="32">
                  <c:v>60.000999450683594</c:v>
                </c:pt>
                <c:pt idx="33">
                  <c:v>60.000999450683594</c:v>
                </c:pt>
                <c:pt idx="34">
                  <c:v>59.999000549316406</c:v>
                </c:pt>
                <c:pt idx="35">
                  <c:v>59.995998382568359</c:v>
                </c:pt>
                <c:pt idx="36">
                  <c:v>59.993999481201172</c:v>
                </c:pt>
                <c:pt idx="37">
                  <c:v>59.992000579833984</c:v>
                </c:pt>
                <c:pt idx="38">
                  <c:v>59.990001678466797</c:v>
                </c:pt>
                <c:pt idx="39">
                  <c:v>59.988998413085938</c:v>
                </c:pt>
                <c:pt idx="40">
                  <c:v>59.98699951171875</c:v>
                </c:pt>
                <c:pt idx="41">
                  <c:v>59.985000610351563</c:v>
                </c:pt>
                <c:pt idx="42">
                  <c:v>59.983001708984375</c:v>
                </c:pt>
                <c:pt idx="43">
                  <c:v>59.983001708984375</c:v>
                </c:pt>
                <c:pt idx="44">
                  <c:v>59.983001708984375</c:v>
                </c:pt>
                <c:pt idx="45">
                  <c:v>59.983001708984375</c:v>
                </c:pt>
                <c:pt idx="46">
                  <c:v>59.981998443603516</c:v>
                </c:pt>
                <c:pt idx="47">
                  <c:v>59.983001708984375</c:v>
                </c:pt>
                <c:pt idx="48">
                  <c:v>59.966999053955078</c:v>
                </c:pt>
                <c:pt idx="49">
                  <c:v>59.897998809814453</c:v>
                </c:pt>
                <c:pt idx="50">
                  <c:v>59.834999084472656</c:v>
                </c:pt>
                <c:pt idx="51">
                  <c:v>59.798000335693359</c:v>
                </c:pt>
                <c:pt idx="52">
                  <c:v>59.7760009765625</c:v>
                </c:pt>
                <c:pt idx="53">
                  <c:v>59.764999389648438</c:v>
                </c:pt>
                <c:pt idx="54">
                  <c:v>59.762001037597656</c:v>
                </c:pt>
                <c:pt idx="55">
                  <c:v>59.769001007080078</c:v>
                </c:pt>
                <c:pt idx="56">
                  <c:v>59.779998779296875</c:v>
                </c:pt>
                <c:pt idx="57">
                  <c:v>59.797000885009766</c:v>
                </c:pt>
                <c:pt idx="58">
                  <c:v>59.819999694824219</c:v>
                </c:pt>
                <c:pt idx="59">
                  <c:v>59.839000701904297</c:v>
                </c:pt>
                <c:pt idx="60">
                  <c:v>59.853000640869141</c:v>
                </c:pt>
                <c:pt idx="61">
                  <c:v>59.866001129150391</c:v>
                </c:pt>
                <c:pt idx="62">
                  <c:v>59.875999450683594</c:v>
                </c:pt>
                <c:pt idx="63">
                  <c:v>59.883998870849609</c:v>
                </c:pt>
                <c:pt idx="64">
                  <c:v>59.888999938964844</c:v>
                </c:pt>
                <c:pt idx="65">
                  <c:v>59.893001556396484</c:v>
                </c:pt>
                <c:pt idx="66">
                  <c:v>59.895999908447266</c:v>
                </c:pt>
                <c:pt idx="67">
                  <c:v>59.898998260498047</c:v>
                </c:pt>
                <c:pt idx="68">
                  <c:v>59.900001525878906</c:v>
                </c:pt>
                <c:pt idx="69">
                  <c:v>59.9010009765625</c:v>
                </c:pt>
                <c:pt idx="70">
                  <c:v>59.900001525878906</c:v>
                </c:pt>
                <c:pt idx="71">
                  <c:v>59.898998260498047</c:v>
                </c:pt>
                <c:pt idx="72">
                  <c:v>59.898998260498047</c:v>
                </c:pt>
                <c:pt idx="73">
                  <c:v>59.900001525878906</c:v>
                </c:pt>
                <c:pt idx="74">
                  <c:v>59.897998809814453</c:v>
                </c:pt>
                <c:pt idx="75">
                  <c:v>59.897998809814453</c:v>
                </c:pt>
                <c:pt idx="76">
                  <c:v>59.898998260498047</c:v>
                </c:pt>
                <c:pt idx="77">
                  <c:v>59.900001525878906</c:v>
                </c:pt>
                <c:pt idx="78">
                  <c:v>59.902000427246094</c:v>
                </c:pt>
                <c:pt idx="79">
                  <c:v>59.902999877929688</c:v>
                </c:pt>
                <c:pt idx="80">
                  <c:v>59.903999328613281</c:v>
                </c:pt>
                <c:pt idx="81">
                  <c:v>59.904998779296875</c:v>
                </c:pt>
                <c:pt idx="82">
                  <c:v>59.905998229980469</c:v>
                </c:pt>
                <c:pt idx="83">
                  <c:v>59.907001495361328</c:v>
                </c:pt>
                <c:pt idx="84">
                  <c:v>59.908000946044922</c:v>
                </c:pt>
                <c:pt idx="85">
                  <c:v>59.908000946044922</c:v>
                </c:pt>
                <c:pt idx="86">
                  <c:v>59.908000946044922</c:v>
                </c:pt>
                <c:pt idx="87">
                  <c:v>59.909000396728516</c:v>
                </c:pt>
                <c:pt idx="88">
                  <c:v>59.909000396728516</c:v>
                </c:pt>
                <c:pt idx="89">
                  <c:v>59.909000396728516</c:v>
                </c:pt>
                <c:pt idx="90">
                  <c:v>59.908000946044922</c:v>
                </c:pt>
                <c:pt idx="91">
                  <c:v>59.908000946044922</c:v>
                </c:pt>
                <c:pt idx="92">
                  <c:v>59.909000396728516</c:v>
                </c:pt>
                <c:pt idx="93">
                  <c:v>59.910999298095703</c:v>
                </c:pt>
                <c:pt idx="94">
                  <c:v>59.910999298095703</c:v>
                </c:pt>
                <c:pt idx="95">
                  <c:v>59.912998199462891</c:v>
                </c:pt>
                <c:pt idx="96">
                  <c:v>59.91400146484375</c:v>
                </c:pt>
                <c:pt idx="97">
                  <c:v>59.915000915527344</c:v>
                </c:pt>
                <c:pt idx="98">
                  <c:v>59.916999816894531</c:v>
                </c:pt>
                <c:pt idx="99">
                  <c:v>59.919998168945313</c:v>
                </c:pt>
                <c:pt idx="100">
                  <c:v>59.919998168945313</c:v>
                </c:pt>
                <c:pt idx="101">
                  <c:v>59.919998168945313</c:v>
                </c:pt>
                <c:pt idx="102">
                  <c:v>59.919998168945313</c:v>
                </c:pt>
                <c:pt idx="103">
                  <c:v>59.921001434326172</c:v>
                </c:pt>
                <c:pt idx="104">
                  <c:v>59.922000885009766</c:v>
                </c:pt>
                <c:pt idx="105">
                  <c:v>59.922000885009766</c:v>
                </c:pt>
                <c:pt idx="106">
                  <c:v>59.923000335693359</c:v>
                </c:pt>
                <c:pt idx="107">
                  <c:v>59.923999786376953</c:v>
                </c:pt>
                <c:pt idx="108">
                  <c:v>59.924999237060547</c:v>
                </c:pt>
                <c:pt idx="109">
                  <c:v>59.923999786376953</c:v>
                </c:pt>
                <c:pt idx="110">
                  <c:v>59.923999786376953</c:v>
                </c:pt>
                <c:pt idx="111">
                  <c:v>59.925998687744141</c:v>
                </c:pt>
                <c:pt idx="112">
                  <c:v>59.926998138427734</c:v>
                </c:pt>
                <c:pt idx="113">
                  <c:v>59.928001403808594</c:v>
                </c:pt>
                <c:pt idx="114">
                  <c:v>59.929000854492188</c:v>
                </c:pt>
                <c:pt idx="115">
                  <c:v>59.929000854492188</c:v>
                </c:pt>
                <c:pt idx="116">
                  <c:v>59.930000305175781</c:v>
                </c:pt>
                <c:pt idx="117">
                  <c:v>59.929000854492188</c:v>
                </c:pt>
                <c:pt idx="118">
                  <c:v>59.929000854492188</c:v>
                </c:pt>
                <c:pt idx="119">
                  <c:v>59.931999206542969</c:v>
                </c:pt>
                <c:pt idx="120">
                  <c:v>59.937999725341797</c:v>
                </c:pt>
                <c:pt idx="121">
                  <c:v>59.942001342773438</c:v>
                </c:pt>
                <c:pt idx="122">
                  <c:v>59.945999145507813</c:v>
                </c:pt>
                <c:pt idx="123">
                  <c:v>59.948001861572266</c:v>
                </c:pt>
                <c:pt idx="124">
                  <c:v>59.949001312255859</c:v>
                </c:pt>
                <c:pt idx="125">
                  <c:v>59.949001312255859</c:v>
                </c:pt>
                <c:pt idx="126">
                  <c:v>59.949001312255859</c:v>
                </c:pt>
                <c:pt idx="127">
                  <c:v>59.949001312255859</c:v>
                </c:pt>
                <c:pt idx="128">
                  <c:v>59.948001861572266</c:v>
                </c:pt>
                <c:pt idx="129">
                  <c:v>59.949001312255859</c:v>
                </c:pt>
                <c:pt idx="130">
                  <c:v>59.950000762939453</c:v>
                </c:pt>
                <c:pt idx="131">
                  <c:v>59.950000762939453</c:v>
                </c:pt>
                <c:pt idx="132">
                  <c:v>59.950000762939453</c:v>
                </c:pt>
                <c:pt idx="133">
                  <c:v>59.950000762939453</c:v>
                </c:pt>
                <c:pt idx="134">
                  <c:v>59.950000762939453</c:v>
                </c:pt>
                <c:pt idx="135">
                  <c:v>59.950000762939453</c:v>
                </c:pt>
                <c:pt idx="136">
                  <c:v>59.951000213623047</c:v>
                </c:pt>
                <c:pt idx="137">
                  <c:v>59.951000213623047</c:v>
                </c:pt>
                <c:pt idx="138">
                  <c:v>59.951999664306641</c:v>
                </c:pt>
                <c:pt idx="139">
                  <c:v>59.951999664306641</c:v>
                </c:pt>
                <c:pt idx="140">
                  <c:v>59.951999664306641</c:v>
                </c:pt>
                <c:pt idx="141">
                  <c:v>59.952999114990234</c:v>
                </c:pt>
                <c:pt idx="142">
                  <c:v>59.952999114990234</c:v>
                </c:pt>
                <c:pt idx="143">
                  <c:v>59.952999114990234</c:v>
                </c:pt>
                <c:pt idx="144">
                  <c:v>59.952999114990234</c:v>
                </c:pt>
                <c:pt idx="145">
                  <c:v>59.952999114990234</c:v>
                </c:pt>
                <c:pt idx="146">
                  <c:v>59.952999114990234</c:v>
                </c:pt>
                <c:pt idx="147">
                  <c:v>59.952999114990234</c:v>
                </c:pt>
                <c:pt idx="148">
                  <c:v>59.952999114990234</c:v>
                </c:pt>
                <c:pt idx="149">
                  <c:v>59.953998565673828</c:v>
                </c:pt>
                <c:pt idx="150">
                  <c:v>59.952999114990234</c:v>
                </c:pt>
                <c:pt idx="151">
                  <c:v>59.953998565673828</c:v>
                </c:pt>
                <c:pt idx="152">
                  <c:v>59.953998565673828</c:v>
                </c:pt>
                <c:pt idx="153">
                  <c:v>59.953998565673828</c:v>
                </c:pt>
                <c:pt idx="154">
                  <c:v>59.953998565673828</c:v>
                </c:pt>
                <c:pt idx="155">
                  <c:v>59.953998565673828</c:v>
                </c:pt>
                <c:pt idx="156">
                  <c:v>59.953998565673828</c:v>
                </c:pt>
                <c:pt idx="157">
                  <c:v>59.952999114990234</c:v>
                </c:pt>
                <c:pt idx="158">
                  <c:v>59.953998565673828</c:v>
                </c:pt>
                <c:pt idx="159">
                  <c:v>59.952999114990234</c:v>
                </c:pt>
                <c:pt idx="160">
                  <c:v>59.952999114990234</c:v>
                </c:pt>
                <c:pt idx="161">
                  <c:v>59.952999114990234</c:v>
                </c:pt>
                <c:pt idx="162">
                  <c:v>59.952999114990234</c:v>
                </c:pt>
                <c:pt idx="163">
                  <c:v>59.953998565673828</c:v>
                </c:pt>
                <c:pt idx="164">
                  <c:v>59.953998565673828</c:v>
                </c:pt>
                <c:pt idx="165">
                  <c:v>59.953998565673828</c:v>
                </c:pt>
                <c:pt idx="166">
                  <c:v>59.955001831054688</c:v>
                </c:pt>
                <c:pt idx="167">
                  <c:v>59.955001831054688</c:v>
                </c:pt>
                <c:pt idx="168">
                  <c:v>59.956001281738281</c:v>
                </c:pt>
                <c:pt idx="169">
                  <c:v>59.956001281738281</c:v>
                </c:pt>
                <c:pt idx="170">
                  <c:v>59.955001831054688</c:v>
                </c:pt>
                <c:pt idx="171">
                  <c:v>59.955001831054688</c:v>
                </c:pt>
                <c:pt idx="172">
                  <c:v>59.956001281738281</c:v>
                </c:pt>
                <c:pt idx="173">
                  <c:v>59.958000183105469</c:v>
                </c:pt>
                <c:pt idx="174">
                  <c:v>59.958999633789063</c:v>
                </c:pt>
                <c:pt idx="175">
                  <c:v>59.96099853515625</c:v>
                </c:pt>
                <c:pt idx="176">
                  <c:v>59.962001800537109</c:v>
                </c:pt>
                <c:pt idx="177">
                  <c:v>59.964000701904297</c:v>
                </c:pt>
                <c:pt idx="178">
                  <c:v>59.965000152587891</c:v>
                </c:pt>
                <c:pt idx="179">
                  <c:v>59.964000701904297</c:v>
                </c:pt>
                <c:pt idx="180">
                  <c:v>59.964000701904297</c:v>
                </c:pt>
                <c:pt idx="181">
                  <c:v>59.964000701904297</c:v>
                </c:pt>
                <c:pt idx="182">
                  <c:v>59.963001251220703</c:v>
                </c:pt>
                <c:pt idx="183">
                  <c:v>59.963001251220703</c:v>
                </c:pt>
                <c:pt idx="184">
                  <c:v>59.963001251220703</c:v>
                </c:pt>
                <c:pt idx="185">
                  <c:v>59.962001800537109</c:v>
                </c:pt>
                <c:pt idx="186">
                  <c:v>59.962001800537109</c:v>
                </c:pt>
                <c:pt idx="187">
                  <c:v>59.96099853515625</c:v>
                </c:pt>
                <c:pt idx="188">
                  <c:v>59.959999084472656</c:v>
                </c:pt>
                <c:pt idx="189">
                  <c:v>59.958000183105469</c:v>
                </c:pt>
                <c:pt idx="190">
                  <c:v>59.958000183105469</c:v>
                </c:pt>
                <c:pt idx="191">
                  <c:v>59.958999633789063</c:v>
                </c:pt>
                <c:pt idx="192">
                  <c:v>59.96099853515625</c:v>
                </c:pt>
                <c:pt idx="193">
                  <c:v>59.962001800537109</c:v>
                </c:pt>
                <c:pt idx="194">
                  <c:v>59.964000701904297</c:v>
                </c:pt>
                <c:pt idx="195">
                  <c:v>59.966999053955078</c:v>
                </c:pt>
                <c:pt idx="196">
                  <c:v>59.967998504638672</c:v>
                </c:pt>
                <c:pt idx="197">
                  <c:v>59.970001220703125</c:v>
                </c:pt>
                <c:pt idx="198">
                  <c:v>59.970001220703125</c:v>
                </c:pt>
                <c:pt idx="199">
                  <c:v>59.970001220703125</c:v>
                </c:pt>
                <c:pt idx="200">
                  <c:v>59.971000671386719</c:v>
                </c:pt>
                <c:pt idx="201">
                  <c:v>59.970001220703125</c:v>
                </c:pt>
                <c:pt idx="202">
                  <c:v>59.970001220703125</c:v>
                </c:pt>
                <c:pt idx="203">
                  <c:v>59.971000671386719</c:v>
                </c:pt>
                <c:pt idx="204">
                  <c:v>59.972000122070313</c:v>
                </c:pt>
                <c:pt idx="205">
                  <c:v>59.972000122070313</c:v>
                </c:pt>
                <c:pt idx="206">
                  <c:v>59.972000122070313</c:v>
                </c:pt>
                <c:pt idx="207">
                  <c:v>59.972000122070313</c:v>
                </c:pt>
                <c:pt idx="208">
                  <c:v>59.972000122070313</c:v>
                </c:pt>
                <c:pt idx="209">
                  <c:v>59.972000122070313</c:v>
                </c:pt>
                <c:pt idx="210">
                  <c:v>59.972999572753906</c:v>
                </c:pt>
                <c:pt idx="211">
                  <c:v>59.9739990234375</c:v>
                </c:pt>
                <c:pt idx="212">
                  <c:v>59.9739990234375</c:v>
                </c:pt>
                <c:pt idx="213">
                  <c:v>59.9739990234375</c:v>
                </c:pt>
                <c:pt idx="214">
                  <c:v>59.9739990234375</c:v>
                </c:pt>
                <c:pt idx="215">
                  <c:v>59.9739990234375</c:v>
                </c:pt>
                <c:pt idx="216">
                  <c:v>59.9739990234375</c:v>
                </c:pt>
                <c:pt idx="217">
                  <c:v>59.9739990234375</c:v>
                </c:pt>
                <c:pt idx="218">
                  <c:v>59.974998474121094</c:v>
                </c:pt>
                <c:pt idx="219">
                  <c:v>59.974998474121094</c:v>
                </c:pt>
                <c:pt idx="220">
                  <c:v>59.974998474121094</c:v>
                </c:pt>
                <c:pt idx="221">
                  <c:v>59.974998474121094</c:v>
                </c:pt>
                <c:pt idx="222">
                  <c:v>59.974998474121094</c:v>
                </c:pt>
                <c:pt idx="223">
                  <c:v>59.976001739501953</c:v>
                </c:pt>
                <c:pt idx="224">
                  <c:v>59.974998474121094</c:v>
                </c:pt>
                <c:pt idx="225">
                  <c:v>59.976001739501953</c:v>
                </c:pt>
                <c:pt idx="226">
                  <c:v>59.976001739501953</c:v>
                </c:pt>
                <c:pt idx="227">
                  <c:v>59.977001190185547</c:v>
                </c:pt>
                <c:pt idx="228">
                  <c:v>59.977001190185547</c:v>
                </c:pt>
                <c:pt idx="229">
                  <c:v>59.976001739501953</c:v>
                </c:pt>
                <c:pt idx="230">
                  <c:v>59.976001739501953</c:v>
                </c:pt>
                <c:pt idx="231">
                  <c:v>59.974998474121094</c:v>
                </c:pt>
                <c:pt idx="232">
                  <c:v>59.972999572753906</c:v>
                </c:pt>
                <c:pt idx="233">
                  <c:v>59.971000671386719</c:v>
                </c:pt>
                <c:pt idx="234">
                  <c:v>59.969001770019531</c:v>
                </c:pt>
                <c:pt idx="235">
                  <c:v>59.965000152587891</c:v>
                </c:pt>
                <c:pt idx="236">
                  <c:v>59.963001251220703</c:v>
                </c:pt>
                <c:pt idx="237">
                  <c:v>59.962001800537109</c:v>
                </c:pt>
                <c:pt idx="238">
                  <c:v>59.962001800537109</c:v>
                </c:pt>
                <c:pt idx="239">
                  <c:v>59.962001800537109</c:v>
                </c:pt>
                <c:pt idx="240">
                  <c:v>59.962001800537109</c:v>
                </c:pt>
                <c:pt idx="241">
                  <c:v>59.963001251220703</c:v>
                </c:pt>
                <c:pt idx="242">
                  <c:v>59.964000701904297</c:v>
                </c:pt>
                <c:pt idx="243">
                  <c:v>59.965000152587891</c:v>
                </c:pt>
                <c:pt idx="244">
                  <c:v>59.965999603271484</c:v>
                </c:pt>
                <c:pt idx="245">
                  <c:v>59.966999053955078</c:v>
                </c:pt>
                <c:pt idx="246">
                  <c:v>59.966999053955078</c:v>
                </c:pt>
                <c:pt idx="247">
                  <c:v>59.966999053955078</c:v>
                </c:pt>
                <c:pt idx="248">
                  <c:v>59.971000671386719</c:v>
                </c:pt>
                <c:pt idx="249">
                  <c:v>59.9739990234375</c:v>
                </c:pt>
                <c:pt idx="250">
                  <c:v>59.974998474121094</c:v>
                </c:pt>
                <c:pt idx="251">
                  <c:v>59.974998474121094</c:v>
                </c:pt>
                <c:pt idx="252">
                  <c:v>59.976001739501953</c:v>
                </c:pt>
                <c:pt idx="253">
                  <c:v>59.977001190185547</c:v>
                </c:pt>
                <c:pt idx="254">
                  <c:v>59.977001190185547</c:v>
                </c:pt>
                <c:pt idx="255">
                  <c:v>59.976001739501953</c:v>
                </c:pt>
                <c:pt idx="256">
                  <c:v>59.976001739501953</c:v>
                </c:pt>
                <c:pt idx="257">
                  <c:v>59.976001739501953</c:v>
                </c:pt>
                <c:pt idx="258">
                  <c:v>59.977001190185547</c:v>
                </c:pt>
                <c:pt idx="259">
                  <c:v>59.978000640869141</c:v>
                </c:pt>
                <c:pt idx="260">
                  <c:v>59.978000640869141</c:v>
                </c:pt>
                <c:pt idx="261">
                  <c:v>59.979000091552734</c:v>
                </c:pt>
                <c:pt idx="262">
                  <c:v>59.979999542236328</c:v>
                </c:pt>
                <c:pt idx="263">
                  <c:v>59.980998992919922</c:v>
                </c:pt>
                <c:pt idx="264">
                  <c:v>59.981998443603516</c:v>
                </c:pt>
                <c:pt idx="265">
                  <c:v>59.981998443603516</c:v>
                </c:pt>
                <c:pt idx="266">
                  <c:v>59.983001708984375</c:v>
                </c:pt>
                <c:pt idx="267">
                  <c:v>59.981998443603516</c:v>
                </c:pt>
                <c:pt idx="268">
                  <c:v>59.981998443603516</c:v>
                </c:pt>
                <c:pt idx="269">
                  <c:v>59.981998443603516</c:v>
                </c:pt>
                <c:pt idx="270">
                  <c:v>59.980998992919922</c:v>
                </c:pt>
                <c:pt idx="271">
                  <c:v>59.980998992919922</c:v>
                </c:pt>
                <c:pt idx="272">
                  <c:v>59.979999542236328</c:v>
                </c:pt>
                <c:pt idx="273">
                  <c:v>59.979999542236328</c:v>
                </c:pt>
                <c:pt idx="274">
                  <c:v>59.979999542236328</c:v>
                </c:pt>
                <c:pt idx="275">
                  <c:v>59.979999542236328</c:v>
                </c:pt>
                <c:pt idx="276">
                  <c:v>59.979999542236328</c:v>
                </c:pt>
                <c:pt idx="277">
                  <c:v>59.979999542236328</c:v>
                </c:pt>
                <c:pt idx="278">
                  <c:v>59.980998992919922</c:v>
                </c:pt>
                <c:pt idx="279">
                  <c:v>59.980998992919922</c:v>
                </c:pt>
                <c:pt idx="280">
                  <c:v>59.981998443603516</c:v>
                </c:pt>
                <c:pt idx="281">
                  <c:v>59.981998443603516</c:v>
                </c:pt>
                <c:pt idx="282">
                  <c:v>59.983001708984375</c:v>
                </c:pt>
                <c:pt idx="283">
                  <c:v>59.983001708984375</c:v>
                </c:pt>
                <c:pt idx="284">
                  <c:v>59.983001708984375</c:v>
                </c:pt>
                <c:pt idx="285">
                  <c:v>59.984001159667969</c:v>
                </c:pt>
                <c:pt idx="286">
                  <c:v>59.985000610351563</c:v>
                </c:pt>
                <c:pt idx="287">
                  <c:v>59.985000610351563</c:v>
                </c:pt>
                <c:pt idx="288">
                  <c:v>59.986000061035156</c:v>
                </c:pt>
                <c:pt idx="289">
                  <c:v>59.98699951171875</c:v>
                </c:pt>
                <c:pt idx="290">
                  <c:v>59.98699951171875</c:v>
                </c:pt>
                <c:pt idx="291">
                  <c:v>59.98699951171875</c:v>
                </c:pt>
                <c:pt idx="292">
                  <c:v>59.986000061035156</c:v>
                </c:pt>
                <c:pt idx="293">
                  <c:v>59.98699951171875</c:v>
                </c:pt>
                <c:pt idx="294">
                  <c:v>59.98699951171875</c:v>
                </c:pt>
                <c:pt idx="295">
                  <c:v>59.987998962402344</c:v>
                </c:pt>
                <c:pt idx="296">
                  <c:v>59.987998962402344</c:v>
                </c:pt>
                <c:pt idx="297">
                  <c:v>59.988998413085938</c:v>
                </c:pt>
                <c:pt idx="298">
                  <c:v>59.991001129150391</c:v>
                </c:pt>
                <c:pt idx="299">
                  <c:v>59.992000579833984</c:v>
                </c:pt>
                <c:pt idx="300">
                  <c:v>59.993000030517578</c:v>
                </c:pt>
              </c:numCache>
            </c:numRef>
          </c:val>
          <c:smooth val="0"/>
          <c:extLst>
            <c:ext xmlns:c16="http://schemas.microsoft.com/office/drawing/2014/chart" uri="{C3380CC4-5D6E-409C-BE32-E72D297353CC}">
              <c16:uniqueId val="{00000000-7527-4E9A-BC7B-BD433560DBF9}"/>
            </c:ext>
          </c:extLst>
        </c:ser>
        <c:ser>
          <c:idx val="1"/>
          <c:order val="1"/>
          <c:tx>
            <c:strRef>
              <c:f>Samples!$C$1</c:f>
              <c:strCache>
                <c:ptCount val="1"/>
                <c:pt idx="0">
                  <c:v>FFR Deployment Treshold</c:v>
                </c:pt>
              </c:strCache>
            </c:strRef>
          </c:tx>
          <c:spPr>
            <a:ln w="19050" cap="rnd">
              <a:solidFill>
                <a:schemeClr val="accent2"/>
              </a:solidFill>
              <a:prstDash val="sysDot"/>
              <a:round/>
            </a:ln>
            <a:effectLst/>
          </c:spPr>
          <c:marker>
            <c:symbol val="none"/>
          </c:marker>
          <c:val>
            <c:numRef>
              <c:f>Samples!$C$2:$C$302</c:f>
              <c:numCache>
                <c:formatCode>General</c:formatCode>
                <c:ptCount val="301"/>
                <c:pt idx="0">
                  <c:v>59.85</c:v>
                </c:pt>
                <c:pt idx="1">
                  <c:v>59.85</c:v>
                </c:pt>
                <c:pt idx="2">
                  <c:v>59.85</c:v>
                </c:pt>
                <c:pt idx="3">
                  <c:v>59.85</c:v>
                </c:pt>
                <c:pt idx="4">
                  <c:v>59.85</c:v>
                </c:pt>
                <c:pt idx="5">
                  <c:v>59.85</c:v>
                </c:pt>
                <c:pt idx="6">
                  <c:v>59.85</c:v>
                </c:pt>
                <c:pt idx="7">
                  <c:v>59.85</c:v>
                </c:pt>
                <c:pt idx="8">
                  <c:v>59.85</c:v>
                </c:pt>
                <c:pt idx="9">
                  <c:v>59.85</c:v>
                </c:pt>
                <c:pt idx="10">
                  <c:v>59.85</c:v>
                </c:pt>
                <c:pt idx="11">
                  <c:v>59.85</c:v>
                </c:pt>
                <c:pt idx="12">
                  <c:v>59.85</c:v>
                </c:pt>
                <c:pt idx="13">
                  <c:v>59.85</c:v>
                </c:pt>
                <c:pt idx="14">
                  <c:v>59.85</c:v>
                </c:pt>
                <c:pt idx="15">
                  <c:v>59.85</c:v>
                </c:pt>
                <c:pt idx="16">
                  <c:v>59.85</c:v>
                </c:pt>
                <c:pt idx="17">
                  <c:v>59.85</c:v>
                </c:pt>
                <c:pt idx="18">
                  <c:v>59.85</c:v>
                </c:pt>
                <c:pt idx="19">
                  <c:v>59.85</c:v>
                </c:pt>
                <c:pt idx="20">
                  <c:v>59.85</c:v>
                </c:pt>
                <c:pt idx="21">
                  <c:v>59.85</c:v>
                </c:pt>
                <c:pt idx="22">
                  <c:v>59.85</c:v>
                </c:pt>
                <c:pt idx="23">
                  <c:v>59.85</c:v>
                </c:pt>
                <c:pt idx="24">
                  <c:v>59.85</c:v>
                </c:pt>
                <c:pt idx="25">
                  <c:v>59.85</c:v>
                </c:pt>
                <c:pt idx="26">
                  <c:v>59.85</c:v>
                </c:pt>
                <c:pt idx="27">
                  <c:v>59.85</c:v>
                </c:pt>
                <c:pt idx="28">
                  <c:v>59.85</c:v>
                </c:pt>
                <c:pt idx="29">
                  <c:v>59.85</c:v>
                </c:pt>
                <c:pt idx="30">
                  <c:v>59.85</c:v>
                </c:pt>
                <c:pt idx="31">
                  <c:v>59.85</c:v>
                </c:pt>
                <c:pt idx="32">
                  <c:v>59.85</c:v>
                </c:pt>
                <c:pt idx="33">
                  <c:v>59.85</c:v>
                </c:pt>
                <c:pt idx="34">
                  <c:v>59.85</c:v>
                </c:pt>
                <c:pt idx="35">
                  <c:v>59.85</c:v>
                </c:pt>
                <c:pt idx="36">
                  <c:v>59.85</c:v>
                </c:pt>
                <c:pt idx="37">
                  <c:v>59.85</c:v>
                </c:pt>
                <c:pt idx="38">
                  <c:v>59.85</c:v>
                </c:pt>
                <c:pt idx="39">
                  <c:v>59.85</c:v>
                </c:pt>
                <c:pt idx="40">
                  <c:v>59.85</c:v>
                </c:pt>
                <c:pt idx="41">
                  <c:v>59.85</c:v>
                </c:pt>
                <c:pt idx="42">
                  <c:v>59.85</c:v>
                </c:pt>
                <c:pt idx="43">
                  <c:v>59.85</c:v>
                </c:pt>
                <c:pt idx="44">
                  <c:v>59.85</c:v>
                </c:pt>
                <c:pt idx="45">
                  <c:v>59.85</c:v>
                </c:pt>
                <c:pt idx="46">
                  <c:v>59.85</c:v>
                </c:pt>
                <c:pt idx="47">
                  <c:v>59.85</c:v>
                </c:pt>
                <c:pt idx="48">
                  <c:v>59.85</c:v>
                </c:pt>
                <c:pt idx="49">
                  <c:v>59.85</c:v>
                </c:pt>
                <c:pt idx="50">
                  <c:v>59.85</c:v>
                </c:pt>
                <c:pt idx="51">
                  <c:v>59.85</c:v>
                </c:pt>
                <c:pt idx="52">
                  <c:v>59.85</c:v>
                </c:pt>
                <c:pt idx="53">
                  <c:v>59.85</c:v>
                </c:pt>
                <c:pt idx="54">
                  <c:v>59.85</c:v>
                </c:pt>
                <c:pt idx="55">
                  <c:v>59.85</c:v>
                </c:pt>
                <c:pt idx="56">
                  <c:v>59.85</c:v>
                </c:pt>
                <c:pt idx="57">
                  <c:v>59.85</c:v>
                </c:pt>
                <c:pt idx="58">
                  <c:v>59.85</c:v>
                </c:pt>
                <c:pt idx="59">
                  <c:v>59.85</c:v>
                </c:pt>
                <c:pt idx="60">
                  <c:v>59.85</c:v>
                </c:pt>
                <c:pt idx="61">
                  <c:v>59.85</c:v>
                </c:pt>
                <c:pt idx="62">
                  <c:v>59.85</c:v>
                </c:pt>
                <c:pt idx="63">
                  <c:v>59.85</c:v>
                </c:pt>
                <c:pt idx="64">
                  <c:v>59.85</c:v>
                </c:pt>
                <c:pt idx="65">
                  <c:v>59.85</c:v>
                </c:pt>
                <c:pt idx="66">
                  <c:v>59.85</c:v>
                </c:pt>
                <c:pt idx="67">
                  <c:v>59.85</c:v>
                </c:pt>
                <c:pt idx="68">
                  <c:v>59.85</c:v>
                </c:pt>
                <c:pt idx="69">
                  <c:v>59.85</c:v>
                </c:pt>
                <c:pt idx="70">
                  <c:v>59.85</c:v>
                </c:pt>
                <c:pt idx="71">
                  <c:v>59.85</c:v>
                </c:pt>
                <c:pt idx="72">
                  <c:v>59.85</c:v>
                </c:pt>
                <c:pt idx="73">
                  <c:v>59.85</c:v>
                </c:pt>
                <c:pt idx="74">
                  <c:v>59.85</c:v>
                </c:pt>
                <c:pt idx="75">
                  <c:v>59.85</c:v>
                </c:pt>
                <c:pt idx="76">
                  <c:v>59.85</c:v>
                </c:pt>
                <c:pt idx="77">
                  <c:v>59.85</c:v>
                </c:pt>
                <c:pt idx="78">
                  <c:v>59.85</c:v>
                </c:pt>
                <c:pt idx="79">
                  <c:v>59.85</c:v>
                </c:pt>
                <c:pt idx="80">
                  <c:v>59.85</c:v>
                </c:pt>
                <c:pt idx="81">
                  <c:v>59.85</c:v>
                </c:pt>
                <c:pt idx="82">
                  <c:v>59.85</c:v>
                </c:pt>
                <c:pt idx="83">
                  <c:v>59.85</c:v>
                </c:pt>
                <c:pt idx="84">
                  <c:v>59.85</c:v>
                </c:pt>
                <c:pt idx="85">
                  <c:v>59.85</c:v>
                </c:pt>
                <c:pt idx="86">
                  <c:v>59.85</c:v>
                </c:pt>
                <c:pt idx="87">
                  <c:v>59.85</c:v>
                </c:pt>
                <c:pt idx="88">
                  <c:v>59.85</c:v>
                </c:pt>
                <c:pt idx="89">
                  <c:v>59.85</c:v>
                </c:pt>
                <c:pt idx="90">
                  <c:v>59.85</c:v>
                </c:pt>
                <c:pt idx="91">
                  <c:v>59.85</c:v>
                </c:pt>
                <c:pt idx="92">
                  <c:v>59.85</c:v>
                </c:pt>
                <c:pt idx="93">
                  <c:v>59.85</c:v>
                </c:pt>
                <c:pt idx="94">
                  <c:v>59.85</c:v>
                </c:pt>
                <c:pt idx="95">
                  <c:v>59.85</c:v>
                </c:pt>
                <c:pt idx="96">
                  <c:v>59.85</c:v>
                </c:pt>
                <c:pt idx="97">
                  <c:v>59.85</c:v>
                </c:pt>
                <c:pt idx="98">
                  <c:v>59.85</c:v>
                </c:pt>
                <c:pt idx="99">
                  <c:v>59.85</c:v>
                </c:pt>
                <c:pt idx="100">
                  <c:v>59.85</c:v>
                </c:pt>
                <c:pt idx="101">
                  <c:v>59.85</c:v>
                </c:pt>
                <c:pt idx="102">
                  <c:v>59.85</c:v>
                </c:pt>
                <c:pt idx="103">
                  <c:v>59.85</c:v>
                </c:pt>
                <c:pt idx="104">
                  <c:v>59.85</c:v>
                </c:pt>
                <c:pt idx="105">
                  <c:v>59.85</c:v>
                </c:pt>
                <c:pt idx="106">
                  <c:v>59.85</c:v>
                </c:pt>
                <c:pt idx="107">
                  <c:v>59.85</c:v>
                </c:pt>
                <c:pt idx="108">
                  <c:v>59.85</c:v>
                </c:pt>
                <c:pt idx="109">
                  <c:v>59.85</c:v>
                </c:pt>
                <c:pt idx="110">
                  <c:v>59.85</c:v>
                </c:pt>
                <c:pt idx="111">
                  <c:v>59.85</c:v>
                </c:pt>
                <c:pt idx="112">
                  <c:v>59.85</c:v>
                </c:pt>
                <c:pt idx="113">
                  <c:v>59.85</c:v>
                </c:pt>
                <c:pt idx="114">
                  <c:v>59.85</c:v>
                </c:pt>
                <c:pt idx="115">
                  <c:v>59.85</c:v>
                </c:pt>
                <c:pt idx="116">
                  <c:v>59.85</c:v>
                </c:pt>
                <c:pt idx="117">
                  <c:v>59.85</c:v>
                </c:pt>
                <c:pt idx="118">
                  <c:v>59.85</c:v>
                </c:pt>
                <c:pt idx="119">
                  <c:v>59.85</c:v>
                </c:pt>
                <c:pt idx="120">
                  <c:v>59.85</c:v>
                </c:pt>
                <c:pt idx="121">
                  <c:v>59.85</c:v>
                </c:pt>
                <c:pt idx="122">
                  <c:v>59.85</c:v>
                </c:pt>
                <c:pt idx="123">
                  <c:v>59.85</c:v>
                </c:pt>
                <c:pt idx="124">
                  <c:v>59.85</c:v>
                </c:pt>
                <c:pt idx="125">
                  <c:v>59.85</c:v>
                </c:pt>
                <c:pt idx="126">
                  <c:v>59.85</c:v>
                </c:pt>
                <c:pt idx="127">
                  <c:v>59.85</c:v>
                </c:pt>
                <c:pt idx="128">
                  <c:v>59.85</c:v>
                </c:pt>
                <c:pt idx="129">
                  <c:v>59.85</c:v>
                </c:pt>
                <c:pt idx="130">
                  <c:v>59.85</c:v>
                </c:pt>
                <c:pt idx="131">
                  <c:v>59.85</c:v>
                </c:pt>
                <c:pt idx="132">
                  <c:v>59.85</c:v>
                </c:pt>
                <c:pt idx="133">
                  <c:v>59.85</c:v>
                </c:pt>
                <c:pt idx="134">
                  <c:v>59.85</c:v>
                </c:pt>
                <c:pt idx="135">
                  <c:v>59.85</c:v>
                </c:pt>
                <c:pt idx="136">
                  <c:v>59.85</c:v>
                </c:pt>
                <c:pt idx="137">
                  <c:v>59.85</c:v>
                </c:pt>
                <c:pt idx="138">
                  <c:v>59.85</c:v>
                </c:pt>
                <c:pt idx="139">
                  <c:v>59.85</c:v>
                </c:pt>
                <c:pt idx="140">
                  <c:v>59.85</c:v>
                </c:pt>
                <c:pt idx="141">
                  <c:v>59.85</c:v>
                </c:pt>
                <c:pt idx="142">
                  <c:v>59.85</c:v>
                </c:pt>
                <c:pt idx="143">
                  <c:v>59.85</c:v>
                </c:pt>
                <c:pt idx="144">
                  <c:v>59.85</c:v>
                </c:pt>
                <c:pt idx="145">
                  <c:v>59.85</c:v>
                </c:pt>
                <c:pt idx="146">
                  <c:v>59.85</c:v>
                </c:pt>
                <c:pt idx="147">
                  <c:v>59.85</c:v>
                </c:pt>
                <c:pt idx="148">
                  <c:v>59.85</c:v>
                </c:pt>
                <c:pt idx="149">
                  <c:v>59.85</c:v>
                </c:pt>
                <c:pt idx="150">
                  <c:v>59.85</c:v>
                </c:pt>
                <c:pt idx="151">
                  <c:v>59.85</c:v>
                </c:pt>
                <c:pt idx="152">
                  <c:v>59.85</c:v>
                </c:pt>
                <c:pt idx="153">
                  <c:v>59.85</c:v>
                </c:pt>
                <c:pt idx="154">
                  <c:v>59.85</c:v>
                </c:pt>
                <c:pt idx="155">
                  <c:v>59.85</c:v>
                </c:pt>
                <c:pt idx="156">
                  <c:v>59.85</c:v>
                </c:pt>
                <c:pt idx="157">
                  <c:v>59.85</c:v>
                </c:pt>
                <c:pt idx="158">
                  <c:v>59.85</c:v>
                </c:pt>
                <c:pt idx="159">
                  <c:v>59.85</c:v>
                </c:pt>
                <c:pt idx="160">
                  <c:v>59.85</c:v>
                </c:pt>
                <c:pt idx="161">
                  <c:v>59.85</c:v>
                </c:pt>
                <c:pt idx="162">
                  <c:v>59.85</c:v>
                </c:pt>
                <c:pt idx="163">
                  <c:v>59.85</c:v>
                </c:pt>
                <c:pt idx="164">
                  <c:v>59.85</c:v>
                </c:pt>
                <c:pt idx="165">
                  <c:v>59.85</c:v>
                </c:pt>
                <c:pt idx="166">
                  <c:v>59.85</c:v>
                </c:pt>
                <c:pt idx="167">
                  <c:v>59.85</c:v>
                </c:pt>
                <c:pt idx="168">
                  <c:v>59.85</c:v>
                </c:pt>
                <c:pt idx="169">
                  <c:v>59.85</c:v>
                </c:pt>
                <c:pt idx="170">
                  <c:v>59.85</c:v>
                </c:pt>
                <c:pt idx="171">
                  <c:v>59.85</c:v>
                </c:pt>
                <c:pt idx="172">
                  <c:v>59.85</c:v>
                </c:pt>
                <c:pt idx="173">
                  <c:v>59.85</c:v>
                </c:pt>
                <c:pt idx="174">
                  <c:v>59.85</c:v>
                </c:pt>
                <c:pt idx="175">
                  <c:v>59.85</c:v>
                </c:pt>
                <c:pt idx="176">
                  <c:v>59.85</c:v>
                </c:pt>
                <c:pt idx="177">
                  <c:v>59.85</c:v>
                </c:pt>
                <c:pt idx="178">
                  <c:v>59.85</c:v>
                </c:pt>
                <c:pt idx="179">
                  <c:v>59.85</c:v>
                </c:pt>
                <c:pt idx="180">
                  <c:v>59.85</c:v>
                </c:pt>
                <c:pt idx="181">
                  <c:v>59.85</c:v>
                </c:pt>
                <c:pt idx="182">
                  <c:v>59.85</c:v>
                </c:pt>
                <c:pt idx="183">
                  <c:v>59.85</c:v>
                </c:pt>
                <c:pt idx="184">
                  <c:v>59.85</c:v>
                </c:pt>
                <c:pt idx="185">
                  <c:v>59.85</c:v>
                </c:pt>
                <c:pt idx="186">
                  <c:v>59.85</c:v>
                </c:pt>
                <c:pt idx="187">
                  <c:v>59.85</c:v>
                </c:pt>
                <c:pt idx="188">
                  <c:v>59.85</c:v>
                </c:pt>
                <c:pt idx="189">
                  <c:v>59.85</c:v>
                </c:pt>
                <c:pt idx="190">
                  <c:v>59.85</c:v>
                </c:pt>
                <c:pt idx="191">
                  <c:v>59.85</c:v>
                </c:pt>
                <c:pt idx="192">
                  <c:v>59.85</c:v>
                </c:pt>
                <c:pt idx="193">
                  <c:v>59.85</c:v>
                </c:pt>
                <c:pt idx="194">
                  <c:v>59.85</c:v>
                </c:pt>
                <c:pt idx="195">
                  <c:v>59.85</c:v>
                </c:pt>
                <c:pt idx="196">
                  <c:v>59.85</c:v>
                </c:pt>
                <c:pt idx="197">
                  <c:v>59.85</c:v>
                </c:pt>
                <c:pt idx="198">
                  <c:v>59.85</c:v>
                </c:pt>
                <c:pt idx="199">
                  <c:v>59.85</c:v>
                </c:pt>
                <c:pt idx="200">
                  <c:v>59.85</c:v>
                </c:pt>
                <c:pt idx="201">
                  <c:v>59.85</c:v>
                </c:pt>
                <c:pt idx="202">
                  <c:v>59.85</c:v>
                </c:pt>
                <c:pt idx="203">
                  <c:v>59.85</c:v>
                </c:pt>
                <c:pt idx="204">
                  <c:v>59.85</c:v>
                </c:pt>
                <c:pt idx="205">
                  <c:v>59.85</c:v>
                </c:pt>
                <c:pt idx="206">
                  <c:v>59.85</c:v>
                </c:pt>
                <c:pt idx="207">
                  <c:v>59.85</c:v>
                </c:pt>
                <c:pt idx="208">
                  <c:v>59.85</c:v>
                </c:pt>
                <c:pt idx="209">
                  <c:v>59.85</c:v>
                </c:pt>
                <c:pt idx="210">
                  <c:v>59.85</c:v>
                </c:pt>
                <c:pt idx="211">
                  <c:v>59.85</c:v>
                </c:pt>
                <c:pt idx="212">
                  <c:v>59.85</c:v>
                </c:pt>
                <c:pt idx="213">
                  <c:v>59.85</c:v>
                </c:pt>
                <c:pt idx="214">
                  <c:v>59.85</c:v>
                </c:pt>
                <c:pt idx="215">
                  <c:v>59.85</c:v>
                </c:pt>
                <c:pt idx="216">
                  <c:v>59.85</c:v>
                </c:pt>
                <c:pt idx="217">
                  <c:v>59.85</c:v>
                </c:pt>
                <c:pt idx="218">
                  <c:v>59.85</c:v>
                </c:pt>
                <c:pt idx="219">
                  <c:v>59.85</c:v>
                </c:pt>
                <c:pt idx="220">
                  <c:v>59.85</c:v>
                </c:pt>
                <c:pt idx="221">
                  <c:v>59.85</c:v>
                </c:pt>
                <c:pt idx="222">
                  <c:v>59.85</c:v>
                </c:pt>
                <c:pt idx="223">
                  <c:v>59.85</c:v>
                </c:pt>
                <c:pt idx="224">
                  <c:v>59.85</c:v>
                </c:pt>
                <c:pt idx="225">
                  <c:v>59.85</c:v>
                </c:pt>
                <c:pt idx="226">
                  <c:v>59.85</c:v>
                </c:pt>
                <c:pt idx="227">
                  <c:v>59.85</c:v>
                </c:pt>
                <c:pt idx="228">
                  <c:v>59.85</c:v>
                </c:pt>
                <c:pt idx="229">
                  <c:v>59.85</c:v>
                </c:pt>
                <c:pt idx="230">
                  <c:v>59.85</c:v>
                </c:pt>
                <c:pt idx="231">
                  <c:v>59.85</c:v>
                </c:pt>
                <c:pt idx="232">
                  <c:v>59.85</c:v>
                </c:pt>
                <c:pt idx="233">
                  <c:v>59.85</c:v>
                </c:pt>
                <c:pt idx="234">
                  <c:v>59.85</c:v>
                </c:pt>
                <c:pt idx="235">
                  <c:v>59.85</c:v>
                </c:pt>
                <c:pt idx="236">
                  <c:v>59.85</c:v>
                </c:pt>
                <c:pt idx="237">
                  <c:v>59.85</c:v>
                </c:pt>
                <c:pt idx="238">
                  <c:v>59.85</c:v>
                </c:pt>
                <c:pt idx="239">
                  <c:v>59.85</c:v>
                </c:pt>
                <c:pt idx="240">
                  <c:v>59.85</c:v>
                </c:pt>
                <c:pt idx="241">
                  <c:v>59.85</c:v>
                </c:pt>
                <c:pt idx="242">
                  <c:v>59.85</c:v>
                </c:pt>
                <c:pt idx="243">
                  <c:v>59.85</c:v>
                </c:pt>
                <c:pt idx="244">
                  <c:v>59.85</c:v>
                </c:pt>
                <c:pt idx="245">
                  <c:v>59.85</c:v>
                </c:pt>
                <c:pt idx="246">
                  <c:v>59.85</c:v>
                </c:pt>
                <c:pt idx="247">
                  <c:v>59.85</c:v>
                </c:pt>
                <c:pt idx="248">
                  <c:v>59.85</c:v>
                </c:pt>
                <c:pt idx="249">
                  <c:v>59.85</c:v>
                </c:pt>
                <c:pt idx="250">
                  <c:v>59.85</c:v>
                </c:pt>
                <c:pt idx="251">
                  <c:v>59.85</c:v>
                </c:pt>
                <c:pt idx="252">
                  <c:v>59.85</c:v>
                </c:pt>
                <c:pt idx="253">
                  <c:v>59.85</c:v>
                </c:pt>
                <c:pt idx="254">
                  <c:v>59.85</c:v>
                </c:pt>
                <c:pt idx="255">
                  <c:v>59.85</c:v>
                </c:pt>
                <c:pt idx="256">
                  <c:v>59.85</c:v>
                </c:pt>
                <c:pt idx="257">
                  <c:v>59.85</c:v>
                </c:pt>
                <c:pt idx="258">
                  <c:v>59.85</c:v>
                </c:pt>
                <c:pt idx="259">
                  <c:v>59.85</c:v>
                </c:pt>
                <c:pt idx="260">
                  <c:v>59.85</c:v>
                </c:pt>
                <c:pt idx="261">
                  <c:v>59.85</c:v>
                </c:pt>
                <c:pt idx="262">
                  <c:v>59.85</c:v>
                </c:pt>
                <c:pt idx="263">
                  <c:v>59.85</c:v>
                </c:pt>
                <c:pt idx="264">
                  <c:v>59.85</c:v>
                </c:pt>
                <c:pt idx="265">
                  <c:v>59.85</c:v>
                </c:pt>
                <c:pt idx="266">
                  <c:v>59.85</c:v>
                </c:pt>
                <c:pt idx="267">
                  <c:v>59.85</c:v>
                </c:pt>
                <c:pt idx="268">
                  <c:v>59.85</c:v>
                </c:pt>
                <c:pt idx="269">
                  <c:v>59.85</c:v>
                </c:pt>
                <c:pt idx="270">
                  <c:v>59.85</c:v>
                </c:pt>
                <c:pt idx="271">
                  <c:v>59.85</c:v>
                </c:pt>
                <c:pt idx="272">
                  <c:v>59.85</c:v>
                </c:pt>
                <c:pt idx="273">
                  <c:v>59.85</c:v>
                </c:pt>
                <c:pt idx="274">
                  <c:v>59.85</c:v>
                </c:pt>
                <c:pt idx="275">
                  <c:v>59.85</c:v>
                </c:pt>
                <c:pt idx="276">
                  <c:v>59.85</c:v>
                </c:pt>
                <c:pt idx="277">
                  <c:v>59.85</c:v>
                </c:pt>
                <c:pt idx="278">
                  <c:v>59.85</c:v>
                </c:pt>
                <c:pt idx="279">
                  <c:v>59.85</c:v>
                </c:pt>
                <c:pt idx="280">
                  <c:v>59.85</c:v>
                </c:pt>
                <c:pt idx="281">
                  <c:v>59.85</c:v>
                </c:pt>
                <c:pt idx="282">
                  <c:v>59.85</c:v>
                </c:pt>
                <c:pt idx="283">
                  <c:v>59.85</c:v>
                </c:pt>
                <c:pt idx="284">
                  <c:v>59.85</c:v>
                </c:pt>
                <c:pt idx="285">
                  <c:v>59.85</c:v>
                </c:pt>
                <c:pt idx="286">
                  <c:v>59.85</c:v>
                </c:pt>
                <c:pt idx="287">
                  <c:v>59.85</c:v>
                </c:pt>
                <c:pt idx="288">
                  <c:v>59.85</c:v>
                </c:pt>
                <c:pt idx="289">
                  <c:v>59.85</c:v>
                </c:pt>
                <c:pt idx="290">
                  <c:v>59.85</c:v>
                </c:pt>
                <c:pt idx="291">
                  <c:v>59.85</c:v>
                </c:pt>
                <c:pt idx="292">
                  <c:v>59.85</c:v>
                </c:pt>
                <c:pt idx="293">
                  <c:v>59.85</c:v>
                </c:pt>
                <c:pt idx="294">
                  <c:v>59.85</c:v>
                </c:pt>
                <c:pt idx="295">
                  <c:v>59.85</c:v>
                </c:pt>
                <c:pt idx="296">
                  <c:v>59.85</c:v>
                </c:pt>
                <c:pt idx="297">
                  <c:v>59.85</c:v>
                </c:pt>
                <c:pt idx="298">
                  <c:v>59.85</c:v>
                </c:pt>
                <c:pt idx="299">
                  <c:v>59.85</c:v>
                </c:pt>
                <c:pt idx="300">
                  <c:v>59.85</c:v>
                </c:pt>
              </c:numCache>
            </c:numRef>
          </c:val>
          <c:smooth val="0"/>
          <c:extLst>
            <c:ext xmlns:c16="http://schemas.microsoft.com/office/drawing/2014/chart" uri="{C3380CC4-5D6E-409C-BE32-E72D297353CC}">
              <c16:uniqueId val="{00000001-7527-4E9A-BC7B-BD433560DBF9}"/>
            </c:ext>
          </c:extLst>
        </c:ser>
        <c:dLbls>
          <c:showLegendKey val="0"/>
          <c:showVal val="0"/>
          <c:showCatName val="0"/>
          <c:showSerName val="0"/>
          <c:showPercent val="0"/>
          <c:showBubbleSize val="0"/>
        </c:dLbls>
        <c:marker val="1"/>
        <c:smooth val="0"/>
        <c:axId val="1340210671"/>
        <c:axId val="1340207311"/>
      </c:lineChart>
      <c:lineChart>
        <c:grouping val="standard"/>
        <c:varyColors val="0"/>
        <c:dLbls>
          <c:showLegendKey val="0"/>
          <c:showVal val="0"/>
          <c:showCatName val="0"/>
          <c:showSerName val="0"/>
          <c:showPercent val="0"/>
          <c:showBubbleSize val="0"/>
        </c:dLbls>
        <c:marker val="1"/>
        <c:smooth val="0"/>
        <c:axId val="1254355071"/>
        <c:axId val="1345555151"/>
        <c:extLst>
          <c:ext xmlns:c15="http://schemas.microsoft.com/office/drawing/2012/chart" uri="{02D57815-91ED-43cb-92C2-25804820EDAC}">
            <c15:filteredLineSeries>
              <c15:ser>
                <c:idx val="2"/>
                <c:order val="2"/>
                <c:tx>
                  <c:strRef>
                    <c:extLst>
                      <c:ext uri="{02D57815-91ED-43cb-92C2-25804820EDAC}">
                        <c15:formulaRef>
                          <c15:sqref>Samples!$D$1</c15:sqref>
                        </c15:formulaRef>
                      </c:ext>
                    </c:extLst>
                    <c:strCache>
                      <c:ptCount val="1"/>
                      <c:pt idx="0">
                        <c:v>FFR-MW Output</c:v>
                      </c:pt>
                    </c:strCache>
                  </c:strRef>
                </c:tx>
                <c:spPr>
                  <a:ln w="28575" cap="rnd">
                    <a:solidFill>
                      <a:schemeClr val="accent3"/>
                    </a:solidFill>
                    <a:round/>
                  </a:ln>
                  <a:effectLst/>
                </c:spPr>
                <c:marker>
                  <c:symbol val="none"/>
                </c:marker>
                <c:val>
                  <c:numRef>
                    <c:extLst>
                      <c:ext uri="{02D57815-91ED-43cb-92C2-25804820EDAC}">
                        <c15:formulaRef>
                          <c15:sqref>Samples!$D$2:$D$302</c15:sqref>
                        </c15:formulaRef>
                      </c:ext>
                    </c:extLst>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10</c:v>
                      </c:pt>
                      <c:pt idx="51">
                        <c:v>10</c:v>
                      </c:pt>
                      <c:pt idx="52">
                        <c:v>10</c:v>
                      </c:pt>
                      <c:pt idx="53">
                        <c:v>10</c:v>
                      </c:pt>
                      <c:pt idx="54">
                        <c:v>10</c:v>
                      </c:pt>
                      <c:pt idx="55">
                        <c:v>10</c:v>
                      </c:pt>
                      <c:pt idx="56">
                        <c:v>10</c:v>
                      </c:pt>
                      <c:pt idx="57">
                        <c:v>10</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10</c:v>
                      </c:pt>
                      <c:pt idx="82">
                        <c:v>10</c:v>
                      </c:pt>
                      <c:pt idx="83">
                        <c:v>10</c:v>
                      </c:pt>
                      <c:pt idx="84">
                        <c:v>10</c:v>
                      </c:pt>
                      <c:pt idx="85">
                        <c:v>10</c:v>
                      </c:pt>
                      <c:pt idx="86">
                        <c:v>10</c:v>
                      </c:pt>
                      <c:pt idx="87">
                        <c:v>10</c:v>
                      </c:pt>
                      <c:pt idx="88">
                        <c:v>10</c:v>
                      </c:pt>
                      <c:pt idx="89">
                        <c:v>10</c:v>
                      </c:pt>
                      <c:pt idx="90">
                        <c:v>10</c:v>
                      </c:pt>
                      <c:pt idx="91">
                        <c:v>10</c:v>
                      </c:pt>
                      <c:pt idx="92">
                        <c:v>10</c:v>
                      </c:pt>
                      <c:pt idx="93">
                        <c:v>10</c:v>
                      </c:pt>
                      <c:pt idx="94">
                        <c:v>10</c:v>
                      </c:pt>
                      <c:pt idx="95">
                        <c:v>10</c:v>
                      </c:pt>
                      <c:pt idx="96">
                        <c:v>10</c:v>
                      </c:pt>
                      <c:pt idx="97">
                        <c:v>10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10</c:v>
                      </c:pt>
                      <c:pt idx="134">
                        <c:v>10</c:v>
                      </c:pt>
                      <c:pt idx="135">
                        <c:v>9.9</c:v>
                      </c:pt>
                      <c:pt idx="136">
                        <c:v>9.8000000000000007</c:v>
                      </c:pt>
                      <c:pt idx="137">
                        <c:v>9.7000000000000011</c:v>
                      </c:pt>
                      <c:pt idx="138">
                        <c:v>9.6000000000000014</c:v>
                      </c:pt>
                      <c:pt idx="139">
                        <c:v>9.5000000000000018</c:v>
                      </c:pt>
                      <c:pt idx="140">
                        <c:v>9.4000000000000021</c:v>
                      </c:pt>
                      <c:pt idx="141">
                        <c:v>9.3000000000000025</c:v>
                      </c:pt>
                      <c:pt idx="142">
                        <c:v>9.2000000000000028</c:v>
                      </c:pt>
                      <c:pt idx="143">
                        <c:v>9.1000000000000032</c:v>
                      </c:pt>
                      <c:pt idx="144">
                        <c:v>9.0000000000000036</c:v>
                      </c:pt>
                      <c:pt idx="145">
                        <c:v>8.9000000000000039</c:v>
                      </c:pt>
                      <c:pt idx="146">
                        <c:v>8.8000000000000043</c:v>
                      </c:pt>
                      <c:pt idx="147">
                        <c:v>8.7000000000000046</c:v>
                      </c:pt>
                      <c:pt idx="148">
                        <c:v>8.600000000000005</c:v>
                      </c:pt>
                      <c:pt idx="149">
                        <c:v>8.5000000000000053</c:v>
                      </c:pt>
                      <c:pt idx="150">
                        <c:v>8.4000000000000057</c:v>
                      </c:pt>
                      <c:pt idx="151">
                        <c:v>8.300000000000006</c:v>
                      </c:pt>
                      <c:pt idx="152">
                        <c:v>8.2000000000000064</c:v>
                      </c:pt>
                      <c:pt idx="153">
                        <c:v>8.1000000000000068</c:v>
                      </c:pt>
                      <c:pt idx="154">
                        <c:v>8.0000000000000071</c:v>
                      </c:pt>
                      <c:pt idx="155">
                        <c:v>7.9000000000000075</c:v>
                      </c:pt>
                      <c:pt idx="156">
                        <c:v>7.8000000000000078</c:v>
                      </c:pt>
                      <c:pt idx="157">
                        <c:v>7.7000000000000082</c:v>
                      </c:pt>
                      <c:pt idx="158">
                        <c:v>7.6000000000000085</c:v>
                      </c:pt>
                      <c:pt idx="159">
                        <c:v>7.5000000000000089</c:v>
                      </c:pt>
                      <c:pt idx="160">
                        <c:v>7.4000000000000092</c:v>
                      </c:pt>
                      <c:pt idx="161">
                        <c:v>7.3000000000000096</c:v>
                      </c:pt>
                      <c:pt idx="162">
                        <c:v>7.2000000000000099</c:v>
                      </c:pt>
                      <c:pt idx="163">
                        <c:v>7.1000000000000103</c:v>
                      </c:pt>
                      <c:pt idx="164">
                        <c:v>7.0000000000000107</c:v>
                      </c:pt>
                      <c:pt idx="165">
                        <c:v>6.900000000000011</c:v>
                      </c:pt>
                      <c:pt idx="166">
                        <c:v>6.8000000000000114</c:v>
                      </c:pt>
                      <c:pt idx="167">
                        <c:v>6.7000000000000117</c:v>
                      </c:pt>
                      <c:pt idx="168">
                        <c:v>6.6000000000000121</c:v>
                      </c:pt>
                      <c:pt idx="169">
                        <c:v>6.5000000000000124</c:v>
                      </c:pt>
                      <c:pt idx="170">
                        <c:v>6.4000000000000128</c:v>
                      </c:pt>
                      <c:pt idx="171">
                        <c:v>6.3000000000000131</c:v>
                      </c:pt>
                      <c:pt idx="172">
                        <c:v>6.2000000000000135</c:v>
                      </c:pt>
                      <c:pt idx="173">
                        <c:v>6.1000000000000139</c:v>
                      </c:pt>
                      <c:pt idx="174">
                        <c:v>6.0000000000000142</c:v>
                      </c:pt>
                      <c:pt idx="175">
                        <c:v>5.9000000000000146</c:v>
                      </c:pt>
                      <c:pt idx="176">
                        <c:v>5.8000000000000149</c:v>
                      </c:pt>
                      <c:pt idx="177">
                        <c:v>5.7000000000000153</c:v>
                      </c:pt>
                      <c:pt idx="178">
                        <c:v>5.6000000000000156</c:v>
                      </c:pt>
                      <c:pt idx="179">
                        <c:v>5.500000000000016</c:v>
                      </c:pt>
                      <c:pt idx="180">
                        <c:v>5.4000000000000163</c:v>
                      </c:pt>
                      <c:pt idx="181">
                        <c:v>5.3000000000000167</c:v>
                      </c:pt>
                      <c:pt idx="182">
                        <c:v>5.2000000000000171</c:v>
                      </c:pt>
                      <c:pt idx="183">
                        <c:v>5.1000000000000174</c:v>
                      </c:pt>
                      <c:pt idx="184">
                        <c:v>5.0000000000000178</c:v>
                      </c:pt>
                      <c:pt idx="185">
                        <c:v>4.9000000000000181</c:v>
                      </c:pt>
                      <c:pt idx="186">
                        <c:v>4.8000000000000185</c:v>
                      </c:pt>
                      <c:pt idx="187">
                        <c:v>4.7000000000000188</c:v>
                      </c:pt>
                      <c:pt idx="188">
                        <c:v>4.6000000000000192</c:v>
                      </c:pt>
                      <c:pt idx="189">
                        <c:v>4.5000000000000195</c:v>
                      </c:pt>
                      <c:pt idx="190">
                        <c:v>4.4000000000000199</c:v>
                      </c:pt>
                      <c:pt idx="191">
                        <c:v>4.3000000000000203</c:v>
                      </c:pt>
                      <c:pt idx="192">
                        <c:v>4.2000000000000206</c:v>
                      </c:pt>
                      <c:pt idx="193">
                        <c:v>4.100000000000021</c:v>
                      </c:pt>
                      <c:pt idx="194">
                        <c:v>4.0000000000000213</c:v>
                      </c:pt>
                      <c:pt idx="195">
                        <c:v>3.9000000000000212</c:v>
                      </c:pt>
                      <c:pt idx="196">
                        <c:v>3.8000000000000211</c:v>
                      </c:pt>
                      <c:pt idx="197">
                        <c:v>3.700000000000021</c:v>
                      </c:pt>
                      <c:pt idx="198">
                        <c:v>3.600000000000021</c:v>
                      </c:pt>
                      <c:pt idx="199">
                        <c:v>3.5000000000000209</c:v>
                      </c:pt>
                      <c:pt idx="200">
                        <c:v>3.4000000000000208</c:v>
                      </c:pt>
                      <c:pt idx="201">
                        <c:v>3.3000000000000207</c:v>
                      </c:pt>
                      <c:pt idx="202">
                        <c:v>3.2000000000000206</c:v>
                      </c:pt>
                      <c:pt idx="203">
                        <c:v>3.1000000000000205</c:v>
                      </c:pt>
                      <c:pt idx="204">
                        <c:v>3.0000000000000204</c:v>
                      </c:pt>
                      <c:pt idx="205">
                        <c:v>2.9000000000000203</c:v>
                      </c:pt>
                      <c:pt idx="206">
                        <c:v>2.8000000000000203</c:v>
                      </c:pt>
                      <c:pt idx="207">
                        <c:v>2.7000000000000202</c:v>
                      </c:pt>
                      <c:pt idx="208">
                        <c:v>2.6000000000000201</c:v>
                      </c:pt>
                      <c:pt idx="209">
                        <c:v>2.50000000000002</c:v>
                      </c:pt>
                      <c:pt idx="210">
                        <c:v>2.4000000000000199</c:v>
                      </c:pt>
                      <c:pt idx="211">
                        <c:v>2.3000000000000198</c:v>
                      </c:pt>
                      <c:pt idx="212">
                        <c:v>2.2000000000000197</c:v>
                      </c:pt>
                      <c:pt idx="213">
                        <c:v>2.1000000000000196</c:v>
                      </c:pt>
                      <c:pt idx="214">
                        <c:v>2.0000000000000195</c:v>
                      </c:pt>
                      <c:pt idx="215">
                        <c:v>1.9000000000000195</c:v>
                      </c:pt>
                      <c:pt idx="216">
                        <c:v>1.8000000000000194</c:v>
                      </c:pt>
                      <c:pt idx="217">
                        <c:v>1.7000000000000193</c:v>
                      </c:pt>
                      <c:pt idx="218">
                        <c:v>1.6000000000000192</c:v>
                      </c:pt>
                      <c:pt idx="219">
                        <c:v>1.5000000000000191</c:v>
                      </c:pt>
                      <c:pt idx="220">
                        <c:v>1.400000000000019</c:v>
                      </c:pt>
                      <c:pt idx="221">
                        <c:v>1.3000000000000189</c:v>
                      </c:pt>
                      <c:pt idx="222">
                        <c:v>1.2000000000000188</c:v>
                      </c:pt>
                      <c:pt idx="223">
                        <c:v>1.1000000000000187</c:v>
                      </c:pt>
                      <c:pt idx="224">
                        <c:v>1.0000000000000187</c:v>
                      </c:pt>
                      <c:pt idx="225">
                        <c:v>0.90000000000001867</c:v>
                      </c:pt>
                      <c:pt idx="226">
                        <c:v>0.8000000000000187</c:v>
                      </c:pt>
                      <c:pt idx="227">
                        <c:v>0.70000000000001872</c:v>
                      </c:pt>
                      <c:pt idx="228">
                        <c:v>0.60000000000001874</c:v>
                      </c:pt>
                      <c:pt idx="229">
                        <c:v>0.50000000000001876</c:v>
                      </c:pt>
                      <c:pt idx="230">
                        <c:v>0.40000000000001878</c:v>
                      </c:pt>
                      <c:pt idx="231">
                        <c:v>0.30000000000001881</c:v>
                      </c:pt>
                      <c:pt idx="232">
                        <c:v>0.2000000000000188</c:v>
                      </c:pt>
                      <c:pt idx="233">
                        <c:v>0.1000000000000188</c:v>
                      </c:pt>
                      <c:pt idx="234">
                        <c:v>1.8790524691780774E-14</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2-7527-4E9A-BC7B-BD433560DBF9}"/>
                  </c:ext>
                </c:extLst>
              </c15:ser>
            </c15:filteredLineSeries>
            <c15:filteredLineSeries>
              <c15:ser>
                <c:idx val="3"/>
                <c:order val="3"/>
                <c:tx>
                  <c:strRef>
                    <c:extLst xmlns:c15="http://schemas.microsoft.com/office/drawing/2012/chart">
                      <c:ext xmlns:c15="http://schemas.microsoft.com/office/drawing/2012/chart" uri="{02D57815-91ED-43cb-92C2-25804820EDAC}">
                        <c15:formulaRef>
                          <c15:sqref>Samples!$E$1</c15:sqref>
                        </c15:formulaRef>
                      </c:ext>
                    </c:extLst>
                    <c:strCache>
                      <c:ptCount val="1"/>
                      <c:pt idx="0">
                        <c:v>SCED BP</c:v>
                      </c:pt>
                    </c:strCache>
                  </c:strRef>
                </c:tx>
                <c:spPr>
                  <a:ln w="28575" cap="rnd">
                    <a:solidFill>
                      <a:schemeClr val="accent4"/>
                    </a:solidFill>
                    <a:round/>
                  </a:ln>
                  <a:effectLst/>
                </c:spPr>
                <c:marker>
                  <c:symbol val="none"/>
                </c:marker>
                <c:val>
                  <c:numRef>
                    <c:extLst xmlns:c15="http://schemas.microsoft.com/office/drawing/2012/chart">
                      <c:ext xmlns:c15="http://schemas.microsoft.com/office/drawing/2012/chart" uri="{02D57815-91ED-43cb-92C2-25804820EDAC}">
                        <c15:formulaRef>
                          <c15:sqref>Samples!$E$2:$E$302</c15:sqref>
                        </c15:formulaRef>
                      </c:ext>
                    </c:extLst>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pt idx="100">
                        <c:v>0</c:v>
                      </c:pt>
                      <c:pt idx="101">
                        <c:v>0</c:v>
                      </c:pt>
                      <c:pt idx="102">
                        <c:v>0</c:v>
                      </c:pt>
                      <c:pt idx="103">
                        <c:v>0</c:v>
                      </c:pt>
                      <c:pt idx="104">
                        <c:v>0</c:v>
                      </c:pt>
                      <c:pt idx="105">
                        <c:v>0</c:v>
                      </c:pt>
                      <c:pt idx="106">
                        <c:v>0</c:v>
                      </c:pt>
                      <c:pt idx="107">
                        <c:v>0</c:v>
                      </c:pt>
                      <c:pt idx="108">
                        <c:v>0</c:v>
                      </c:pt>
                      <c:pt idx="109">
                        <c:v>0</c:v>
                      </c:pt>
                      <c:pt idx="110">
                        <c:v>0</c:v>
                      </c:pt>
                      <c:pt idx="111">
                        <c:v>0</c:v>
                      </c:pt>
                      <c:pt idx="112">
                        <c:v>0</c:v>
                      </c:pt>
                      <c:pt idx="113">
                        <c:v>0</c:v>
                      </c:pt>
                      <c:pt idx="114">
                        <c:v>0</c:v>
                      </c:pt>
                      <c:pt idx="115">
                        <c:v>0</c:v>
                      </c:pt>
                      <c:pt idx="116">
                        <c:v>0</c:v>
                      </c:pt>
                      <c:pt idx="117">
                        <c:v>0</c:v>
                      </c:pt>
                      <c:pt idx="118">
                        <c:v>0</c:v>
                      </c:pt>
                      <c:pt idx="119">
                        <c:v>0</c:v>
                      </c:pt>
                      <c:pt idx="120">
                        <c:v>0</c:v>
                      </c:pt>
                      <c:pt idx="121">
                        <c:v>0</c:v>
                      </c:pt>
                      <c:pt idx="122">
                        <c:v>0</c:v>
                      </c:pt>
                      <c:pt idx="123">
                        <c:v>0</c:v>
                      </c:pt>
                      <c:pt idx="124">
                        <c:v>0</c:v>
                      </c:pt>
                      <c:pt idx="125">
                        <c:v>0</c:v>
                      </c:pt>
                      <c:pt idx="126">
                        <c:v>0</c:v>
                      </c:pt>
                      <c:pt idx="127">
                        <c:v>0</c:v>
                      </c:pt>
                      <c:pt idx="128">
                        <c:v>0</c:v>
                      </c:pt>
                      <c:pt idx="129">
                        <c:v>0</c:v>
                      </c:pt>
                      <c:pt idx="130">
                        <c:v>0</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xmlns:c15="http://schemas.microsoft.com/office/drawing/2012/chart">
                  <c:ext xmlns:c16="http://schemas.microsoft.com/office/drawing/2014/chart" uri="{C3380CC4-5D6E-409C-BE32-E72D297353CC}">
                    <c16:uniqueId val="{00000003-7527-4E9A-BC7B-BD433560DBF9}"/>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Samples!$F$1</c15:sqref>
                        </c15:formulaRef>
                      </c:ext>
                    </c:extLst>
                    <c:strCache>
                      <c:ptCount val="1"/>
                      <c:pt idx="0">
                        <c:v>UDSP</c:v>
                      </c:pt>
                    </c:strCache>
                  </c:strRef>
                </c:tx>
                <c:spPr>
                  <a:ln w="28575" cap="rnd">
                    <a:solidFill>
                      <a:schemeClr val="accent5"/>
                    </a:solidFill>
                    <a:round/>
                  </a:ln>
                  <a:effectLst/>
                </c:spPr>
                <c:marker>
                  <c:symbol val="none"/>
                </c:marker>
                <c:val>
                  <c:numRef>
                    <c:extLst xmlns:c15="http://schemas.microsoft.com/office/drawing/2012/chart">
                      <c:ext xmlns:c15="http://schemas.microsoft.com/office/drawing/2012/chart" uri="{02D57815-91ED-43cb-92C2-25804820EDAC}">
                        <c15:formulaRef>
                          <c15:sqref>Samples!$F$2:$F$302</c15:sqref>
                        </c15:formulaRef>
                      </c:ext>
                    </c:extLst>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10</c:v>
                      </c:pt>
                      <c:pt idx="53">
                        <c:v>10</c:v>
                      </c:pt>
                      <c:pt idx="54">
                        <c:v>10</c:v>
                      </c:pt>
                      <c:pt idx="55">
                        <c:v>10</c:v>
                      </c:pt>
                      <c:pt idx="56">
                        <c:v>10</c:v>
                      </c:pt>
                      <c:pt idx="57">
                        <c:v>10</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10</c:v>
                      </c:pt>
                      <c:pt idx="82">
                        <c:v>10</c:v>
                      </c:pt>
                      <c:pt idx="83">
                        <c:v>10</c:v>
                      </c:pt>
                      <c:pt idx="84">
                        <c:v>10</c:v>
                      </c:pt>
                      <c:pt idx="85">
                        <c:v>10</c:v>
                      </c:pt>
                      <c:pt idx="86">
                        <c:v>10</c:v>
                      </c:pt>
                      <c:pt idx="87">
                        <c:v>10</c:v>
                      </c:pt>
                      <c:pt idx="88">
                        <c:v>10</c:v>
                      </c:pt>
                      <c:pt idx="89">
                        <c:v>10</c:v>
                      </c:pt>
                      <c:pt idx="90">
                        <c:v>10</c:v>
                      </c:pt>
                      <c:pt idx="91">
                        <c:v>10</c:v>
                      </c:pt>
                      <c:pt idx="92">
                        <c:v>10</c:v>
                      </c:pt>
                      <c:pt idx="93">
                        <c:v>10</c:v>
                      </c:pt>
                      <c:pt idx="94">
                        <c:v>10</c:v>
                      </c:pt>
                      <c:pt idx="95">
                        <c:v>10</c:v>
                      </c:pt>
                      <c:pt idx="96">
                        <c:v>10</c:v>
                      </c:pt>
                      <c:pt idx="97">
                        <c:v>10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9.9</c:v>
                      </c:pt>
                      <c:pt idx="134">
                        <c:v>9.8000000000000007</c:v>
                      </c:pt>
                      <c:pt idx="135">
                        <c:v>9.7000000000000011</c:v>
                      </c:pt>
                      <c:pt idx="136">
                        <c:v>9.6000000000000014</c:v>
                      </c:pt>
                      <c:pt idx="137">
                        <c:v>9.5000000000000018</c:v>
                      </c:pt>
                      <c:pt idx="138">
                        <c:v>9.4000000000000021</c:v>
                      </c:pt>
                      <c:pt idx="139">
                        <c:v>9.3000000000000025</c:v>
                      </c:pt>
                      <c:pt idx="140">
                        <c:v>9.2000000000000028</c:v>
                      </c:pt>
                      <c:pt idx="141">
                        <c:v>9.1000000000000032</c:v>
                      </c:pt>
                      <c:pt idx="142">
                        <c:v>9.0000000000000036</c:v>
                      </c:pt>
                      <c:pt idx="143">
                        <c:v>8.9000000000000039</c:v>
                      </c:pt>
                      <c:pt idx="144">
                        <c:v>8.8000000000000043</c:v>
                      </c:pt>
                      <c:pt idx="145">
                        <c:v>8.7000000000000046</c:v>
                      </c:pt>
                      <c:pt idx="146">
                        <c:v>8.600000000000005</c:v>
                      </c:pt>
                      <c:pt idx="147">
                        <c:v>8.5000000000000053</c:v>
                      </c:pt>
                      <c:pt idx="148">
                        <c:v>8.4000000000000057</c:v>
                      </c:pt>
                      <c:pt idx="149">
                        <c:v>8.300000000000006</c:v>
                      </c:pt>
                      <c:pt idx="150">
                        <c:v>8.2000000000000064</c:v>
                      </c:pt>
                      <c:pt idx="151">
                        <c:v>8.1000000000000068</c:v>
                      </c:pt>
                      <c:pt idx="152">
                        <c:v>8.0000000000000071</c:v>
                      </c:pt>
                      <c:pt idx="153">
                        <c:v>7.9000000000000075</c:v>
                      </c:pt>
                      <c:pt idx="154">
                        <c:v>7.8000000000000078</c:v>
                      </c:pt>
                      <c:pt idx="155">
                        <c:v>7.7000000000000082</c:v>
                      </c:pt>
                      <c:pt idx="156">
                        <c:v>7.6000000000000085</c:v>
                      </c:pt>
                      <c:pt idx="157">
                        <c:v>7.5000000000000089</c:v>
                      </c:pt>
                      <c:pt idx="158">
                        <c:v>7.4000000000000092</c:v>
                      </c:pt>
                      <c:pt idx="159">
                        <c:v>7.3000000000000096</c:v>
                      </c:pt>
                      <c:pt idx="160">
                        <c:v>7.2000000000000099</c:v>
                      </c:pt>
                      <c:pt idx="161">
                        <c:v>7.1000000000000103</c:v>
                      </c:pt>
                      <c:pt idx="162">
                        <c:v>7.0000000000000107</c:v>
                      </c:pt>
                      <c:pt idx="163">
                        <c:v>6.900000000000011</c:v>
                      </c:pt>
                      <c:pt idx="164">
                        <c:v>6.8000000000000114</c:v>
                      </c:pt>
                      <c:pt idx="165">
                        <c:v>6.7000000000000117</c:v>
                      </c:pt>
                      <c:pt idx="166">
                        <c:v>6.6000000000000121</c:v>
                      </c:pt>
                      <c:pt idx="167">
                        <c:v>6.5000000000000124</c:v>
                      </c:pt>
                      <c:pt idx="168">
                        <c:v>6.4000000000000128</c:v>
                      </c:pt>
                      <c:pt idx="169">
                        <c:v>6.3000000000000131</c:v>
                      </c:pt>
                      <c:pt idx="170">
                        <c:v>6.2000000000000135</c:v>
                      </c:pt>
                      <c:pt idx="171">
                        <c:v>6.1000000000000139</c:v>
                      </c:pt>
                      <c:pt idx="172">
                        <c:v>6.0000000000000142</c:v>
                      </c:pt>
                      <c:pt idx="173">
                        <c:v>5.9000000000000146</c:v>
                      </c:pt>
                      <c:pt idx="174">
                        <c:v>5.8000000000000149</c:v>
                      </c:pt>
                      <c:pt idx="175">
                        <c:v>5.7000000000000153</c:v>
                      </c:pt>
                      <c:pt idx="176">
                        <c:v>5.6000000000000156</c:v>
                      </c:pt>
                      <c:pt idx="177">
                        <c:v>5.500000000000016</c:v>
                      </c:pt>
                      <c:pt idx="178">
                        <c:v>5.4000000000000163</c:v>
                      </c:pt>
                      <c:pt idx="179">
                        <c:v>5.3000000000000167</c:v>
                      </c:pt>
                      <c:pt idx="180">
                        <c:v>5.2000000000000171</c:v>
                      </c:pt>
                      <c:pt idx="181">
                        <c:v>5.1000000000000174</c:v>
                      </c:pt>
                      <c:pt idx="182">
                        <c:v>5.0000000000000178</c:v>
                      </c:pt>
                      <c:pt idx="183">
                        <c:v>4.9000000000000181</c:v>
                      </c:pt>
                      <c:pt idx="184">
                        <c:v>4.8000000000000185</c:v>
                      </c:pt>
                      <c:pt idx="185">
                        <c:v>4.7000000000000188</c:v>
                      </c:pt>
                      <c:pt idx="186">
                        <c:v>4.6000000000000192</c:v>
                      </c:pt>
                      <c:pt idx="187">
                        <c:v>4.5000000000000195</c:v>
                      </c:pt>
                      <c:pt idx="188">
                        <c:v>4.4000000000000199</c:v>
                      </c:pt>
                      <c:pt idx="189">
                        <c:v>4.3000000000000203</c:v>
                      </c:pt>
                      <c:pt idx="190">
                        <c:v>4.2000000000000206</c:v>
                      </c:pt>
                      <c:pt idx="191">
                        <c:v>4.100000000000021</c:v>
                      </c:pt>
                      <c:pt idx="192">
                        <c:v>4.0000000000000213</c:v>
                      </c:pt>
                      <c:pt idx="193">
                        <c:v>3.9000000000000212</c:v>
                      </c:pt>
                      <c:pt idx="194">
                        <c:v>3.8000000000000211</c:v>
                      </c:pt>
                      <c:pt idx="195">
                        <c:v>3.700000000000021</c:v>
                      </c:pt>
                      <c:pt idx="196">
                        <c:v>3.600000000000021</c:v>
                      </c:pt>
                      <c:pt idx="197">
                        <c:v>3.5000000000000209</c:v>
                      </c:pt>
                      <c:pt idx="198">
                        <c:v>3.4000000000000208</c:v>
                      </c:pt>
                      <c:pt idx="199">
                        <c:v>3.3000000000000207</c:v>
                      </c:pt>
                      <c:pt idx="200">
                        <c:v>3.2000000000000206</c:v>
                      </c:pt>
                      <c:pt idx="201">
                        <c:v>3.1000000000000205</c:v>
                      </c:pt>
                      <c:pt idx="202">
                        <c:v>3.0000000000000204</c:v>
                      </c:pt>
                      <c:pt idx="203">
                        <c:v>2.9000000000000203</c:v>
                      </c:pt>
                      <c:pt idx="204">
                        <c:v>2.8000000000000203</c:v>
                      </c:pt>
                      <c:pt idx="205">
                        <c:v>2.7000000000000202</c:v>
                      </c:pt>
                      <c:pt idx="206">
                        <c:v>2.6000000000000201</c:v>
                      </c:pt>
                      <c:pt idx="207">
                        <c:v>2.50000000000002</c:v>
                      </c:pt>
                      <c:pt idx="208">
                        <c:v>2.4000000000000199</c:v>
                      </c:pt>
                      <c:pt idx="209">
                        <c:v>2.3000000000000198</c:v>
                      </c:pt>
                      <c:pt idx="210">
                        <c:v>2.2000000000000197</c:v>
                      </c:pt>
                      <c:pt idx="211">
                        <c:v>2.1000000000000196</c:v>
                      </c:pt>
                      <c:pt idx="212">
                        <c:v>2.0000000000000195</c:v>
                      </c:pt>
                      <c:pt idx="213">
                        <c:v>1.9000000000000195</c:v>
                      </c:pt>
                      <c:pt idx="214">
                        <c:v>1.8000000000000194</c:v>
                      </c:pt>
                      <c:pt idx="215">
                        <c:v>1.7000000000000193</c:v>
                      </c:pt>
                      <c:pt idx="216">
                        <c:v>1.6000000000000192</c:v>
                      </c:pt>
                      <c:pt idx="217">
                        <c:v>1.5000000000000191</c:v>
                      </c:pt>
                      <c:pt idx="218">
                        <c:v>1.400000000000019</c:v>
                      </c:pt>
                      <c:pt idx="219">
                        <c:v>1.3000000000000189</c:v>
                      </c:pt>
                      <c:pt idx="220">
                        <c:v>1.2000000000000188</c:v>
                      </c:pt>
                      <c:pt idx="221">
                        <c:v>1.1000000000000187</c:v>
                      </c:pt>
                      <c:pt idx="222">
                        <c:v>1.0000000000000187</c:v>
                      </c:pt>
                      <c:pt idx="223">
                        <c:v>0.90000000000001867</c:v>
                      </c:pt>
                      <c:pt idx="224">
                        <c:v>0.8000000000000187</c:v>
                      </c:pt>
                      <c:pt idx="225">
                        <c:v>0.70000000000001872</c:v>
                      </c:pt>
                      <c:pt idx="226">
                        <c:v>0.60000000000001874</c:v>
                      </c:pt>
                      <c:pt idx="227">
                        <c:v>0.50000000000001876</c:v>
                      </c:pt>
                      <c:pt idx="228">
                        <c:v>0.40000000000001878</c:v>
                      </c:pt>
                      <c:pt idx="229">
                        <c:v>0.30000000000001881</c:v>
                      </c:pt>
                      <c:pt idx="230">
                        <c:v>0.2000000000000188</c:v>
                      </c:pt>
                      <c:pt idx="231">
                        <c:v>0.1000000000000188</c:v>
                      </c:pt>
                      <c:pt idx="232">
                        <c:v>1.8790524691780774E-14</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xmlns:c15="http://schemas.microsoft.com/office/drawing/2012/chart">
                  <c:ext xmlns:c16="http://schemas.microsoft.com/office/drawing/2014/chart" uri="{C3380CC4-5D6E-409C-BE32-E72D297353CC}">
                    <c16:uniqueId val="{00000004-7527-4E9A-BC7B-BD433560DBF9}"/>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Samples!$G$1</c15:sqref>
                        </c15:formulaRef>
                      </c:ext>
                    </c:extLst>
                    <c:strCache>
                      <c:ptCount val="1"/>
                      <c:pt idx="0">
                        <c:v>FFR ICCP Instruction(FFAC)</c:v>
                      </c:pt>
                    </c:strCache>
                  </c:strRef>
                </c:tx>
                <c:spPr>
                  <a:ln w="28575" cap="rnd">
                    <a:solidFill>
                      <a:schemeClr val="accent6"/>
                    </a:solidFill>
                    <a:round/>
                  </a:ln>
                  <a:effectLst/>
                </c:spPr>
                <c:marker>
                  <c:symbol val="none"/>
                </c:marker>
                <c:val>
                  <c:numRef>
                    <c:extLst xmlns:c15="http://schemas.microsoft.com/office/drawing/2012/chart">
                      <c:ext xmlns:c15="http://schemas.microsoft.com/office/drawing/2012/chart" uri="{02D57815-91ED-43cb-92C2-25804820EDAC}">
                        <c15:formulaRef>
                          <c15:sqref>Samples!$G$2:$G$302</c15:sqref>
                        </c15:formulaRef>
                      </c:ext>
                    </c:extLst>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1</c:v>
                      </c:pt>
                      <c:pt idx="53">
                        <c:v>1</c:v>
                      </c:pt>
                      <c:pt idx="54">
                        <c:v>1</c:v>
                      </c:pt>
                      <c:pt idx="55">
                        <c:v>1</c:v>
                      </c:pt>
                      <c:pt idx="56">
                        <c:v>1</c:v>
                      </c:pt>
                      <c:pt idx="57">
                        <c:v>1</c:v>
                      </c:pt>
                      <c:pt idx="58">
                        <c:v>1</c:v>
                      </c:pt>
                      <c:pt idx="59">
                        <c:v>1</c:v>
                      </c:pt>
                      <c:pt idx="60">
                        <c:v>1</c:v>
                      </c:pt>
                      <c:pt idx="61">
                        <c:v>1</c:v>
                      </c:pt>
                      <c:pt idx="62">
                        <c:v>1</c:v>
                      </c:pt>
                      <c:pt idx="63">
                        <c:v>1</c:v>
                      </c:pt>
                      <c:pt idx="64">
                        <c:v>1</c:v>
                      </c:pt>
                      <c:pt idx="65">
                        <c:v>1</c:v>
                      </c:pt>
                      <c:pt idx="66">
                        <c:v>1</c:v>
                      </c:pt>
                      <c:pt idx="67">
                        <c:v>1</c:v>
                      </c:pt>
                      <c:pt idx="68">
                        <c:v>1</c:v>
                      </c:pt>
                      <c:pt idx="69">
                        <c:v>1</c:v>
                      </c:pt>
                      <c:pt idx="70">
                        <c:v>1</c:v>
                      </c:pt>
                      <c:pt idx="71">
                        <c:v>1</c:v>
                      </c:pt>
                      <c:pt idx="72">
                        <c:v>1</c:v>
                      </c:pt>
                      <c:pt idx="73">
                        <c:v>1</c:v>
                      </c:pt>
                      <c:pt idx="74">
                        <c:v>1</c:v>
                      </c:pt>
                      <c:pt idx="75">
                        <c:v>1</c:v>
                      </c:pt>
                      <c:pt idx="76">
                        <c:v>1</c:v>
                      </c:pt>
                      <c:pt idx="77">
                        <c:v>1</c:v>
                      </c:pt>
                      <c:pt idx="78">
                        <c:v>1</c:v>
                      </c:pt>
                      <c:pt idx="79">
                        <c:v>1</c:v>
                      </c:pt>
                      <c:pt idx="80">
                        <c:v>1</c:v>
                      </c:pt>
                      <c:pt idx="81">
                        <c:v>1</c:v>
                      </c:pt>
                      <c:pt idx="82">
                        <c:v>1</c:v>
                      </c:pt>
                      <c:pt idx="83">
                        <c:v>1</c:v>
                      </c:pt>
                      <c:pt idx="84">
                        <c:v>1</c:v>
                      </c:pt>
                      <c:pt idx="85">
                        <c:v>1</c:v>
                      </c:pt>
                      <c:pt idx="86">
                        <c:v>1</c:v>
                      </c:pt>
                      <c:pt idx="87">
                        <c:v>1</c:v>
                      </c:pt>
                      <c:pt idx="88">
                        <c:v>1</c:v>
                      </c:pt>
                      <c:pt idx="89">
                        <c:v>1</c:v>
                      </c:pt>
                      <c:pt idx="90">
                        <c:v>1</c:v>
                      </c:pt>
                      <c:pt idx="91">
                        <c:v>1</c:v>
                      </c:pt>
                      <c:pt idx="92">
                        <c:v>1</c:v>
                      </c:pt>
                      <c:pt idx="93">
                        <c:v>1</c:v>
                      </c:pt>
                      <c:pt idx="94">
                        <c:v>1</c:v>
                      </c:pt>
                      <c:pt idx="95">
                        <c:v>1</c:v>
                      </c:pt>
                      <c:pt idx="96">
                        <c:v>1</c:v>
                      </c:pt>
                      <c:pt idx="97">
                        <c:v>1</c:v>
                      </c:pt>
                      <c:pt idx="98">
                        <c:v>1</c:v>
                      </c:pt>
                      <c:pt idx="99">
                        <c:v>1</c:v>
                      </c:pt>
                      <c:pt idx="100">
                        <c:v>1</c:v>
                      </c:pt>
                      <c:pt idx="101">
                        <c:v>1</c:v>
                      </c:pt>
                      <c:pt idx="102">
                        <c:v>1</c:v>
                      </c:pt>
                      <c:pt idx="103">
                        <c:v>1</c:v>
                      </c:pt>
                      <c:pt idx="104">
                        <c:v>1</c:v>
                      </c:pt>
                      <c:pt idx="105">
                        <c:v>1</c:v>
                      </c:pt>
                      <c:pt idx="106">
                        <c:v>1</c:v>
                      </c:pt>
                      <c:pt idx="107">
                        <c:v>1</c:v>
                      </c:pt>
                      <c:pt idx="108">
                        <c:v>1</c:v>
                      </c:pt>
                      <c:pt idx="109">
                        <c:v>1</c:v>
                      </c:pt>
                      <c:pt idx="110">
                        <c:v>1</c:v>
                      </c:pt>
                      <c:pt idx="111">
                        <c:v>1</c:v>
                      </c:pt>
                      <c:pt idx="112">
                        <c:v>1</c:v>
                      </c:pt>
                      <c:pt idx="113">
                        <c:v>1</c:v>
                      </c:pt>
                      <c:pt idx="114">
                        <c:v>1</c:v>
                      </c:pt>
                      <c:pt idx="115">
                        <c:v>1</c:v>
                      </c:pt>
                      <c:pt idx="116">
                        <c:v>1</c:v>
                      </c:pt>
                      <c:pt idx="117">
                        <c:v>1</c:v>
                      </c:pt>
                      <c:pt idx="118">
                        <c:v>1</c:v>
                      </c:pt>
                      <c:pt idx="119">
                        <c:v>1</c:v>
                      </c:pt>
                      <c:pt idx="120">
                        <c:v>1</c:v>
                      </c:pt>
                      <c:pt idx="121">
                        <c:v>1</c:v>
                      </c:pt>
                      <c:pt idx="122">
                        <c:v>1</c:v>
                      </c:pt>
                      <c:pt idx="123">
                        <c:v>1</c:v>
                      </c:pt>
                      <c:pt idx="124">
                        <c:v>1</c:v>
                      </c:pt>
                      <c:pt idx="125">
                        <c:v>1</c:v>
                      </c:pt>
                      <c:pt idx="126">
                        <c:v>1</c:v>
                      </c:pt>
                      <c:pt idx="127">
                        <c:v>1</c:v>
                      </c:pt>
                      <c:pt idx="128">
                        <c:v>1</c:v>
                      </c:pt>
                      <c:pt idx="129">
                        <c:v>1</c:v>
                      </c:pt>
                      <c:pt idx="130">
                        <c:v>1</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xmlns:c15="http://schemas.microsoft.com/office/drawing/2012/chart">
                  <c:ext xmlns:c16="http://schemas.microsoft.com/office/drawing/2014/chart" uri="{C3380CC4-5D6E-409C-BE32-E72D297353CC}">
                    <c16:uniqueId val="{00000005-7527-4E9A-BC7B-BD433560DBF9}"/>
                  </c:ext>
                </c:extLst>
              </c15:ser>
            </c15:filteredLineSeries>
          </c:ext>
        </c:extLst>
      </c:lineChart>
      <c:catAx>
        <c:axId val="1340210671"/>
        <c:scaling>
          <c:orientation val="minMax"/>
        </c:scaling>
        <c:delete val="1"/>
        <c:axPos val="b"/>
        <c:majorGridlines>
          <c:spPr>
            <a:ln w="9525" cap="flat" cmpd="sng" algn="ctr">
              <a:noFill/>
              <a:round/>
            </a:ln>
            <a:effectLst/>
          </c:spPr>
        </c:majorGridlines>
        <c:majorTickMark val="none"/>
        <c:minorTickMark val="none"/>
        <c:tickLblPos val="nextTo"/>
        <c:crossAx val="1340207311"/>
        <c:crosses val="autoZero"/>
        <c:auto val="1"/>
        <c:lblAlgn val="ctr"/>
        <c:lblOffset val="100"/>
        <c:noMultiLvlLbl val="0"/>
      </c:catAx>
      <c:valAx>
        <c:axId val="1340207311"/>
        <c:scaling>
          <c:orientation val="minMax"/>
          <c:min val="59.70000000000001"/>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40210671"/>
        <c:crosses val="autoZero"/>
        <c:crossBetween val="between"/>
      </c:valAx>
      <c:valAx>
        <c:axId val="1345555151"/>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54355071"/>
        <c:crosses val="max"/>
        <c:crossBetween val="between"/>
      </c:valAx>
      <c:catAx>
        <c:axId val="1254355071"/>
        <c:scaling>
          <c:orientation val="minMax"/>
        </c:scaling>
        <c:delete val="1"/>
        <c:axPos val="b"/>
        <c:majorTickMark val="out"/>
        <c:minorTickMark val="none"/>
        <c:tickLblPos val="nextTo"/>
        <c:crossAx val="1345555151"/>
        <c:crosses val="autoZero"/>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'ONSC Automatic Deployment'!$B$1</c:f>
              <c:strCache>
                <c:ptCount val="1"/>
                <c:pt idx="0">
                  <c:v>ERCOT Frequency </c:v>
                </c:pt>
              </c:strCache>
            </c:strRef>
          </c:tx>
          <c:spPr>
            <a:ln w="28575" cap="rnd">
              <a:solidFill>
                <a:srgbClr val="C00000"/>
              </a:solidFill>
              <a:round/>
            </a:ln>
            <a:effectLst/>
          </c:spPr>
          <c:marker>
            <c:symbol val="none"/>
          </c:marker>
          <c:val>
            <c:numRef>
              <c:f>'ONSC Automatic Deployment'!$B$2:$B$601</c:f>
              <c:numCache>
                <c:formatCode>General</c:formatCode>
                <c:ptCount val="600"/>
                <c:pt idx="0">
                  <c:v>60.006999969482422</c:v>
                </c:pt>
                <c:pt idx="1">
                  <c:v>60.007999420166016</c:v>
                </c:pt>
                <c:pt idx="2">
                  <c:v>60.008998870849609</c:v>
                </c:pt>
                <c:pt idx="3">
                  <c:v>60.009998321533203</c:v>
                </c:pt>
                <c:pt idx="4">
                  <c:v>60.012001037597656</c:v>
                </c:pt>
                <c:pt idx="5">
                  <c:v>60.01300048828125</c:v>
                </c:pt>
                <c:pt idx="6">
                  <c:v>60.01300048828125</c:v>
                </c:pt>
                <c:pt idx="7">
                  <c:v>60.012001037597656</c:v>
                </c:pt>
                <c:pt idx="8">
                  <c:v>60.01300048828125</c:v>
                </c:pt>
                <c:pt idx="9">
                  <c:v>60.01300048828125</c:v>
                </c:pt>
                <c:pt idx="10">
                  <c:v>60.012001037597656</c:v>
                </c:pt>
                <c:pt idx="11">
                  <c:v>60.012001037597656</c:v>
                </c:pt>
                <c:pt idx="12">
                  <c:v>60.012001037597656</c:v>
                </c:pt>
                <c:pt idx="13">
                  <c:v>60.012001037597656</c:v>
                </c:pt>
                <c:pt idx="14">
                  <c:v>60.011001586914063</c:v>
                </c:pt>
                <c:pt idx="15">
                  <c:v>60.011001586914063</c:v>
                </c:pt>
                <c:pt idx="16">
                  <c:v>60.011001586914063</c:v>
                </c:pt>
                <c:pt idx="17">
                  <c:v>60.011001586914063</c:v>
                </c:pt>
                <c:pt idx="18">
                  <c:v>60.011001586914063</c:v>
                </c:pt>
                <c:pt idx="19">
                  <c:v>60.011001586914063</c:v>
                </c:pt>
                <c:pt idx="20">
                  <c:v>60.009998321533203</c:v>
                </c:pt>
                <c:pt idx="21">
                  <c:v>60.009998321533203</c:v>
                </c:pt>
                <c:pt idx="22">
                  <c:v>60.008998870849609</c:v>
                </c:pt>
                <c:pt idx="23">
                  <c:v>60.008998870849609</c:v>
                </c:pt>
                <c:pt idx="24">
                  <c:v>60.008998870849609</c:v>
                </c:pt>
                <c:pt idx="25">
                  <c:v>60.006999969482422</c:v>
                </c:pt>
                <c:pt idx="26">
                  <c:v>60.005001068115234</c:v>
                </c:pt>
                <c:pt idx="27">
                  <c:v>60.004001617431641</c:v>
                </c:pt>
                <c:pt idx="28">
                  <c:v>60.004001617431641</c:v>
                </c:pt>
                <c:pt idx="29">
                  <c:v>60.004001617431641</c:v>
                </c:pt>
                <c:pt idx="30">
                  <c:v>60.002998352050781</c:v>
                </c:pt>
                <c:pt idx="31">
                  <c:v>60.002998352050781</c:v>
                </c:pt>
                <c:pt idx="32">
                  <c:v>60.004001617431641</c:v>
                </c:pt>
                <c:pt idx="33">
                  <c:v>60.005001068115234</c:v>
                </c:pt>
                <c:pt idx="34">
                  <c:v>60.005001068115234</c:v>
                </c:pt>
                <c:pt idx="35">
                  <c:v>60.006000518798828</c:v>
                </c:pt>
                <c:pt idx="36">
                  <c:v>60.006999969482422</c:v>
                </c:pt>
                <c:pt idx="37">
                  <c:v>60.008998870849609</c:v>
                </c:pt>
                <c:pt idx="38">
                  <c:v>60.009998321533203</c:v>
                </c:pt>
                <c:pt idx="39">
                  <c:v>60.009998321533203</c:v>
                </c:pt>
                <c:pt idx="40">
                  <c:v>60.011001586914063</c:v>
                </c:pt>
                <c:pt idx="41">
                  <c:v>60.01300048828125</c:v>
                </c:pt>
                <c:pt idx="42">
                  <c:v>60.01300048828125</c:v>
                </c:pt>
                <c:pt idx="43">
                  <c:v>60.012001037597656</c:v>
                </c:pt>
                <c:pt idx="44">
                  <c:v>60.012001037597656</c:v>
                </c:pt>
                <c:pt idx="45">
                  <c:v>60.011001586914063</c:v>
                </c:pt>
                <c:pt idx="46">
                  <c:v>60.009998321533203</c:v>
                </c:pt>
                <c:pt idx="47">
                  <c:v>60.008998870849609</c:v>
                </c:pt>
                <c:pt idx="48">
                  <c:v>60.007999420166016</c:v>
                </c:pt>
                <c:pt idx="49">
                  <c:v>60.006000518798828</c:v>
                </c:pt>
                <c:pt idx="50">
                  <c:v>60.004001617431641</c:v>
                </c:pt>
                <c:pt idx="51">
                  <c:v>60.002998352050781</c:v>
                </c:pt>
                <c:pt idx="52">
                  <c:v>60.000999450683594</c:v>
                </c:pt>
                <c:pt idx="53">
                  <c:v>60.000999450683594</c:v>
                </c:pt>
                <c:pt idx="54">
                  <c:v>60.000999450683594</c:v>
                </c:pt>
                <c:pt idx="55">
                  <c:v>60.000999450683594</c:v>
                </c:pt>
                <c:pt idx="56">
                  <c:v>60.000999450683594</c:v>
                </c:pt>
                <c:pt idx="57">
                  <c:v>60.000999450683594</c:v>
                </c:pt>
                <c:pt idx="58">
                  <c:v>60</c:v>
                </c:pt>
                <c:pt idx="59">
                  <c:v>60.001998901367188</c:v>
                </c:pt>
                <c:pt idx="60">
                  <c:v>60.001998901367188</c:v>
                </c:pt>
                <c:pt idx="61">
                  <c:v>60.000999450683594</c:v>
                </c:pt>
                <c:pt idx="62">
                  <c:v>60.001998901367188</c:v>
                </c:pt>
                <c:pt idx="63">
                  <c:v>60.005001068115234</c:v>
                </c:pt>
                <c:pt idx="64">
                  <c:v>60.004001617431641</c:v>
                </c:pt>
                <c:pt idx="65">
                  <c:v>60.004001617431641</c:v>
                </c:pt>
                <c:pt idx="66">
                  <c:v>60.004001617431641</c:v>
                </c:pt>
                <c:pt idx="67">
                  <c:v>60.006000518798828</c:v>
                </c:pt>
                <c:pt idx="68">
                  <c:v>60.006999969482422</c:v>
                </c:pt>
                <c:pt idx="69">
                  <c:v>60.006000518798828</c:v>
                </c:pt>
                <c:pt idx="70">
                  <c:v>60.006999969482422</c:v>
                </c:pt>
                <c:pt idx="71">
                  <c:v>60.006999969482422</c:v>
                </c:pt>
                <c:pt idx="72">
                  <c:v>60.006000518798828</c:v>
                </c:pt>
                <c:pt idx="73">
                  <c:v>60.006000518798828</c:v>
                </c:pt>
                <c:pt idx="74">
                  <c:v>60.005001068115234</c:v>
                </c:pt>
                <c:pt idx="75">
                  <c:v>60.004001617431641</c:v>
                </c:pt>
                <c:pt idx="76">
                  <c:v>60.002998352050781</c:v>
                </c:pt>
                <c:pt idx="77">
                  <c:v>60.001998901367188</c:v>
                </c:pt>
                <c:pt idx="78">
                  <c:v>60.000999450683594</c:v>
                </c:pt>
                <c:pt idx="79">
                  <c:v>60.000999450683594</c:v>
                </c:pt>
                <c:pt idx="80">
                  <c:v>60.000999450683594</c:v>
                </c:pt>
                <c:pt idx="81">
                  <c:v>59.999000549316406</c:v>
                </c:pt>
                <c:pt idx="82">
                  <c:v>59.995998382568359</c:v>
                </c:pt>
                <c:pt idx="83">
                  <c:v>59.993999481201172</c:v>
                </c:pt>
                <c:pt idx="84">
                  <c:v>59.992000579833984</c:v>
                </c:pt>
                <c:pt idx="85">
                  <c:v>59.990001678466797</c:v>
                </c:pt>
                <c:pt idx="86">
                  <c:v>59.988998413085938</c:v>
                </c:pt>
                <c:pt idx="87">
                  <c:v>59.98699951171875</c:v>
                </c:pt>
                <c:pt idx="88">
                  <c:v>59.985000610351563</c:v>
                </c:pt>
                <c:pt idx="89">
                  <c:v>59.983001708984375</c:v>
                </c:pt>
                <c:pt idx="90">
                  <c:v>59.983001708984375</c:v>
                </c:pt>
                <c:pt idx="91">
                  <c:v>59.983001708984375</c:v>
                </c:pt>
                <c:pt idx="92">
                  <c:v>59.983001708984375</c:v>
                </c:pt>
                <c:pt idx="93">
                  <c:v>59.981998443603516</c:v>
                </c:pt>
                <c:pt idx="94">
                  <c:v>59.983001708984375</c:v>
                </c:pt>
                <c:pt idx="95">
                  <c:v>59.966999053955078</c:v>
                </c:pt>
                <c:pt idx="96">
                  <c:v>59.897998809814453</c:v>
                </c:pt>
                <c:pt idx="97">
                  <c:v>59.834999084472656</c:v>
                </c:pt>
                <c:pt idx="98">
                  <c:v>59.798000335693359</c:v>
                </c:pt>
                <c:pt idx="99">
                  <c:v>59.7760009765625</c:v>
                </c:pt>
                <c:pt idx="100">
                  <c:v>59.764999389648438</c:v>
                </c:pt>
                <c:pt idx="101">
                  <c:v>59.762001037597656</c:v>
                </c:pt>
                <c:pt idx="102">
                  <c:v>59.769001007080078</c:v>
                </c:pt>
                <c:pt idx="103">
                  <c:v>59.779998779296875</c:v>
                </c:pt>
                <c:pt idx="104">
                  <c:v>59.797000885009766</c:v>
                </c:pt>
                <c:pt idx="105">
                  <c:v>59.819999694824219</c:v>
                </c:pt>
                <c:pt idx="106">
                  <c:v>59.839000701904297</c:v>
                </c:pt>
                <c:pt idx="107">
                  <c:v>59.853000640869141</c:v>
                </c:pt>
                <c:pt idx="108">
                  <c:v>59.866001129150391</c:v>
                </c:pt>
                <c:pt idx="109">
                  <c:v>59.875999450683594</c:v>
                </c:pt>
                <c:pt idx="110">
                  <c:v>59.883998870849609</c:v>
                </c:pt>
                <c:pt idx="111">
                  <c:v>59.888999938964844</c:v>
                </c:pt>
                <c:pt idx="112">
                  <c:v>59.893001556396484</c:v>
                </c:pt>
                <c:pt idx="113">
                  <c:v>59.895999908447266</c:v>
                </c:pt>
                <c:pt idx="114">
                  <c:v>59.898998260498047</c:v>
                </c:pt>
                <c:pt idx="115">
                  <c:v>59.900001525878906</c:v>
                </c:pt>
                <c:pt idx="116">
                  <c:v>59.9010009765625</c:v>
                </c:pt>
                <c:pt idx="117">
                  <c:v>59.900001525878906</c:v>
                </c:pt>
                <c:pt idx="118">
                  <c:v>59.898998260498047</c:v>
                </c:pt>
                <c:pt idx="119">
                  <c:v>59.898998260498047</c:v>
                </c:pt>
                <c:pt idx="120">
                  <c:v>59.900001525878906</c:v>
                </c:pt>
                <c:pt idx="121">
                  <c:v>59.897998809814453</c:v>
                </c:pt>
                <c:pt idx="122">
                  <c:v>59.897998809814453</c:v>
                </c:pt>
                <c:pt idx="123">
                  <c:v>59.898998260498047</c:v>
                </c:pt>
                <c:pt idx="124">
                  <c:v>59.900001525878906</c:v>
                </c:pt>
                <c:pt idx="125">
                  <c:v>59.902000427246094</c:v>
                </c:pt>
                <c:pt idx="126">
                  <c:v>59.902999877929688</c:v>
                </c:pt>
                <c:pt idx="127">
                  <c:v>59.903999328613281</c:v>
                </c:pt>
                <c:pt idx="128">
                  <c:v>59.904998779296875</c:v>
                </c:pt>
                <c:pt idx="129">
                  <c:v>59.905998229980469</c:v>
                </c:pt>
                <c:pt idx="130">
                  <c:v>59.907001495361328</c:v>
                </c:pt>
                <c:pt idx="131">
                  <c:v>59.908000946044922</c:v>
                </c:pt>
                <c:pt idx="132">
                  <c:v>59.908000946044922</c:v>
                </c:pt>
                <c:pt idx="133">
                  <c:v>59.908000946044922</c:v>
                </c:pt>
                <c:pt idx="134">
                  <c:v>59.909000396728516</c:v>
                </c:pt>
                <c:pt idx="135">
                  <c:v>59.909000396728516</c:v>
                </c:pt>
                <c:pt idx="136">
                  <c:v>59.909000396728516</c:v>
                </c:pt>
                <c:pt idx="137">
                  <c:v>59.908000946044922</c:v>
                </c:pt>
                <c:pt idx="138">
                  <c:v>59.908000946044922</c:v>
                </c:pt>
                <c:pt idx="139">
                  <c:v>59.909000396728516</c:v>
                </c:pt>
                <c:pt idx="140">
                  <c:v>59.910999298095703</c:v>
                </c:pt>
                <c:pt idx="141">
                  <c:v>59.910999298095703</c:v>
                </c:pt>
                <c:pt idx="142">
                  <c:v>59.912998199462891</c:v>
                </c:pt>
                <c:pt idx="143">
                  <c:v>59.91400146484375</c:v>
                </c:pt>
                <c:pt idx="144">
                  <c:v>59.915000915527344</c:v>
                </c:pt>
                <c:pt idx="145">
                  <c:v>59.916999816894531</c:v>
                </c:pt>
                <c:pt idx="146">
                  <c:v>59.919998168945313</c:v>
                </c:pt>
                <c:pt idx="147">
                  <c:v>59.919998168945313</c:v>
                </c:pt>
                <c:pt idx="148">
                  <c:v>59.919998168945313</c:v>
                </c:pt>
                <c:pt idx="149">
                  <c:v>59.919998168945313</c:v>
                </c:pt>
                <c:pt idx="150">
                  <c:v>59.921001434326172</c:v>
                </c:pt>
                <c:pt idx="151">
                  <c:v>59.922000885009766</c:v>
                </c:pt>
                <c:pt idx="152">
                  <c:v>59.922000885009766</c:v>
                </c:pt>
                <c:pt idx="153">
                  <c:v>59.923000335693359</c:v>
                </c:pt>
                <c:pt idx="154">
                  <c:v>59.923999786376953</c:v>
                </c:pt>
                <c:pt idx="155">
                  <c:v>59.924999237060547</c:v>
                </c:pt>
                <c:pt idx="156">
                  <c:v>59.923999786376953</c:v>
                </c:pt>
                <c:pt idx="157">
                  <c:v>59.923999786376953</c:v>
                </c:pt>
                <c:pt idx="158">
                  <c:v>59.925998687744141</c:v>
                </c:pt>
                <c:pt idx="159">
                  <c:v>59.926998138427734</c:v>
                </c:pt>
                <c:pt idx="160">
                  <c:v>59.928001403808594</c:v>
                </c:pt>
                <c:pt idx="161">
                  <c:v>59.929000854492188</c:v>
                </c:pt>
                <c:pt idx="162">
                  <c:v>59.929000854492188</c:v>
                </c:pt>
                <c:pt idx="163">
                  <c:v>59.930000305175781</c:v>
                </c:pt>
                <c:pt idx="164">
                  <c:v>59.929000854492188</c:v>
                </c:pt>
                <c:pt idx="165">
                  <c:v>59.929000854492188</c:v>
                </c:pt>
                <c:pt idx="166">
                  <c:v>59.931999206542969</c:v>
                </c:pt>
                <c:pt idx="167">
                  <c:v>59.937999725341797</c:v>
                </c:pt>
                <c:pt idx="168">
                  <c:v>59.942001342773438</c:v>
                </c:pt>
                <c:pt idx="169">
                  <c:v>59.945999145507813</c:v>
                </c:pt>
                <c:pt idx="170">
                  <c:v>59.948001861572266</c:v>
                </c:pt>
                <c:pt idx="171">
                  <c:v>59.949001312255859</c:v>
                </c:pt>
                <c:pt idx="172">
                  <c:v>59.949001312255859</c:v>
                </c:pt>
                <c:pt idx="173">
                  <c:v>59.949001312255859</c:v>
                </c:pt>
                <c:pt idx="174">
                  <c:v>59.949001312255859</c:v>
                </c:pt>
                <c:pt idx="175">
                  <c:v>59.948001861572266</c:v>
                </c:pt>
                <c:pt idx="176">
                  <c:v>59.949001312255859</c:v>
                </c:pt>
                <c:pt idx="177">
                  <c:v>59.950000762939453</c:v>
                </c:pt>
                <c:pt idx="178">
                  <c:v>59.950000762939453</c:v>
                </c:pt>
                <c:pt idx="179">
                  <c:v>59.950000762939453</c:v>
                </c:pt>
                <c:pt idx="180">
                  <c:v>59.950000762939453</c:v>
                </c:pt>
                <c:pt idx="181">
                  <c:v>59.950000762939453</c:v>
                </c:pt>
                <c:pt idx="182">
                  <c:v>59.950000762939453</c:v>
                </c:pt>
                <c:pt idx="183">
                  <c:v>59.951000213623047</c:v>
                </c:pt>
                <c:pt idx="184">
                  <c:v>59.951000213623047</c:v>
                </c:pt>
                <c:pt idx="185">
                  <c:v>59.951999664306641</c:v>
                </c:pt>
                <c:pt idx="186">
                  <c:v>59.951999664306641</c:v>
                </c:pt>
                <c:pt idx="187">
                  <c:v>59.951999664306641</c:v>
                </c:pt>
                <c:pt idx="188">
                  <c:v>59.952999114990234</c:v>
                </c:pt>
                <c:pt idx="189">
                  <c:v>59.952999114990234</c:v>
                </c:pt>
                <c:pt idx="190">
                  <c:v>59.952999114990234</c:v>
                </c:pt>
                <c:pt idx="191">
                  <c:v>59.952999114990234</c:v>
                </c:pt>
                <c:pt idx="192">
                  <c:v>59.952999114990234</c:v>
                </c:pt>
                <c:pt idx="193">
                  <c:v>59.952999114990234</c:v>
                </c:pt>
                <c:pt idx="194">
                  <c:v>59.952999114990234</c:v>
                </c:pt>
                <c:pt idx="195">
                  <c:v>59.952999114990234</c:v>
                </c:pt>
                <c:pt idx="196">
                  <c:v>59.953998565673828</c:v>
                </c:pt>
                <c:pt idx="197">
                  <c:v>59.952999114990234</c:v>
                </c:pt>
                <c:pt idx="198">
                  <c:v>59.953998565673828</c:v>
                </c:pt>
                <c:pt idx="199">
                  <c:v>59.953998565673828</c:v>
                </c:pt>
                <c:pt idx="200">
                  <c:v>59.953998565673828</c:v>
                </c:pt>
                <c:pt idx="201">
                  <c:v>59.953998565673828</c:v>
                </c:pt>
                <c:pt idx="202">
                  <c:v>59.953998565673828</c:v>
                </c:pt>
                <c:pt idx="203">
                  <c:v>59.953998565673828</c:v>
                </c:pt>
                <c:pt idx="204">
                  <c:v>59.952999114990234</c:v>
                </c:pt>
                <c:pt idx="205">
                  <c:v>59.953998565673828</c:v>
                </c:pt>
                <c:pt idx="206">
                  <c:v>59.952999114990234</c:v>
                </c:pt>
                <c:pt idx="207">
                  <c:v>59.952999114990234</c:v>
                </c:pt>
                <c:pt idx="208">
                  <c:v>59.952999114990234</c:v>
                </c:pt>
                <c:pt idx="209">
                  <c:v>59.952999114990234</c:v>
                </c:pt>
                <c:pt idx="210">
                  <c:v>59.953998565673828</c:v>
                </c:pt>
                <c:pt idx="211">
                  <c:v>59.953998565673828</c:v>
                </c:pt>
                <c:pt idx="212">
                  <c:v>59.953998565673828</c:v>
                </c:pt>
                <c:pt idx="213">
                  <c:v>59.955001831054688</c:v>
                </c:pt>
                <c:pt idx="214">
                  <c:v>59.955001831054688</c:v>
                </c:pt>
                <c:pt idx="215">
                  <c:v>59.956001281738281</c:v>
                </c:pt>
                <c:pt idx="216">
                  <c:v>59.956001281738281</c:v>
                </c:pt>
                <c:pt idx="217">
                  <c:v>59.955001831054688</c:v>
                </c:pt>
                <c:pt idx="218">
                  <c:v>59.955001831054688</c:v>
                </c:pt>
                <c:pt idx="219">
                  <c:v>59.956001281738281</c:v>
                </c:pt>
                <c:pt idx="220">
                  <c:v>59.958000183105469</c:v>
                </c:pt>
                <c:pt idx="221">
                  <c:v>59.958999633789063</c:v>
                </c:pt>
                <c:pt idx="222">
                  <c:v>59.96099853515625</c:v>
                </c:pt>
                <c:pt idx="223">
                  <c:v>59.962001800537109</c:v>
                </c:pt>
                <c:pt idx="224">
                  <c:v>59.964000701904297</c:v>
                </c:pt>
                <c:pt idx="225">
                  <c:v>59.965000152587891</c:v>
                </c:pt>
                <c:pt idx="226">
                  <c:v>59.964000701904297</c:v>
                </c:pt>
                <c:pt idx="227">
                  <c:v>59.964000701904297</c:v>
                </c:pt>
                <c:pt idx="228">
                  <c:v>59.964000701904297</c:v>
                </c:pt>
                <c:pt idx="229">
                  <c:v>59.963001251220703</c:v>
                </c:pt>
                <c:pt idx="230">
                  <c:v>59.963001251220703</c:v>
                </c:pt>
                <c:pt idx="231">
                  <c:v>59.963001251220703</c:v>
                </c:pt>
                <c:pt idx="232">
                  <c:v>59.962001800537109</c:v>
                </c:pt>
                <c:pt idx="233">
                  <c:v>59.962001800537109</c:v>
                </c:pt>
                <c:pt idx="234">
                  <c:v>59.96099853515625</c:v>
                </c:pt>
                <c:pt idx="235">
                  <c:v>59.959999084472656</c:v>
                </c:pt>
                <c:pt idx="236">
                  <c:v>59.958000183105469</c:v>
                </c:pt>
                <c:pt idx="237">
                  <c:v>59.958000183105469</c:v>
                </c:pt>
                <c:pt idx="238">
                  <c:v>59.958999633789063</c:v>
                </c:pt>
                <c:pt idx="239">
                  <c:v>59.96099853515625</c:v>
                </c:pt>
                <c:pt idx="240">
                  <c:v>59.962001800537109</c:v>
                </c:pt>
                <c:pt idx="241">
                  <c:v>59.964000701904297</c:v>
                </c:pt>
                <c:pt idx="242">
                  <c:v>59.966999053955078</c:v>
                </c:pt>
                <c:pt idx="243">
                  <c:v>59.967998504638672</c:v>
                </c:pt>
                <c:pt idx="244">
                  <c:v>59.970001220703125</c:v>
                </c:pt>
                <c:pt idx="245">
                  <c:v>59.970001220703125</c:v>
                </c:pt>
                <c:pt idx="246">
                  <c:v>59.970001220703125</c:v>
                </c:pt>
                <c:pt idx="247">
                  <c:v>59.971000671386719</c:v>
                </c:pt>
                <c:pt idx="248">
                  <c:v>59.970001220703125</c:v>
                </c:pt>
                <c:pt idx="249">
                  <c:v>59.970001220703125</c:v>
                </c:pt>
                <c:pt idx="250">
                  <c:v>59.971000671386719</c:v>
                </c:pt>
                <c:pt idx="251">
                  <c:v>59.972000122070313</c:v>
                </c:pt>
                <c:pt idx="252">
                  <c:v>59.972000122070313</c:v>
                </c:pt>
                <c:pt idx="253">
                  <c:v>59.972000122070313</c:v>
                </c:pt>
                <c:pt idx="254">
                  <c:v>59.972000122070313</c:v>
                </c:pt>
                <c:pt idx="255">
                  <c:v>59.972000122070313</c:v>
                </c:pt>
                <c:pt idx="256">
                  <c:v>59.972000122070313</c:v>
                </c:pt>
                <c:pt idx="257">
                  <c:v>59.972999572753906</c:v>
                </c:pt>
                <c:pt idx="258">
                  <c:v>59.9739990234375</c:v>
                </c:pt>
                <c:pt idx="259">
                  <c:v>59.9739990234375</c:v>
                </c:pt>
                <c:pt idx="260">
                  <c:v>59.9739990234375</c:v>
                </c:pt>
                <c:pt idx="261">
                  <c:v>59.9739990234375</c:v>
                </c:pt>
                <c:pt idx="262">
                  <c:v>59.9739990234375</c:v>
                </c:pt>
                <c:pt idx="263">
                  <c:v>59.9739990234375</c:v>
                </c:pt>
                <c:pt idx="264">
                  <c:v>59.9739990234375</c:v>
                </c:pt>
                <c:pt idx="265">
                  <c:v>59.974998474121094</c:v>
                </c:pt>
                <c:pt idx="266">
                  <c:v>59.974998474121094</c:v>
                </c:pt>
                <c:pt idx="267">
                  <c:v>59.974998474121094</c:v>
                </c:pt>
                <c:pt idx="268">
                  <c:v>59.974998474121094</c:v>
                </c:pt>
                <c:pt idx="269">
                  <c:v>59.974998474121094</c:v>
                </c:pt>
                <c:pt idx="270">
                  <c:v>59.976001739501953</c:v>
                </c:pt>
                <c:pt idx="271">
                  <c:v>59.974998474121094</c:v>
                </c:pt>
                <c:pt idx="272">
                  <c:v>59.976001739501953</c:v>
                </c:pt>
                <c:pt idx="273">
                  <c:v>59.976001739501953</c:v>
                </c:pt>
                <c:pt idx="274">
                  <c:v>59.977001190185547</c:v>
                </c:pt>
                <c:pt idx="275">
                  <c:v>59.977001190185547</c:v>
                </c:pt>
                <c:pt idx="276">
                  <c:v>59.976001739501953</c:v>
                </c:pt>
                <c:pt idx="277">
                  <c:v>59.976001739501953</c:v>
                </c:pt>
                <c:pt idx="278">
                  <c:v>59.974998474121094</c:v>
                </c:pt>
                <c:pt idx="279">
                  <c:v>59.972999572753906</c:v>
                </c:pt>
                <c:pt idx="280">
                  <c:v>59.971000671386719</c:v>
                </c:pt>
                <c:pt idx="281">
                  <c:v>59.969001770019531</c:v>
                </c:pt>
                <c:pt idx="282">
                  <c:v>59.965000152587891</c:v>
                </c:pt>
                <c:pt idx="283">
                  <c:v>59.963001251220703</c:v>
                </c:pt>
                <c:pt idx="284">
                  <c:v>59.962001800537109</c:v>
                </c:pt>
                <c:pt idx="285">
                  <c:v>59.962001800537109</c:v>
                </c:pt>
                <c:pt idx="286">
                  <c:v>59.962001800537109</c:v>
                </c:pt>
                <c:pt idx="287">
                  <c:v>59.962001800537109</c:v>
                </c:pt>
                <c:pt idx="288">
                  <c:v>59.963001251220703</c:v>
                </c:pt>
                <c:pt idx="289">
                  <c:v>59.964000701904297</c:v>
                </c:pt>
                <c:pt idx="290">
                  <c:v>59.965000152587891</c:v>
                </c:pt>
                <c:pt idx="291">
                  <c:v>59.965999603271484</c:v>
                </c:pt>
                <c:pt idx="292">
                  <c:v>59.966999053955078</c:v>
                </c:pt>
                <c:pt idx="293">
                  <c:v>59.966999053955078</c:v>
                </c:pt>
                <c:pt idx="294">
                  <c:v>59.966999053955078</c:v>
                </c:pt>
                <c:pt idx="295">
                  <c:v>59.971000671386719</c:v>
                </c:pt>
                <c:pt idx="296">
                  <c:v>59.9739990234375</c:v>
                </c:pt>
                <c:pt idx="297">
                  <c:v>59.974998474121094</c:v>
                </c:pt>
                <c:pt idx="298">
                  <c:v>59.974998474121094</c:v>
                </c:pt>
                <c:pt idx="299">
                  <c:v>59.976001739501953</c:v>
                </c:pt>
                <c:pt idx="300">
                  <c:v>59.977001190185547</c:v>
                </c:pt>
                <c:pt idx="301">
                  <c:v>59.977001190185547</c:v>
                </c:pt>
                <c:pt idx="302">
                  <c:v>59.976001739501953</c:v>
                </c:pt>
                <c:pt idx="303">
                  <c:v>59.976001739501953</c:v>
                </c:pt>
                <c:pt idx="304">
                  <c:v>59.976001739501953</c:v>
                </c:pt>
                <c:pt idx="305">
                  <c:v>59.977001190185547</c:v>
                </c:pt>
                <c:pt idx="306">
                  <c:v>59.978000640869141</c:v>
                </c:pt>
                <c:pt idx="307">
                  <c:v>59.978000640869141</c:v>
                </c:pt>
                <c:pt idx="308">
                  <c:v>59.979000091552734</c:v>
                </c:pt>
                <c:pt idx="309">
                  <c:v>59.979999542236328</c:v>
                </c:pt>
                <c:pt idx="310">
                  <c:v>59.980998992919922</c:v>
                </c:pt>
                <c:pt idx="311">
                  <c:v>59.981998443603516</c:v>
                </c:pt>
                <c:pt idx="312">
                  <c:v>59.981998443603516</c:v>
                </c:pt>
                <c:pt idx="313">
                  <c:v>59.983001708984375</c:v>
                </c:pt>
                <c:pt idx="314">
                  <c:v>59.981998443603516</c:v>
                </c:pt>
                <c:pt idx="315">
                  <c:v>59.981998443603516</c:v>
                </c:pt>
                <c:pt idx="316">
                  <c:v>59.981998443603516</c:v>
                </c:pt>
                <c:pt idx="317">
                  <c:v>59.980998992919922</c:v>
                </c:pt>
                <c:pt idx="318">
                  <c:v>59.980998992919922</c:v>
                </c:pt>
                <c:pt idx="319">
                  <c:v>59.979999542236328</c:v>
                </c:pt>
                <c:pt idx="320">
                  <c:v>59.979999542236328</c:v>
                </c:pt>
                <c:pt idx="321">
                  <c:v>59.979999542236328</c:v>
                </c:pt>
                <c:pt idx="322">
                  <c:v>59.979999542236328</c:v>
                </c:pt>
                <c:pt idx="323">
                  <c:v>59.979999542236328</c:v>
                </c:pt>
                <c:pt idx="324">
                  <c:v>59.979999542236328</c:v>
                </c:pt>
                <c:pt idx="325">
                  <c:v>59.980998992919922</c:v>
                </c:pt>
                <c:pt idx="326">
                  <c:v>59.980998992919922</c:v>
                </c:pt>
                <c:pt idx="327">
                  <c:v>59.981998443603516</c:v>
                </c:pt>
                <c:pt idx="328">
                  <c:v>59.981998443603516</c:v>
                </c:pt>
                <c:pt idx="329">
                  <c:v>59.983001708984375</c:v>
                </c:pt>
                <c:pt idx="330">
                  <c:v>59.983001708984375</c:v>
                </c:pt>
                <c:pt idx="331">
                  <c:v>59.983001708984375</c:v>
                </c:pt>
                <c:pt idx="332">
                  <c:v>59.984001159667969</c:v>
                </c:pt>
                <c:pt idx="333">
                  <c:v>59.985000610351563</c:v>
                </c:pt>
                <c:pt idx="334">
                  <c:v>59.985000610351563</c:v>
                </c:pt>
                <c:pt idx="335">
                  <c:v>59.986000061035156</c:v>
                </c:pt>
                <c:pt idx="336">
                  <c:v>59.98699951171875</c:v>
                </c:pt>
                <c:pt idx="337">
                  <c:v>59.98699951171875</c:v>
                </c:pt>
                <c:pt idx="338">
                  <c:v>59.98699951171875</c:v>
                </c:pt>
                <c:pt idx="339">
                  <c:v>59.986000061035156</c:v>
                </c:pt>
                <c:pt idx="340">
                  <c:v>59.98699951171875</c:v>
                </c:pt>
                <c:pt idx="341">
                  <c:v>59.98699951171875</c:v>
                </c:pt>
                <c:pt idx="342">
                  <c:v>59.987998962402344</c:v>
                </c:pt>
                <c:pt idx="343">
                  <c:v>59.987998962402344</c:v>
                </c:pt>
                <c:pt idx="344">
                  <c:v>59.988998413085938</c:v>
                </c:pt>
                <c:pt idx="345">
                  <c:v>59.991001129150391</c:v>
                </c:pt>
                <c:pt idx="346">
                  <c:v>59.992000579833984</c:v>
                </c:pt>
                <c:pt idx="347">
                  <c:v>59.993000030517578</c:v>
                </c:pt>
                <c:pt idx="348">
                  <c:v>59.993999481201172</c:v>
                </c:pt>
                <c:pt idx="349">
                  <c:v>59.994998931884766</c:v>
                </c:pt>
                <c:pt idx="350">
                  <c:v>59.997001647949219</c:v>
                </c:pt>
                <c:pt idx="351">
                  <c:v>59.998001098632813</c:v>
                </c:pt>
                <c:pt idx="352">
                  <c:v>60</c:v>
                </c:pt>
                <c:pt idx="353">
                  <c:v>60.001998901367188</c:v>
                </c:pt>
                <c:pt idx="354">
                  <c:v>60.004001617431641</c:v>
                </c:pt>
                <c:pt idx="355">
                  <c:v>60.004001617431641</c:v>
                </c:pt>
                <c:pt idx="356">
                  <c:v>60.002998352050781</c:v>
                </c:pt>
                <c:pt idx="357">
                  <c:v>60.004001617431641</c:v>
                </c:pt>
                <c:pt idx="358">
                  <c:v>60.004001617431641</c:v>
                </c:pt>
                <c:pt idx="359">
                  <c:v>60.005001068115234</c:v>
                </c:pt>
                <c:pt idx="360">
                  <c:v>60.006000518798828</c:v>
                </c:pt>
                <c:pt idx="361">
                  <c:v>60.006999969482422</c:v>
                </c:pt>
                <c:pt idx="362">
                  <c:v>60.007999420166016</c:v>
                </c:pt>
                <c:pt idx="363">
                  <c:v>60.008998870849609</c:v>
                </c:pt>
                <c:pt idx="364">
                  <c:v>60.008998870849609</c:v>
                </c:pt>
                <c:pt idx="365">
                  <c:v>60.005001068115234</c:v>
                </c:pt>
                <c:pt idx="366">
                  <c:v>60.001998901367188</c:v>
                </c:pt>
                <c:pt idx="367">
                  <c:v>60</c:v>
                </c:pt>
                <c:pt idx="368">
                  <c:v>59.997001647949219</c:v>
                </c:pt>
                <c:pt idx="369">
                  <c:v>59.993999481201172</c:v>
                </c:pt>
                <c:pt idx="370">
                  <c:v>59.991001129150391</c:v>
                </c:pt>
                <c:pt idx="371">
                  <c:v>59.988998413085938</c:v>
                </c:pt>
                <c:pt idx="372">
                  <c:v>59.987998962402344</c:v>
                </c:pt>
                <c:pt idx="373">
                  <c:v>59.98699951171875</c:v>
                </c:pt>
                <c:pt idx="374">
                  <c:v>59.986000061035156</c:v>
                </c:pt>
                <c:pt idx="375">
                  <c:v>59.985000610351563</c:v>
                </c:pt>
                <c:pt idx="376">
                  <c:v>59.984001159667969</c:v>
                </c:pt>
                <c:pt idx="377">
                  <c:v>59.984001159667969</c:v>
                </c:pt>
                <c:pt idx="378">
                  <c:v>59.984001159667969</c:v>
                </c:pt>
                <c:pt idx="379">
                  <c:v>59.985000610351563</c:v>
                </c:pt>
                <c:pt idx="380">
                  <c:v>59.986000061035156</c:v>
                </c:pt>
                <c:pt idx="381">
                  <c:v>59.986000061035156</c:v>
                </c:pt>
                <c:pt idx="382">
                  <c:v>59.986000061035156</c:v>
                </c:pt>
                <c:pt idx="383">
                  <c:v>59.987998962402344</c:v>
                </c:pt>
                <c:pt idx="384">
                  <c:v>59.987998962402344</c:v>
                </c:pt>
                <c:pt idx="385">
                  <c:v>59.987998962402344</c:v>
                </c:pt>
                <c:pt idx="386">
                  <c:v>59.988998413085938</c:v>
                </c:pt>
                <c:pt idx="387">
                  <c:v>59.988998413085938</c:v>
                </c:pt>
                <c:pt idx="388">
                  <c:v>59.988998413085938</c:v>
                </c:pt>
                <c:pt idx="389">
                  <c:v>59.990001678466797</c:v>
                </c:pt>
                <c:pt idx="390">
                  <c:v>59.988998413085938</c:v>
                </c:pt>
                <c:pt idx="391">
                  <c:v>59.990001678466797</c:v>
                </c:pt>
                <c:pt idx="392">
                  <c:v>59.991001129150391</c:v>
                </c:pt>
                <c:pt idx="393">
                  <c:v>59.991001129150391</c:v>
                </c:pt>
                <c:pt idx="394">
                  <c:v>59.992000579833984</c:v>
                </c:pt>
                <c:pt idx="395">
                  <c:v>59.993000030517578</c:v>
                </c:pt>
                <c:pt idx="396">
                  <c:v>59.993000030517578</c:v>
                </c:pt>
                <c:pt idx="397">
                  <c:v>59.993000030517578</c:v>
                </c:pt>
                <c:pt idx="398">
                  <c:v>59.993999481201172</c:v>
                </c:pt>
                <c:pt idx="399">
                  <c:v>59.993999481201172</c:v>
                </c:pt>
                <c:pt idx="400">
                  <c:v>59.993999481201172</c:v>
                </c:pt>
                <c:pt idx="401">
                  <c:v>59.993999481201172</c:v>
                </c:pt>
                <c:pt idx="402">
                  <c:v>59.993999481201172</c:v>
                </c:pt>
                <c:pt idx="403">
                  <c:v>59.993000030517578</c:v>
                </c:pt>
                <c:pt idx="404">
                  <c:v>59.993000030517578</c:v>
                </c:pt>
                <c:pt idx="405">
                  <c:v>59.993999481201172</c:v>
                </c:pt>
                <c:pt idx="406">
                  <c:v>59.993000030517578</c:v>
                </c:pt>
                <c:pt idx="407">
                  <c:v>59.993000030517578</c:v>
                </c:pt>
                <c:pt idx="408">
                  <c:v>59.993000030517578</c:v>
                </c:pt>
                <c:pt idx="409">
                  <c:v>59.993000030517578</c:v>
                </c:pt>
                <c:pt idx="410">
                  <c:v>59.992000579833984</c:v>
                </c:pt>
                <c:pt idx="411">
                  <c:v>59.991001129150391</c:v>
                </c:pt>
                <c:pt idx="412">
                  <c:v>59.990001678466797</c:v>
                </c:pt>
                <c:pt idx="413">
                  <c:v>59.990001678466797</c:v>
                </c:pt>
                <c:pt idx="414">
                  <c:v>59.990001678466797</c:v>
                </c:pt>
                <c:pt idx="415">
                  <c:v>59.988998413085938</c:v>
                </c:pt>
                <c:pt idx="416">
                  <c:v>59.987998962402344</c:v>
                </c:pt>
                <c:pt idx="417">
                  <c:v>59.98699951171875</c:v>
                </c:pt>
                <c:pt idx="418">
                  <c:v>59.986000061035156</c:v>
                </c:pt>
                <c:pt idx="419">
                  <c:v>59.986000061035156</c:v>
                </c:pt>
                <c:pt idx="420">
                  <c:v>59.986000061035156</c:v>
                </c:pt>
                <c:pt idx="421">
                  <c:v>59.986000061035156</c:v>
                </c:pt>
                <c:pt idx="422">
                  <c:v>59.986000061035156</c:v>
                </c:pt>
                <c:pt idx="423">
                  <c:v>59.986000061035156</c:v>
                </c:pt>
                <c:pt idx="424">
                  <c:v>59.986000061035156</c:v>
                </c:pt>
                <c:pt idx="425">
                  <c:v>59.985000610351563</c:v>
                </c:pt>
                <c:pt idx="426">
                  <c:v>59.986000061035156</c:v>
                </c:pt>
                <c:pt idx="427">
                  <c:v>59.986000061035156</c:v>
                </c:pt>
                <c:pt idx="428">
                  <c:v>59.986000061035156</c:v>
                </c:pt>
                <c:pt idx="429">
                  <c:v>59.98699951171875</c:v>
                </c:pt>
                <c:pt idx="430">
                  <c:v>59.986000061035156</c:v>
                </c:pt>
                <c:pt idx="431">
                  <c:v>59.986000061035156</c:v>
                </c:pt>
                <c:pt idx="432">
                  <c:v>59.987998962402344</c:v>
                </c:pt>
                <c:pt idx="433">
                  <c:v>59.991001129150391</c:v>
                </c:pt>
                <c:pt idx="434">
                  <c:v>59.993000030517578</c:v>
                </c:pt>
                <c:pt idx="435">
                  <c:v>59.993999481201172</c:v>
                </c:pt>
                <c:pt idx="436">
                  <c:v>59.997001647949219</c:v>
                </c:pt>
                <c:pt idx="437">
                  <c:v>59.998001098632813</c:v>
                </c:pt>
                <c:pt idx="438">
                  <c:v>59.999000549316406</c:v>
                </c:pt>
                <c:pt idx="439">
                  <c:v>59.999000549316406</c:v>
                </c:pt>
                <c:pt idx="440">
                  <c:v>59.997001647949219</c:v>
                </c:pt>
                <c:pt idx="441">
                  <c:v>59.995998382568359</c:v>
                </c:pt>
                <c:pt idx="442">
                  <c:v>59.995998382568359</c:v>
                </c:pt>
                <c:pt idx="443">
                  <c:v>59.994998931884766</c:v>
                </c:pt>
                <c:pt idx="444">
                  <c:v>59.993999481201172</c:v>
                </c:pt>
                <c:pt idx="445">
                  <c:v>59.993000030517578</c:v>
                </c:pt>
                <c:pt idx="446">
                  <c:v>59.990001678466797</c:v>
                </c:pt>
                <c:pt idx="447">
                  <c:v>59.987998962402344</c:v>
                </c:pt>
                <c:pt idx="448">
                  <c:v>59.987998962402344</c:v>
                </c:pt>
                <c:pt idx="449">
                  <c:v>59.987998962402344</c:v>
                </c:pt>
                <c:pt idx="450">
                  <c:v>59.987998962402344</c:v>
                </c:pt>
                <c:pt idx="451">
                  <c:v>59.988998413085938</c:v>
                </c:pt>
                <c:pt idx="452">
                  <c:v>59.987998962402344</c:v>
                </c:pt>
                <c:pt idx="453">
                  <c:v>59.986000061035156</c:v>
                </c:pt>
                <c:pt idx="454">
                  <c:v>59.983001708984375</c:v>
                </c:pt>
                <c:pt idx="455">
                  <c:v>59.980998992919922</c:v>
                </c:pt>
                <c:pt idx="456">
                  <c:v>59.979999542236328</c:v>
                </c:pt>
                <c:pt idx="457">
                  <c:v>59.979000091552734</c:v>
                </c:pt>
                <c:pt idx="458">
                  <c:v>59.976001739501953</c:v>
                </c:pt>
                <c:pt idx="459">
                  <c:v>59.974998474121094</c:v>
                </c:pt>
                <c:pt idx="460">
                  <c:v>59.9739990234375</c:v>
                </c:pt>
                <c:pt idx="461">
                  <c:v>59.9739990234375</c:v>
                </c:pt>
                <c:pt idx="462">
                  <c:v>59.9739990234375</c:v>
                </c:pt>
                <c:pt idx="463">
                  <c:v>59.9739990234375</c:v>
                </c:pt>
                <c:pt idx="464">
                  <c:v>59.9739990234375</c:v>
                </c:pt>
                <c:pt idx="465">
                  <c:v>59.972999572753906</c:v>
                </c:pt>
                <c:pt idx="466">
                  <c:v>59.972000122070313</c:v>
                </c:pt>
                <c:pt idx="467">
                  <c:v>59.972999572753906</c:v>
                </c:pt>
                <c:pt idx="468">
                  <c:v>59.972000122070313</c:v>
                </c:pt>
                <c:pt idx="469">
                  <c:v>59.972000122070313</c:v>
                </c:pt>
                <c:pt idx="470">
                  <c:v>59.972999572753906</c:v>
                </c:pt>
                <c:pt idx="471">
                  <c:v>59.972999572753906</c:v>
                </c:pt>
                <c:pt idx="472">
                  <c:v>59.9739990234375</c:v>
                </c:pt>
                <c:pt idx="473">
                  <c:v>59.974998474121094</c:v>
                </c:pt>
                <c:pt idx="474">
                  <c:v>59.977001190185547</c:v>
                </c:pt>
                <c:pt idx="475">
                  <c:v>59.981998443603516</c:v>
                </c:pt>
                <c:pt idx="476">
                  <c:v>59.986000061035156</c:v>
                </c:pt>
                <c:pt idx="477">
                  <c:v>59.988998413085938</c:v>
                </c:pt>
                <c:pt idx="478">
                  <c:v>59.991001129150391</c:v>
                </c:pt>
                <c:pt idx="479">
                  <c:v>59.992000579833984</c:v>
                </c:pt>
                <c:pt idx="480">
                  <c:v>59.992000579833984</c:v>
                </c:pt>
                <c:pt idx="481">
                  <c:v>59.991001129150391</c:v>
                </c:pt>
                <c:pt idx="482">
                  <c:v>59.988998413085938</c:v>
                </c:pt>
                <c:pt idx="483">
                  <c:v>59.987998962402344</c:v>
                </c:pt>
                <c:pt idx="484">
                  <c:v>59.98699951171875</c:v>
                </c:pt>
                <c:pt idx="485">
                  <c:v>59.984001159667969</c:v>
                </c:pt>
                <c:pt idx="486">
                  <c:v>59.983001708984375</c:v>
                </c:pt>
                <c:pt idx="487">
                  <c:v>59.981998443603516</c:v>
                </c:pt>
                <c:pt idx="488">
                  <c:v>59.980998992919922</c:v>
                </c:pt>
                <c:pt idx="489">
                  <c:v>59.981998443603516</c:v>
                </c:pt>
                <c:pt idx="490">
                  <c:v>59.981998443603516</c:v>
                </c:pt>
                <c:pt idx="491">
                  <c:v>59.983001708984375</c:v>
                </c:pt>
                <c:pt idx="492">
                  <c:v>59.984001159667969</c:v>
                </c:pt>
                <c:pt idx="493">
                  <c:v>59.985000610351563</c:v>
                </c:pt>
                <c:pt idx="494">
                  <c:v>59.985000610351563</c:v>
                </c:pt>
                <c:pt idx="495">
                  <c:v>59.985000610351563</c:v>
                </c:pt>
                <c:pt idx="496">
                  <c:v>59.986000061035156</c:v>
                </c:pt>
                <c:pt idx="497">
                  <c:v>59.987998962402344</c:v>
                </c:pt>
                <c:pt idx="498">
                  <c:v>59.990001678466797</c:v>
                </c:pt>
                <c:pt idx="499">
                  <c:v>59.992000579833984</c:v>
                </c:pt>
                <c:pt idx="500">
                  <c:v>59.991001129150391</c:v>
                </c:pt>
                <c:pt idx="501">
                  <c:v>59.991001129150391</c:v>
                </c:pt>
                <c:pt idx="502">
                  <c:v>59.991001129150391</c:v>
                </c:pt>
                <c:pt idx="503">
                  <c:v>59.993000030517578</c:v>
                </c:pt>
                <c:pt idx="504">
                  <c:v>59.993000030517578</c:v>
                </c:pt>
                <c:pt idx="505">
                  <c:v>59.993000030517578</c:v>
                </c:pt>
                <c:pt idx="506">
                  <c:v>59.993999481201172</c:v>
                </c:pt>
                <c:pt idx="507">
                  <c:v>59.994998931884766</c:v>
                </c:pt>
                <c:pt idx="508">
                  <c:v>59.995998382568359</c:v>
                </c:pt>
                <c:pt idx="509">
                  <c:v>59.994998931884766</c:v>
                </c:pt>
                <c:pt idx="510">
                  <c:v>59.993999481201172</c:v>
                </c:pt>
                <c:pt idx="511">
                  <c:v>59.993999481201172</c:v>
                </c:pt>
                <c:pt idx="512">
                  <c:v>59.993000030517578</c:v>
                </c:pt>
                <c:pt idx="513">
                  <c:v>59.992000579833984</c:v>
                </c:pt>
                <c:pt idx="514">
                  <c:v>59.991001129150391</c:v>
                </c:pt>
                <c:pt idx="515">
                  <c:v>59.992000579833984</c:v>
                </c:pt>
                <c:pt idx="516">
                  <c:v>59.992000579833984</c:v>
                </c:pt>
                <c:pt idx="517">
                  <c:v>59.992000579833984</c:v>
                </c:pt>
                <c:pt idx="518">
                  <c:v>59.992000579833984</c:v>
                </c:pt>
                <c:pt idx="519">
                  <c:v>59.992000579833984</c:v>
                </c:pt>
                <c:pt idx="520">
                  <c:v>59.992000579833984</c:v>
                </c:pt>
                <c:pt idx="521">
                  <c:v>59.993999481201172</c:v>
                </c:pt>
                <c:pt idx="522">
                  <c:v>59.995998382568359</c:v>
                </c:pt>
                <c:pt idx="523">
                  <c:v>59.998001098632813</c:v>
                </c:pt>
                <c:pt idx="524">
                  <c:v>59.998001098632813</c:v>
                </c:pt>
                <c:pt idx="525">
                  <c:v>59.999000549316406</c:v>
                </c:pt>
                <c:pt idx="526">
                  <c:v>60</c:v>
                </c:pt>
                <c:pt idx="527">
                  <c:v>60</c:v>
                </c:pt>
                <c:pt idx="528">
                  <c:v>60.001998901367188</c:v>
                </c:pt>
                <c:pt idx="529">
                  <c:v>60.001998901367188</c:v>
                </c:pt>
                <c:pt idx="530">
                  <c:v>60.002998352050781</c:v>
                </c:pt>
                <c:pt idx="531">
                  <c:v>60.002998352050781</c:v>
                </c:pt>
                <c:pt idx="532">
                  <c:v>60.004001617431641</c:v>
                </c:pt>
                <c:pt idx="533">
                  <c:v>60.005001068115234</c:v>
                </c:pt>
                <c:pt idx="534">
                  <c:v>60.006000518798828</c:v>
                </c:pt>
                <c:pt idx="535">
                  <c:v>60.006999969482422</c:v>
                </c:pt>
                <c:pt idx="536">
                  <c:v>60.008998870849609</c:v>
                </c:pt>
                <c:pt idx="537">
                  <c:v>60.008998870849609</c:v>
                </c:pt>
                <c:pt idx="538">
                  <c:v>60.009998321533203</c:v>
                </c:pt>
                <c:pt idx="539">
                  <c:v>60.008998870849609</c:v>
                </c:pt>
                <c:pt idx="540">
                  <c:v>60.008998870849609</c:v>
                </c:pt>
                <c:pt idx="541">
                  <c:v>60.009998321533203</c:v>
                </c:pt>
                <c:pt idx="542">
                  <c:v>60.011001586914063</c:v>
                </c:pt>
                <c:pt idx="543">
                  <c:v>60.009998321533203</c:v>
                </c:pt>
                <c:pt idx="544">
                  <c:v>60.009998321533203</c:v>
                </c:pt>
                <c:pt idx="545">
                  <c:v>60.009998321533203</c:v>
                </c:pt>
                <c:pt idx="546">
                  <c:v>60.008998870849609</c:v>
                </c:pt>
                <c:pt idx="547">
                  <c:v>60.008998870849609</c:v>
                </c:pt>
                <c:pt idx="548">
                  <c:v>60.007999420166016</c:v>
                </c:pt>
                <c:pt idx="549">
                  <c:v>60.006999969482422</c:v>
                </c:pt>
                <c:pt idx="550">
                  <c:v>60.006000518798828</c:v>
                </c:pt>
                <c:pt idx="551">
                  <c:v>60.004001617431641</c:v>
                </c:pt>
                <c:pt idx="552">
                  <c:v>60.002998352050781</c:v>
                </c:pt>
                <c:pt idx="553">
                  <c:v>60.000999450683594</c:v>
                </c:pt>
                <c:pt idx="554">
                  <c:v>59.999000549316406</c:v>
                </c:pt>
                <c:pt idx="555">
                  <c:v>59.998001098632813</c:v>
                </c:pt>
                <c:pt idx="556">
                  <c:v>59.995998382568359</c:v>
                </c:pt>
                <c:pt idx="557">
                  <c:v>59.994998931884766</c:v>
                </c:pt>
                <c:pt idx="558">
                  <c:v>59.995998382568359</c:v>
                </c:pt>
                <c:pt idx="559">
                  <c:v>59.999000549316406</c:v>
                </c:pt>
                <c:pt idx="560">
                  <c:v>60.002998352050781</c:v>
                </c:pt>
                <c:pt idx="561">
                  <c:v>60.002998352050781</c:v>
                </c:pt>
                <c:pt idx="562">
                  <c:v>60.004001617431641</c:v>
                </c:pt>
                <c:pt idx="563">
                  <c:v>60.004001617431641</c:v>
                </c:pt>
                <c:pt idx="564">
                  <c:v>60.001998901367188</c:v>
                </c:pt>
                <c:pt idx="565">
                  <c:v>60.000999450683594</c:v>
                </c:pt>
                <c:pt idx="566">
                  <c:v>59.999000549316406</c:v>
                </c:pt>
                <c:pt idx="567">
                  <c:v>59.995998382568359</c:v>
                </c:pt>
                <c:pt idx="568">
                  <c:v>59.994998931884766</c:v>
                </c:pt>
                <c:pt idx="569">
                  <c:v>59.993000030517578</c:v>
                </c:pt>
                <c:pt idx="570">
                  <c:v>59.992000579833984</c:v>
                </c:pt>
                <c:pt idx="571">
                  <c:v>59.990001678466797</c:v>
                </c:pt>
                <c:pt idx="572">
                  <c:v>59.988998413085938</c:v>
                </c:pt>
                <c:pt idx="573">
                  <c:v>59.987998962402344</c:v>
                </c:pt>
                <c:pt idx="574">
                  <c:v>59.98699951171875</c:v>
                </c:pt>
                <c:pt idx="575">
                  <c:v>59.986000061035156</c:v>
                </c:pt>
                <c:pt idx="576">
                  <c:v>59.985000610351563</c:v>
                </c:pt>
                <c:pt idx="577">
                  <c:v>59.984001159667969</c:v>
                </c:pt>
                <c:pt idx="578">
                  <c:v>59.984001159667969</c:v>
                </c:pt>
                <c:pt idx="579">
                  <c:v>59.985000610351563</c:v>
                </c:pt>
                <c:pt idx="580">
                  <c:v>59.98699951171875</c:v>
                </c:pt>
                <c:pt idx="581">
                  <c:v>59.987998962402344</c:v>
                </c:pt>
                <c:pt idx="582">
                  <c:v>59.988998413085938</c:v>
                </c:pt>
                <c:pt idx="583">
                  <c:v>59.990001678466797</c:v>
                </c:pt>
                <c:pt idx="584">
                  <c:v>59.988998413085938</c:v>
                </c:pt>
                <c:pt idx="585">
                  <c:v>59.990001678466797</c:v>
                </c:pt>
                <c:pt idx="586">
                  <c:v>59.990001678466797</c:v>
                </c:pt>
                <c:pt idx="587">
                  <c:v>59.990001678466797</c:v>
                </c:pt>
                <c:pt idx="588">
                  <c:v>59.990001678466797</c:v>
                </c:pt>
                <c:pt idx="589">
                  <c:v>59.988998413085938</c:v>
                </c:pt>
                <c:pt idx="590">
                  <c:v>59.988998413085938</c:v>
                </c:pt>
                <c:pt idx="591">
                  <c:v>59.988998413085938</c:v>
                </c:pt>
                <c:pt idx="592">
                  <c:v>59.987998962402344</c:v>
                </c:pt>
                <c:pt idx="593">
                  <c:v>59.98699951171875</c:v>
                </c:pt>
                <c:pt idx="594">
                  <c:v>59.988998413085938</c:v>
                </c:pt>
                <c:pt idx="595">
                  <c:v>59.991001129150391</c:v>
                </c:pt>
                <c:pt idx="596">
                  <c:v>59.993000030517578</c:v>
                </c:pt>
                <c:pt idx="597">
                  <c:v>59.993999481201172</c:v>
                </c:pt>
                <c:pt idx="598">
                  <c:v>59.995998382568359</c:v>
                </c:pt>
                <c:pt idx="599">
                  <c:v>59.998001098632813</c:v>
                </c:pt>
              </c:numCache>
            </c:numRef>
          </c:val>
          <c:smooth val="0"/>
          <c:extLst>
            <c:ext xmlns:c16="http://schemas.microsoft.com/office/drawing/2014/chart" uri="{C3380CC4-5D6E-409C-BE32-E72D297353CC}">
              <c16:uniqueId val="{00000000-2915-403F-B2ED-3557D18E68CF}"/>
            </c:ext>
          </c:extLst>
        </c:ser>
        <c:ser>
          <c:idx val="1"/>
          <c:order val="1"/>
          <c:tx>
            <c:strRef>
              <c:f>'ONSC Automatic Deployment'!$C$1</c:f>
              <c:strCache>
                <c:ptCount val="1"/>
                <c:pt idx="0">
                  <c:v>ONSC Deployment Treshold</c:v>
                </c:pt>
              </c:strCache>
            </c:strRef>
          </c:tx>
          <c:spPr>
            <a:ln w="19050" cap="rnd">
              <a:solidFill>
                <a:srgbClr val="C00000"/>
              </a:solidFill>
              <a:prstDash val="sysDot"/>
              <a:round/>
            </a:ln>
            <a:effectLst/>
          </c:spPr>
          <c:marker>
            <c:symbol val="none"/>
          </c:marker>
          <c:val>
            <c:numRef>
              <c:f>'ONSC Automatic Deployment'!$C$2:$C$601</c:f>
              <c:numCache>
                <c:formatCode>General</c:formatCode>
                <c:ptCount val="600"/>
                <c:pt idx="0">
                  <c:v>59.8</c:v>
                </c:pt>
                <c:pt idx="1">
                  <c:v>59.8</c:v>
                </c:pt>
                <c:pt idx="2">
                  <c:v>59.8</c:v>
                </c:pt>
                <c:pt idx="3">
                  <c:v>59.8</c:v>
                </c:pt>
                <c:pt idx="4">
                  <c:v>59.8</c:v>
                </c:pt>
                <c:pt idx="5">
                  <c:v>59.8</c:v>
                </c:pt>
                <c:pt idx="6">
                  <c:v>59.8</c:v>
                </c:pt>
                <c:pt idx="7">
                  <c:v>59.8</c:v>
                </c:pt>
                <c:pt idx="8">
                  <c:v>59.8</c:v>
                </c:pt>
                <c:pt idx="9">
                  <c:v>59.8</c:v>
                </c:pt>
                <c:pt idx="10">
                  <c:v>59.8</c:v>
                </c:pt>
                <c:pt idx="11">
                  <c:v>59.8</c:v>
                </c:pt>
                <c:pt idx="12">
                  <c:v>59.8</c:v>
                </c:pt>
                <c:pt idx="13">
                  <c:v>59.8</c:v>
                </c:pt>
                <c:pt idx="14">
                  <c:v>59.8</c:v>
                </c:pt>
                <c:pt idx="15">
                  <c:v>59.8</c:v>
                </c:pt>
                <c:pt idx="16">
                  <c:v>59.8</c:v>
                </c:pt>
                <c:pt idx="17">
                  <c:v>59.8</c:v>
                </c:pt>
                <c:pt idx="18">
                  <c:v>59.8</c:v>
                </c:pt>
                <c:pt idx="19">
                  <c:v>59.8</c:v>
                </c:pt>
                <c:pt idx="20">
                  <c:v>59.8</c:v>
                </c:pt>
                <c:pt idx="21">
                  <c:v>59.8</c:v>
                </c:pt>
                <c:pt idx="22">
                  <c:v>59.8</c:v>
                </c:pt>
                <c:pt idx="23">
                  <c:v>59.8</c:v>
                </c:pt>
                <c:pt idx="24">
                  <c:v>59.8</c:v>
                </c:pt>
                <c:pt idx="25">
                  <c:v>59.8</c:v>
                </c:pt>
                <c:pt idx="26">
                  <c:v>59.8</c:v>
                </c:pt>
                <c:pt idx="27">
                  <c:v>59.8</c:v>
                </c:pt>
                <c:pt idx="28">
                  <c:v>59.8</c:v>
                </c:pt>
                <c:pt idx="29">
                  <c:v>59.8</c:v>
                </c:pt>
                <c:pt idx="30">
                  <c:v>59.8</c:v>
                </c:pt>
                <c:pt idx="31">
                  <c:v>59.8</c:v>
                </c:pt>
                <c:pt idx="32">
                  <c:v>59.8</c:v>
                </c:pt>
                <c:pt idx="33">
                  <c:v>59.8</c:v>
                </c:pt>
                <c:pt idx="34">
                  <c:v>59.8</c:v>
                </c:pt>
                <c:pt idx="35">
                  <c:v>59.8</c:v>
                </c:pt>
                <c:pt idx="36">
                  <c:v>59.8</c:v>
                </c:pt>
                <c:pt idx="37">
                  <c:v>59.8</c:v>
                </c:pt>
                <c:pt idx="38">
                  <c:v>59.8</c:v>
                </c:pt>
                <c:pt idx="39">
                  <c:v>59.8</c:v>
                </c:pt>
                <c:pt idx="40">
                  <c:v>59.8</c:v>
                </c:pt>
                <c:pt idx="41">
                  <c:v>59.8</c:v>
                </c:pt>
                <c:pt idx="42">
                  <c:v>59.8</c:v>
                </c:pt>
                <c:pt idx="43">
                  <c:v>59.8</c:v>
                </c:pt>
                <c:pt idx="44">
                  <c:v>59.8</c:v>
                </c:pt>
                <c:pt idx="45">
                  <c:v>59.8</c:v>
                </c:pt>
                <c:pt idx="46">
                  <c:v>59.8</c:v>
                </c:pt>
                <c:pt idx="47">
                  <c:v>59.8</c:v>
                </c:pt>
                <c:pt idx="48">
                  <c:v>59.8</c:v>
                </c:pt>
                <c:pt idx="49">
                  <c:v>59.8</c:v>
                </c:pt>
                <c:pt idx="50">
                  <c:v>59.8</c:v>
                </c:pt>
                <c:pt idx="51">
                  <c:v>59.8</c:v>
                </c:pt>
                <c:pt idx="52">
                  <c:v>59.8</c:v>
                </c:pt>
                <c:pt idx="53">
                  <c:v>59.8</c:v>
                </c:pt>
                <c:pt idx="54">
                  <c:v>59.8</c:v>
                </c:pt>
                <c:pt idx="55">
                  <c:v>59.8</c:v>
                </c:pt>
                <c:pt idx="56">
                  <c:v>59.8</c:v>
                </c:pt>
                <c:pt idx="57">
                  <c:v>59.8</c:v>
                </c:pt>
                <c:pt idx="58">
                  <c:v>59.8</c:v>
                </c:pt>
                <c:pt idx="59">
                  <c:v>59.8</c:v>
                </c:pt>
                <c:pt idx="60">
                  <c:v>59.8</c:v>
                </c:pt>
                <c:pt idx="61">
                  <c:v>59.8</c:v>
                </c:pt>
                <c:pt idx="62">
                  <c:v>59.8</c:v>
                </c:pt>
                <c:pt idx="63">
                  <c:v>59.8</c:v>
                </c:pt>
                <c:pt idx="64">
                  <c:v>59.8</c:v>
                </c:pt>
                <c:pt idx="65">
                  <c:v>59.8</c:v>
                </c:pt>
                <c:pt idx="66">
                  <c:v>59.8</c:v>
                </c:pt>
                <c:pt idx="67">
                  <c:v>59.8</c:v>
                </c:pt>
                <c:pt idx="68">
                  <c:v>59.8</c:v>
                </c:pt>
                <c:pt idx="69">
                  <c:v>59.8</c:v>
                </c:pt>
                <c:pt idx="70">
                  <c:v>59.8</c:v>
                </c:pt>
                <c:pt idx="71">
                  <c:v>59.8</c:v>
                </c:pt>
                <c:pt idx="72">
                  <c:v>59.8</c:v>
                </c:pt>
                <c:pt idx="73">
                  <c:v>59.8</c:v>
                </c:pt>
                <c:pt idx="74">
                  <c:v>59.8</c:v>
                </c:pt>
                <c:pt idx="75">
                  <c:v>59.8</c:v>
                </c:pt>
                <c:pt idx="76">
                  <c:v>59.8</c:v>
                </c:pt>
                <c:pt idx="77">
                  <c:v>59.8</c:v>
                </c:pt>
                <c:pt idx="78">
                  <c:v>59.8</c:v>
                </c:pt>
                <c:pt idx="79">
                  <c:v>59.8</c:v>
                </c:pt>
                <c:pt idx="80">
                  <c:v>59.8</c:v>
                </c:pt>
                <c:pt idx="81">
                  <c:v>59.8</c:v>
                </c:pt>
                <c:pt idx="82">
                  <c:v>59.8</c:v>
                </c:pt>
                <c:pt idx="83">
                  <c:v>59.8</c:v>
                </c:pt>
                <c:pt idx="84">
                  <c:v>59.8</c:v>
                </c:pt>
                <c:pt idx="85">
                  <c:v>59.8</c:v>
                </c:pt>
                <c:pt idx="86">
                  <c:v>59.8</c:v>
                </c:pt>
                <c:pt idx="87">
                  <c:v>59.8</c:v>
                </c:pt>
                <c:pt idx="88">
                  <c:v>59.8</c:v>
                </c:pt>
                <c:pt idx="89">
                  <c:v>59.8</c:v>
                </c:pt>
                <c:pt idx="90">
                  <c:v>59.8</c:v>
                </c:pt>
                <c:pt idx="91">
                  <c:v>59.8</c:v>
                </c:pt>
                <c:pt idx="92">
                  <c:v>59.8</c:v>
                </c:pt>
                <c:pt idx="93">
                  <c:v>59.8</c:v>
                </c:pt>
                <c:pt idx="94">
                  <c:v>59.8</c:v>
                </c:pt>
                <c:pt idx="95">
                  <c:v>59.8</c:v>
                </c:pt>
                <c:pt idx="96">
                  <c:v>59.8</c:v>
                </c:pt>
                <c:pt idx="97">
                  <c:v>59.8</c:v>
                </c:pt>
                <c:pt idx="98">
                  <c:v>59.8</c:v>
                </c:pt>
                <c:pt idx="99">
                  <c:v>59.8</c:v>
                </c:pt>
                <c:pt idx="100">
                  <c:v>59.8</c:v>
                </c:pt>
                <c:pt idx="101">
                  <c:v>59.8</c:v>
                </c:pt>
                <c:pt idx="102">
                  <c:v>59.8</c:v>
                </c:pt>
                <c:pt idx="103">
                  <c:v>59.8</c:v>
                </c:pt>
                <c:pt idx="104">
                  <c:v>59.8</c:v>
                </c:pt>
                <c:pt idx="105">
                  <c:v>59.8</c:v>
                </c:pt>
                <c:pt idx="106">
                  <c:v>59.8</c:v>
                </c:pt>
                <c:pt idx="107">
                  <c:v>59.8</c:v>
                </c:pt>
                <c:pt idx="108">
                  <c:v>59.8</c:v>
                </c:pt>
                <c:pt idx="109">
                  <c:v>59.8</c:v>
                </c:pt>
                <c:pt idx="110">
                  <c:v>59.8</c:v>
                </c:pt>
                <c:pt idx="111">
                  <c:v>59.8</c:v>
                </c:pt>
                <c:pt idx="112">
                  <c:v>59.8</c:v>
                </c:pt>
                <c:pt idx="113">
                  <c:v>59.8</c:v>
                </c:pt>
                <c:pt idx="114">
                  <c:v>59.8</c:v>
                </c:pt>
                <c:pt idx="115">
                  <c:v>59.8</c:v>
                </c:pt>
                <c:pt idx="116">
                  <c:v>59.8</c:v>
                </c:pt>
                <c:pt idx="117">
                  <c:v>59.8</c:v>
                </c:pt>
                <c:pt idx="118">
                  <c:v>59.8</c:v>
                </c:pt>
                <c:pt idx="119">
                  <c:v>59.8</c:v>
                </c:pt>
                <c:pt idx="120">
                  <c:v>59.8</c:v>
                </c:pt>
                <c:pt idx="121">
                  <c:v>59.8</c:v>
                </c:pt>
                <c:pt idx="122">
                  <c:v>59.8</c:v>
                </c:pt>
                <c:pt idx="123">
                  <c:v>59.8</c:v>
                </c:pt>
                <c:pt idx="124">
                  <c:v>59.8</c:v>
                </c:pt>
                <c:pt idx="125">
                  <c:v>59.8</c:v>
                </c:pt>
                <c:pt idx="126">
                  <c:v>59.8</c:v>
                </c:pt>
                <c:pt idx="127">
                  <c:v>59.8</c:v>
                </c:pt>
                <c:pt idx="128">
                  <c:v>59.8</c:v>
                </c:pt>
                <c:pt idx="129">
                  <c:v>59.8</c:v>
                </c:pt>
                <c:pt idx="130">
                  <c:v>59.8</c:v>
                </c:pt>
                <c:pt idx="131">
                  <c:v>59.8</c:v>
                </c:pt>
                <c:pt idx="132">
                  <c:v>59.8</c:v>
                </c:pt>
                <c:pt idx="133">
                  <c:v>59.8</c:v>
                </c:pt>
                <c:pt idx="134">
                  <c:v>59.8</c:v>
                </c:pt>
                <c:pt idx="135">
                  <c:v>59.8</c:v>
                </c:pt>
                <c:pt idx="136">
                  <c:v>59.8</c:v>
                </c:pt>
                <c:pt idx="137">
                  <c:v>59.8</c:v>
                </c:pt>
                <c:pt idx="138">
                  <c:v>59.8</c:v>
                </c:pt>
                <c:pt idx="139">
                  <c:v>59.8</c:v>
                </c:pt>
                <c:pt idx="140">
                  <c:v>59.8</c:v>
                </c:pt>
                <c:pt idx="141">
                  <c:v>59.8</c:v>
                </c:pt>
                <c:pt idx="142">
                  <c:v>59.8</c:v>
                </c:pt>
                <c:pt idx="143">
                  <c:v>59.8</c:v>
                </c:pt>
                <c:pt idx="144">
                  <c:v>59.8</c:v>
                </c:pt>
                <c:pt idx="145">
                  <c:v>59.8</c:v>
                </c:pt>
                <c:pt idx="146">
                  <c:v>59.8</c:v>
                </c:pt>
                <c:pt idx="147">
                  <c:v>59.8</c:v>
                </c:pt>
                <c:pt idx="148">
                  <c:v>59.8</c:v>
                </c:pt>
                <c:pt idx="149">
                  <c:v>59.8</c:v>
                </c:pt>
                <c:pt idx="150">
                  <c:v>59.8</c:v>
                </c:pt>
                <c:pt idx="151">
                  <c:v>59.8</c:v>
                </c:pt>
                <c:pt idx="152">
                  <c:v>59.8</c:v>
                </c:pt>
                <c:pt idx="153">
                  <c:v>59.8</c:v>
                </c:pt>
                <c:pt idx="154">
                  <c:v>59.8</c:v>
                </c:pt>
                <c:pt idx="155">
                  <c:v>59.8</c:v>
                </c:pt>
                <c:pt idx="156">
                  <c:v>59.8</c:v>
                </c:pt>
                <c:pt idx="157">
                  <c:v>59.8</c:v>
                </c:pt>
                <c:pt idx="158">
                  <c:v>59.8</c:v>
                </c:pt>
                <c:pt idx="159">
                  <c:v>59.8</c:v>
                </c:pt>
                <c:pt idx="160">
                  <c:v>59.8</c:v>
                </c:pt>
                <c:pt idx="161">
                  <c:v>59.8</c:v>
                </c:pt>
                <c:pt idx="162">
                  <c:v>59.8</c:v>
                </c:pt>
                <c:pt idx="163">
                  <c:v>59.8</c:v>
                </c:pt>
                <c:pt idx="164">
                  <c:v>59.8</c:v>
                </c:pt>
                <c:pt idx="165">
                  <c:v>59.8</c:v>
                </c:pt>
                <c:pt idx="166">
                  <c:v>59.8</c:v>
                </c:pt>
                <c:pt idx="167">
                  <c:v>59.8</c:v>
                </c:pt>
                <c:pt idx="168">
                  <c:v>59.8</c:v>
                </c:pt>
                <c:pt idx="169">
                  <c:v>59.8</c:v>
                </c:pt>
                <c:pt idx="170">
                  <c:v>59.8</c:v>
                </c:pt>
                <c:pt idx="171">
                  <c:v>59.8</c:v>
                </c:pt>
                <c:pt idx="172">
                  <c:v>59.8</c:v>
                </c:pt>
                <c:pt idx="173">
                  <c:v>59.8</c:v>
                </c:pt>
                <c:pt idx="174">
                  <c:v>59.8</c:v>
                </c:pt>
                <c:pt idx="175">
                  <c:v>59.8</c:v>
                </c:pt>
                <c:pt idx="176">
                  <c:v>59.8</c:v>
                </c:pt>
                <c:pt idx="177">
                  <c:v>59.8</c:v>
                </c:pt>
                <c:pt idx="178">
                  <c:v>59.8</c:v>
                </c:pt>
                <c:pt idx="179">
                  <c:v>59.8</c:v>
                </c:pt>
                <c:pt idx="180">
                  <c:v>59.8</c:v>
                </c:pt>
                <c:pt idx="181">
                  <c:v>59.8</c:v>
                </c:pt>
                <c:pt idx="182">
                  <c:v>59.8</c:v>
                </c:pt>
                <c:pt idx="183">
                  <c:v>59.8</c:v>
                </c:pt>
                <c:pt idx="184">
                  <c:v>59.8</c:v>
                </c:pt>
                <c:pt idx="185">
                  <c:v>59.8</c:v>
                </c:pt>
                <c:pt idx="186">
                  <c:v>59.8</c:v>
                </c:pt>
                <c:pt idx="187">
                  <c:v>59.8</c:v>
                </c:pt>
                <c:pt idx="188">
                  <c:v>59.8</c:v>
                </c:pt>
                <c:pt idx="189">
                  <c:v>59.8</c:v>
                </c:pt>
                <c:pt idx="190">
                  <c:v>59.8</c:v>
                </c:pt>
                <c:pt idx="191">
                  <c:v>59.8</c:v>
                </c:pt>
                <c:pt idx="192">
                  <c:v>59.8</c:v>
                </c:pt>
                <c:pt idx="193">
                  <c:v>59.8</c:v>
                </c:pt>
                <c:pt idx="194">
                  <c:v>59.8</c:v>
                </c:pt>
                <c:pt idx="195">
                  <c:v>59.8</c:v>
                </c:pt>
                <c:pt idx="196">
                  <c:v>59.8</c:v>
                </c:pt>
                <c:pt idx="197">
                  <c:v>59.8</c:v>
                </c:pt>
                <c:pt idx="198">
                  <c:v>59.8</c:v>
                </c:pt>
                <c:pt idx="199">
                  <c:v>59.8</c:v>
                </c:pt>
                <c:pt idx="200">
                  <c:v>59.8</c:v>
                </c:pt>
                <c:pt idx="201">
                  <c:v>59.8</c:v>
                </c:pt>
                <c:pt idx="202">
                  <c:v>59.8</c:v>
                </c:pt>
                <c:pt idx="203">
                  <c:v>59.8</c:v>
                </c:pt>
                <c:pt idx="204">
                  <c:v>59.8</c:v>
                </c:pt>
                <c:pt idx="205">
                  <c:v>59.8</c:v>
                </c:pt>
                <c:pt idx="206">
                  <c:v>59.8</c:v>
                </c:pt>
                <c:pt idx="207">
                  <c:v>59.8</c:v>
                </c:pt>
                <c:pt idx="208">
                  <c:v>59.8</c:v>
                </c:pt>
                <c:pt idx="209">
                  <c:v>59.8</c:v>
                </c:pt>
                <c:pt idx="210">
                  <c:v>59.8</c:v>
                </c:pt>
                <c:pt idx="211">
                  <c:v>59.8</c:v>
                </c:pt>
                <c:pt idx="212">
                  <c:v>59.8</c:v>
                </c:pt>
                <c:pt idx="213">
                  <c:v>59.8</c:v>
                </c:pt>
                <c:pt idx="214">
                  <c:v>59.8</c:v>
                </c:pt>
                <c:pt idx="215">
                  <c:v>59.8</c:v>
                </c:pt>
                <c:pt idx="216">
                  <c:v>59.8</c:v>
                </c:pt>
                <c:pt idx="217">
                  <c:v>59.8</c:v>
                </c:pt>
                <c:pt idx="218">
                  <c:v>59.8</c:v>
                </c:pt>
                <c:pt idx="219">
                  <c:v>59.8</c:v>
                </c:pt>
                <c:pt idx="220">
                  <c:v>59.8</c:v>
                </c:pt>
                <c:pt idx="221">
                  <c:v>59.8</c:v>
                </c:pt>
                <c:pt idx="222">
                  <c:v>59.8</c:v>
                </c:pt>
                <c:pt idx="223">
                  <c:v>59.8</c:v>
                </c:pt>
                <c:pt idx="224">
                  <c:v>59.8</c:v>
                </c:pt>
                <c:pt idx="225">
                  <c:v>59.8</c:v>
                </c:pt>
                <c:pt idx="226">
                  <c:v>59.8</c:v>
                </c:pt>
                <c:pt idx="227">
                  <c:v>59.8</c:v>
                </c:pt>
                <c:pt idx="228">
                  <c:v>59.8</c:v>
                </c:pt>
                <c:pt idx="229">
                  <c:v>59.8</c:v>
                </c:pt>
                <c:pt idx="230">
                  <c:v>59.8</c:v>
                </c:pt>
                <c:pt idx="231">
                  <c:v>59.8</c:v>
                </c:pt>
                <c:pt idx="232">
                  <c:v>59.8</c:v>
                </c:pt>
                <c:pt idx="233">
                  <c:v>59.8</c:v>
                </c:pt>
                <c:pt idx="234">
                  <c:v>59.8</c:v>
                </c:pt>
                <c:pt idx="235">
                  <c:v>59.8</c:v>
                </c:pt>
                <c:pt idx="236">
                  <c:v>59.8</c:v>
                </c:pt>
                <c:pt idx="237">
                  <c:v>59.8</c:v>
                </c:pt>
                <c:pt idx="238">
                  <c:v>59.8</c:v>
                </c:pt>
                <c:pt idx="239">
                  <c:v>59.8</c:v>
                </c:pt>
                <c:pt idx="240">
                  <c:v>59.8</c:v>
                </c:pt>
                <c:pt idx="241">
                  <c:v>59.8</c:v>
                </c:pt>
                <c:pt idx="242">
                  <c:v>59.8</c:v>
                </c:pt>
                <c:pt idx="243">
                  <c:v>59.8</c:v>
                </c:pt>
                <c:pt idx="244">
                  <c:v>59.8</c:v>
                </c:pt>
                <c:pt idx="245">
                  <c:v>59.8</c:v>
                </c:pt>
                <c:pt idx="246">
                  <c:v>59.8</c:v>
                </c:pt>
                <c:pt idx="247">
                  <c:v>59.8</c:v>
                </c:pt>
                <c:pt idx="248">
                  <c:v>59.8</c:v>
                </c:pt>
                <c:pt idx="249">
                  <c:v>59.8</c:v>
                </c:pt>
                <c:pt idx="250">
                  <c:v>59.8</c:v>
                </c:pt>
                <c:pt idx="251">
                  <c:v>59.8</c:v>
                </c:pt>
                <c:pt idx="252">
                  <c:v>59.8</c:v>
                </c:pt>
                <c:pt idx="253">
                  <c:v>59.8</c:v>
                </c:pt>
                <c:pt idx="254">
                  <c:v>59.8</c:v>
                </c:pt>
                <c:pt idx="255">
                  <c:v>59.8</c:v>
                </c:pt>
                <c:pt idx="256">
                  <c:v>59.8</c:v>
                </c:pt>
                <c:pt idx="257">
                  <c:v>59.8</c:v>
                </c:pt>
                <c:pt idx="258">
                  <c:v>59.8</c:v>
                </c:pt>
                <c:pt idx="259">
                  <c:v>59.8</c:v>
                </c:pt>
                <c:pt idx="260">
                  <c:v>59.8</c:v>
                </c:pt>
                <c:pt idx="261">
                  <c:v>59.8</c:v>
                </c:pt>
                <c:pt idx="262">
                  <c:v>59.8</c:v>
                </c:pt>
                <c:pt idx="263">
                  <c:v>59.8</c:v>
                </c:pt>
                <c:pt idx="264">
                  <c:v>59.8</c:v>
                </c:pt>
                <c:pt idx="265">
                  <c:v>59.8</c:v>
                </c:pt>
                <c:pt idx="266">
                  <c:v>59.8</c:v>
                </c:pt>
                <c:pt idx="267">
                  <c:v>59.8</c:v>
                </c:pt>
                <c:pt idx="268">
                  <c:v>59.8</c:v>
                </c:pt>
                <c:pt idx="269">
                  <c:v>59.8</c:v>
                </c:pt>
                <c:pt idx="270">
                  <c:v>59.8</c:v>
                </c:pt>
                <c:pt idx="271">
                  <c:v>59.8</c:v>
                </c:pt>
                <c:pt idx="272">
                  <c:v>59.8</c:v>
                </c:pt>
                <c:pt idx="273">
                  <c:v>59.8</c:v>
                </c:pt>
                <c:pt idx="274">
                  <c:v>59.8</c:v>
                </c:pt>
                <c:pt idx="275">
                  <c:v>59.8</c:v>
                </c:pt>
                <c:pt idx="276">
                  <c:v>59.8</c:v>
                </c:pt>
                <c:pt idx="277">
                  <c:v>59.8</c:v>
                </c:pt>
                <c:pt idx="278">
                  <c:v>59.8</c:v>
                </c:pt>
                <c:pt idx="279">
                  <c:v>59.8</c:v>
                </c:pt>
                <c:pt idx="280">
                  <c:v>59.8</c:v>
                </c:pt>
                <c:pt idx="281">
                  <c:v>59.8</c:v>
                </c:pt>
                <c:pt idx="282">
                  <c:v>59.8</c:v>
                </c:pt>
                <c:pt idx="283">
                  <c:v>59.8</c:v>
                </c:pt>
                <c:pt idx="284">
                  <c:v>59.8</c:v>
                </c:pt>
                <c:pt idx="285">
                  <c:v>59.8</c:v>
                </c:pt>
                <c:pt idx="286">
                  <c:v>59.8</c:v>
                </c:pt>
                <c:pt idx="287">
                  <c:v>59.8</c:v>
                </c:pt>
                <c:pt idx="288">
                  <c:v>59.8</c:v>
                </c:pt>
                <c:pt idx="289">
                  <c:v>59.8</c:v>
                </c:pt>
                <c:pt idx="290">
                  <c:v>59.8</c:v>
                </c:pt>
                <c:pt idx="291">
                  <c:v>59.8</c:v>
                </c:pt>
                <c:pt idx="292">
                  <c:v>59.8</c:v>
                </c:pt>
                <c:pt idx="293">
                  <c:v>59.8</c:v>
                </c:pt>
                <c:pt idx="294">
                  <c:v>59.8</c:v>
                </c:pt>
                <c:pt idx="295">
                  <c:v>59.8</c:v>
                </c:pt>
                <c:pt idx="296">
                  <c:v>59.8</c:v>
                </c:pt>
                <c:pt idx="297">
                  <c:v>59.8</c:v>
                </c:pt>
                <c:pt idx="298">
                  <c:v>59.8</c:v>
                </c:pt>
                <c:pt idx="299">
                  <c:v>59.8</c:v>
                </c:pt>
                <c:pt idx="300">
                  <c:v>59.8</c:v>
                </c:pt>
                <c:pt idx="301">
                  <c:v>59.8</c:v>
                </c:pt>
                <c:pt idx="302">
                  <c:v>59.8</c:v>
                </c:pt>
                <c:pt idx="303">
                  <c:v>59.8</c:v>
                </c:pt>
                <c:pt idx="304">
                  <c:v>59.8</c:v>
                </c:pt>
                <c:pt idx="305">
                  <c:v>59.8</c:v>
                </c:pt>
                <c:pt idx="306">
                  <c:v>59.8</c:v>
                </c:pt>
                <c:pt idx="307">
                  <c:v>59.8</c:v>
                </c:pt>
                <c:pt idx="308">
                  <c:v>59.8</c:v>
                </c:pt>
                <c:pt idx="309">
                  <c:v>59.8</c:v>
                </c:pt>
                <c:pt idx="310">
                  <c:v>59.8</c:v>
                </c:pt>
                <c:pt idx="311">
                  <c:v>59.8</c:v>
                </c:pt>
                <c:pt idx="312">
                  <c:v>59.8</c:v>
                </c:pt>
                <c:pt idx="313">
                  <c:v>59.8</c:v>
                </c:pt>
                <c:pt idx="314">
                  <c:v>59.8</c:v>
                </c:pt>
                <c:pt idx="315">
                  <c:v>59.8</c:v>
                </c:pt>
                <c:pt idx="316">
                  <c:v>59.8</c:v>
                </c:pt>
                <c:pt idx="317">
                  <c:v>59.8</c:v>
                </c:pt>
                <c:pt idx="318">
                  <c:v>59.8</c:v>
                </c:pt>
                <c:pt idx="319">
                  <c:v>59.8</c:v>
                </c:pt>
                <c:pt idx="320">
                  <c:v>59.8</c:v>
                </c:pt>
                <c:pt idx="321">
                  <c:v>59.8</c:v>
                </c:pt>
                <c:pt idx="322">
                  <c:v>59.8</c:v>
                </c:pt>
                <c:pt idx="323">
                  <c:v>59.8</c:v>
                </c:pt>
                <c:pt idx="324">
                  <c:v>59.8</c:v>
                </c:pt>
                <c:pt idx="325">
                  <c:v>59.8</c:v>
                </c:pt>
                <c:pt idx="326">
                  <c:v>59.8</c:v>
                </c:pt>
                <c:pt idx="327">
                  <c:v>59.8</c:v>
                </c:pt>
                <c:pt idx="328">
                  <c:v>59.8</c:v>
                </c:pt>
                <c:pt idx="329">
                  <c:v>59.8</c:v>
                </c:pt>
                <c:pt idx="330">
                  <c:v>59.8</c:v>
                </c:pt>
                <c:pt idx="331">
                  <c:v>59.8</c:v>
                </c:pt>
                <c:pt idx="332">
                  <c:v>59.8</c:v>
                </c:pt>
                <c:pt idx="333">
                  <c:v>59.8</c:v>
                </c:pt>
                <c:pt idx="334">
                  <c:v>59.8</c:v>
                </c:pt>
                <c:pt idx="335">
                  <c:v>59.8</c:v>
                </c:pt>
                <c:pt idx="336">
                  <c:v>59.8</c:v>
                </c:pt>
                <c:pt idx="337">
                  <c:v>59.8</c:v>
                </c:pt>
                <c:pt idx="338">
                  <c:v>59.8</c:v>
                </c:pt>
                <c:pt idx="339">
                  <c:v>59.8</c:v>
                </c:pt>
                <c:pt idx="340">
                  <c:v>59.8</c:v>
                </c:pt>
                <c:pt idx="341">
                  <c:v>59.8</c:v>
                </c:pt>
                <c:pt idx="342">
                  <c:v>59.8</c:v>
                </c:pt>
                <c:pt idx="343">
                  <c:v>59.8</c:v>
                </c:pt>
                <c:pt idx="344">
                  <c:v>59.8</c:v>
                </c:pt>
                <c:pt idx="345">
                  <c:v>59.8</c:v>
                </c:pt>
                <c:pt idx="346">
                  <c:v>59.8</c:v>
                </c:pt>
                <c:pt idx="347">
                  <c:v>59.8</c:v>
                </c:pt>
                <c:pt idx="348">
                  <c:v>59.8</c:v>
                </c:pt>
                <c:pt idx="349">
                  <c:v>59.8</c:v>
                </c:pt>
                <c:pt idx="350">
                  <c:v>59.8</c:v>
                </c:pt>
                <c:pt idx="351">
                  <c:v>59.8</c:v>
                </c:pt>
                <c:pt idx="352">
                  <c:v>59.8</c:v>
                </c:pt>
                <c:pt idx="353">
                  <c:v>59.8</c:v>
                </c:pt>
                <c:pt idx="354">
                  <c:v>59.8</c:v>
                </c:pt>
                <c:pt idx="355">
                  <c:v>59.8</c:v>
                </c:pt>
                <c:pt idx="356">
                  <c:v>59.8</c:v>
                </c:pt>
                <c:pt idx="357">
                  <c:v>59.8</c:v>
                </c:pt>
                <c:pt idx="358">
                  <c:v>59.8</c:v>
                </c:pt>
                <c:pt idx="359">
                  <c:v>59.8</c:v>
                </c:pt>
                <c:pt idx="360">
                  <c:v>59.8</c:v>
                </c:pt>
                <c:pt idx="361">
                  <c:v>59.8</c:v>
                </c:pt>
                <c:pt idx="362">
                  <c:v>59.8</c:v>
                </c:pt>
                <c:pt idx="363">
                  <c:v>59.8</c:v>
                </c:pt>
                <c:pt idx="364">
                  <c:v>59.8</c:v>
                </c:pt>
                <c:pt idx="365">
                  <c:v>59.8</c:v>
                </c:pt>
                <c:pt idx="366">
                  <c:v>59.8</c:v>
                </c:pt>
                <c:pt idx="367">
                  <c:v>59.8</c:v>
                </c:pt>
                <c:pt idx="368">
                  <c:v>59.8</c:v>
                </c:pt>
                <c:pt idx="369">
                  <c:v>59.8</c:v>
                </c:pt>
                <c:pt idx="370">
                  <c:v>59.8</c:v>
                </c:pt>
                <c:pt idx="371">
                  <c:v>59.8</c:v>
                </c:pt>
                <c:pt idx="372">
                  <c:v>59.8</c:v>
                </c:pt>
                <c:pt idx="373">
                  <c:v>59.8</c:v>
                </c:pt>
                <c:pt idx="374">
                  <c:v>59.8</c:v>
                </c:pt>
                <c:pt idx="375">
                  <c:v>59.8</c:v>
                </c:pt>
                <c:pt idx="376">
                  <c:v>59.8</c:v>
                </c:pt>
                <c:pt idx="377">
                  <c:v>59.8</c:v>
                </c:pt>
                <c:pt idx="378">
                  <c:v>59.8</c:v>
                </c:pt>
                <c:pt idx="379">
                  <c:v>59.8</c:v>
                </c:pt>
                <c:pt idx="380">
                  <c:v>59.8</c:v>
                </c:pt>
                <c:pt idx="381">
                  <c:v>59.8</c:v>
                </c:pt>
                <c:pt idx="382">
                  <c:v>59.8</c:v>
                </c:pt>
                <c:pt idx="383">
                  <c:v>59.8</c:v>
                </c:pt>
                <c:pt idx="384">
                  <c:v>59.8</c:v>
                </c:pt>
                <c:pt idx="385">
                  <c:v>59.8</c:v>
                </c:pt>
                <c:pt idx="386">
                  <c:v>59.8</c:v>
                </c:pt>
                <c:pt idx="387">
                  <c:v>59.8</c:v>
                </c:pt>
                <c:pt idx="388">
                  <c:v>59.8</c:v>
                </c:pt>
                <c:pt idx="389">
                  <c:v>59.8</c:v>
                </c:pt>
                <c:pt idx="390">
                  <c:v>59.8</c:v>
                </c:pt>
                <c:pt idx="391">
                  <c:v>59.8</c:v>
                </c:pt>
                <c:pt idx="392">
                  <c:v>59.8</c:v>
                </c:pt>
                <c:pt idx="393">
                  <c:v>59.8</c:v>
                </c:pt>
                <c:pt idx="394">
                  <c:v>59.8</c:v>
                </c:pt>
                <c:pt idx="395">
                  <c:v>59.8</c:v>
                </c:pt>
                <c:pt idx="396">
                  <c:v>59.8</c:v>
                </c:pt>
                <c:pt idx="397">
                  <c:v>59.8</c:v>
                </c:pt>
                <c:pt idx="398">
                  <c:v>59.8</c:v>
                </c:pt>
                <c:pt idx="399">
                  <c:v>59.8</c:v>
                </c:pt>
                <c:pt idx="400">
                  <c:v>59.8</c:v>
                </c:pt>
                <c:pt idx="401">
                  <c:v>59.8</c:v>
                </c:pt>
                <c:pt idx="402">
                  <c:v>59.8</c:v>
                </c:pt>
                <c:pt idx="403">
                  <c:v>59.8</c:v>
                </c:pt>
                <c:pt idx="404">
                  <c:v>59.8</c:v>
                </c:pt>
                <c:pt idx="405">
                  <c:v>59.8</c:v>
                </c:pt>
                <c:pt idx="406">
                  <c:v>59.8</c:v>
                </c:pt>
                <c:pt idx="407">
                  <c:v>59.8</c:v>
                </c:pt>
                <c:pt idx="408">
                  <c:v>59.8</c:v>
                </c:pt>
                <c:pt idx="409">
                  <c:v>59.8</c:v>
                </c:pt>
                <c:pt idx="410">
                  <c:v>59.8</c:v>
                </c:pt>
                <c:pt idx="411">
                  <c:v>59.8</c:v>
                </c:pt>
                <c:pt idx="412">
                  <c:v>59.8</c:v>
                </c:pt>
                <c:pt idx="413">
                  <c:v>59.8</c:v>
                </c:pt>
                <c:pt idx="414">
                  <c:v>59.8</c:v>
                </c:pt>
                <c:pt idx="415">
                  <c:v>59.8</c:v>
                </c:pt>
                <c:pt idx="416">
                  <c:v>59.8</c:v>
                </c:pt>
                <c:pt idx="417">
                  <c:v>59.8</c:v>
                </c:pt>
                <c:pt idx="418">
                  <c:v>59.8</c:v>
                </c:pt>
                <c:pt idx="419">
                  <c:v>59.8</c:v>
                </c:pt>
                <c:pt idx="420">
                  <c:v>59.8</c:v>
                </c:pt>
                <c:pt idx="421">
                  <c:v>59.8</c:v>
                </c:pt>
                <c:pt idx="422">
                  <c:v>59.8</c:v>
                </c:pt>
                <c:pt idx="423">
                  <c:v>59.8</c:v>
                </c:pt>
                <c:pt idx="424">
                  <c:v>59.8</c:v>
                </c:pt>
                <c:pt idx="425">
                  <c:v>59.8</c:v>
                </c:pt>
                <c:pt idx="426">
                  <c:v>59.8</c:v>
                </c:pt>
                <c:pt idx="427">
                  <c:v>59.8</c:v>
                </c:pt>
                <c:pt idx="428">
                  <c:v>59.8</c:v>
                </c:pt>
                <c:pt idx="429">
                  <c:v>59.8</c:v>
                </c:pt>
                <c:pt idx="430">
                  <c:v>59.8</c:v>
                </c:pt>
                <c:pt idx="431">
                  <c:v>59.8</c:v>
                </c:pt>
                <c:pt idx="432">
                  <c:v>59.8</c:v>
                </c:pt>
                <c:pt idx="433">
                  <c:v>59.8</c:v>
                </c:pt>
                <c:pt idx="434">
                  <c:v>59.8</c:v>
                </c:pt>
                <c:pt idx="435">
                  <c:v>59.8</c:v>
                </c:pt>
                <c:pt idx="436">
                  <c:v>59.8</c:v>
                </c:pt>
                <c:pt idx="437">
                  <c:v>59.8</c:v>
                </c:pt>
                <c:pt idx="438">
                  <c:v>59.8</c:v>
                </c:pt>
                <c:pt idx="439">
                  <c:v>59.8</c:v>
                </c:pt>
                <c:pt idx="440">
                  <c:v>59.8</c:v>
                </c:pt>
                <c:pt idx="441">
                  <c:v>59.8</c:v>
                </c:pt>
                <c:pt idx="442">
                  <c:v>59.8</c:v>
                </c:pt>
                <c:pt idx="443">
                  <c:v>59.8</c:v>
                </c:pt>
                <c:pt idx="444">
                  <c:v>59.8</c:v>
                </c:pt>
                <c:pt idx="445">
                  <c:v>59.8</c:v>
                </c:pt>
                <c:pt idx="446">
                  <c:v>59.8</c:v>
                </c:pt>
                <c:pt idx="447">
                  <c:v>59.8</c:v>
                </c:pt>
                <c:pt idx="448">
                  <c:v>59.8</c:v>
                </c:pt>
                <c:pt idx="449">
                  <c:v>59.8</c:v>
                </c:pt>
                <c:pt idx="450">
                  <c:v>59.8</c:v>
                </c:pt>
                <c:pt idx="451">
                  <c:v>59.8</c:v>
                </c:pt>
                <c:pt idx="452">
                  <c:v>59.8</c:v>
                </c:pt>
                <c:pt idx="453">
                  <c:v>59.8</c:v>
                </c:pt>
                <c:pt idx="454">
                  <c:v>59.8</c:v>
                </c:pt>
                <c:pt idx="455">
                  <c:v>59.8</c:v>
                </c:pt>
                <c:pt idx="456">
                  <c:v>59.8</c:v>
                </c:pt>
                <c:pt idx="457">
                  <c:v>59.8</c:v>
                </c:pt>
                <c:pt idx="458">
                  <c:v>59.8</c:v>
                </c:pt>
                <c:pt idx="459">
                  <c:v>59.8</c:v>
                </c:pt>
                <c:pt idx="460">
                  <c:v>59.8</c:v>
                </c:pt>
                <c:pt idx="461">
                  <c:v>59.8</c:v>
                </c:pt>
                <c:pt idx="462">
                  <c:v>59.8</c:v>
                </c:pt>
                <c:pt idx="463">
                  <c:v>59.8</c:v>
                </c:pt>
                <c:pt idx="464">
                  <c:v>59.8</c:v>
                </c:pt>
                <c:pt idx="465">
                  <c:v>59.8</c:v>
                </c:pt>
                <c:pt idx="466">
                  <c:v>59.8</c:v>
                </c:pt>
                <c:pt idx="467">
                  <c:v>59.8</c:v>
                </c:pt>
                <c:pt idx="468">
                  <c:v>59.8</c:v>
                </c:pt>
                <c:pt idx="469">
                  <c:v>59.8</c:v>
                </c:pt>
                <c:pt idx="470">
                  <c:v>59.8</c:v>
                </c:pt>
                <c:pt idx="471">
                  <c:v>59.8</c:v>
                </c:pt>
                <c:pt idx="472">
                  <c:v>59.8</c:v>
                </c:pt>
                <c:pt idx="473">
                  <c:v>59.8</c:v>
                </c:pt>
                <c:pt idx="474">
                  <c:v>59.8</c:v>
                </c:pt>
                <c:pt idx="475">
                  <c:v>59.8</c:v>
                </c:pt>
                <c:pt idx="476">
                  <c:v>59.8</c:v>
                </c:pt>
                <c:pt idx="477">
                  <c:v>59.8</c:v>
                </c:pt>
                <c:pt idx="478">
                  <c:v>59.8</c:v>
                </c:pt>
                <c:pt idx="479">
                  <c:v>59.8</c:v>
                </c:pt>
                <c:pt idx="480">
                  <c:v>59.8</c:v>
                </c:pt>
                <c:pt idx="481">
                  <c:v>59.8</c:v>
                </c:pt>
                <c:pt idx="482">
                  <c:v>59.8</c:v>
                </c:pt>
                <c:pt idx="483">
                  <c:v>59.8</c:v>
                </c:pt>
                <c:pt idx="484">
                  <c:v>59.8</c:v>
                </c:pt>
                <c:pt idx="485">
                  <c:v>59.8</c:v>
                </c:pt>
                <c:pt idx="486">
                  <c:v>59.8</c:v>
                </c:pt>
                <c:pt idx="487">
                  <c:v>59.8</c:v>
                </c:pt>
                <c:pt idx="488">
                  <c:v>59.8</c:v>
                </c:pt>
                <c:pt idx="489">
                  <c:v>59.8</c:v>
                </c:pt>
                <c:pt idx="490">
                  <c:v>59.8</c:v>
                </c:pt>
                <c:pt idx="491">
                  <c:v>59.8</c:v>
                </c:pt>
                <c:pt idx="492">
                  <c:v>59.8</c:v>
                </c:pt>
                <c:pt idx="493">
                  <c:v>59.8</c:v>
                </c:pt>
                <c:pt idx="494">
                  <c:v>59.8</c:v>
                </c:pt>
                <c:pt idx="495">
                  <c:v>59.8</c:v>
                </c:pt>
                <c:pt idx="496">
                  <c:v>59.8</c:v>
                </c:pt>
                <c:pt idx="497">
                  <c:v>59.8</c:v>
                </c:pt>
                <c:pt idx="498">
                  <c:v>59.8</c:v>
                </c:pt>
                <c:pt idx="499">
                  <c:v>59.8</c:v>
                </c:pt>
                <c:pt idx="500">
                  <c:v>59.8</c:v>
                </c:pt>
                <c:pt idx="501">
                  <c:v>59.8</c:v>
                </c:pt>
                <c:pt idx="502">
                  <c:v>59.8</c:v>
                </c:pt>
                <c:pt idx="503">
                  <c:v>59.8</c:v>
                </c:pt>
                <c:pt idx="504">
                  <c:v>59.8</c:v>
                </c:pt>
                <c:pt idx="505">
                  <c:v>59.8</c:v>
                </c:pt>
                <c:pt idx="506">
                  <c:v>59.8</c:v>
                </c:pt>
                <c:pt idx="507">
                  <c:v>59.8</c:v>
                </c:pt>
                <c:pt idx="508">
                  <c:v>59.8</c:v>
                </c:pt>
                <c:pt idx="509">
                  <c:v>59.8</c:v>
                </c:pt>
                <c:pt idx="510">
                  <c:v>59.8</c:v>
                </c:pt>
                <c:pt idx="511">
                  <c:v>59.8</c:v>
                </c:pt>
                <c:pt idx="512">
                  <c:v>59.8</c:v>
                </c:pt>
                <c:pt idx="513">
                  <c:v>59.8</c:v>
                </c:pt>
                <c:pt idx="514">
                  <c:v>59.8</c:v>
                </c:pt>
                <c:pt idx="515">
                  <c:v>59.8</c:v>
                </c:pt>
                <c:pt idx="516">
                  <c:v>59.8</c:v>
                </c:pt>
                <c:pt idx="517">
                  <c:v>59.8</c:v>
                </c:pt>
                <c:pt idx="518">
                  <c:v>59.8</c:v>
                </c:pt>
                <c:pt idx="519">
                  <c:v>59.8</c:v>
                </c:pt>
                <c:pt idx="520">
                  <c:v>59.8</c:v>
                </c:pt>
                <c:pt idx="521">
                  <c:v>59.8</c:v>
                </c:pt>
                <c:pt idx="522">
                  <c:v>59.8</c:v>
                </c:pt>
                <c:pt idx="523">
                  <c:v>59.8</c:v>
                </c:pt>
                <c:pt idx="524">
                  <c:v>59.8</c:v>
                </c:pt>
                <c:pt idx="525">
                  <c:v>59.8</c:v>
                </c:pt>
                <c:pt idx="526">
                  <c:v>59.8</c:v>
                </c:pt>
                <c:pt idx="527">
                  <c:v>59.8</c:v>
                </c:pt>
                <c:pt idx="528">
                  <c:v>59.8</c:v>
                </c:pt>
                <c:pt idx="529">
                  <c:v>59.8</c:v>
                </c:pt>
                <c:pt idx="530">
                  <c:v>59.8</c:v>
                </c:pt>
                <c:pt idx="531">
                  <c:v>59.8</c:v>
                </c:pt>
                <c:pt idx="532">
                  <c:v>59.8</c:v>
                </c:pt>
                <c:pt idx="533">
                  <c:v>59.8</c:v>
                </c:pt>
                <c:pt idx="534">
                  <c:v>59.8</c:v>
                </c:pt>
                <c:pt idx="535">
                  <c:v>59.8</c:v>
                </c:pt>
                <c:pt idx="536">
                  <c:v>59.8</c:v>
                </c:pt>
                <c:pt idx="537">
                  <c:v>59.8</c:v>
                </c:pt>
                <c:pt idx="538">
                  <c:v>59.8</c:v>
                </c:pt>
                <c:pt idx="539">
                  <c:v>59.8</c:v>
                </c:pt>
                <c:pt idx="540">
                  <c:v>59.8</c:v>
                </c:pt>
                <c:pt idx="541">
                  <c:v>59.8</c:v>
                </c:pt>
                <c:pt idx="542">
                  <c:v>59.8</c:v>
                </c:pt>
                <c:pt idx="543">
                  <c:v>59.8</c:v>
                </c:pt>
                <c:pt idx="544">
                  <c:v>59.8</c:v>
                </c:pt>
                <c:pt idx="545">
                  <c:v>59.8</c:v>
                </c:pt>
                <c:pt idx="546">
                  <c:v>59.8</c:v>
                </c:pt>
                <c:pt idx="547">
                  <c:v>59.8</c:v>
                </c:pt>
                <c:pt idx="548">
                  <c:v>59.8</c:v>
                </c:pt>
                <c:pt idx="549">
                  <c:v>59.8</c:v>
                </c:pt>
                <c:pt idx="550">
                  <c:v>59.8</c:v>
                </c:pt>
                <c:pt idx="551">
                  <c:v>59.8</c:v>
                </c:pt>
                <c:pt idx="552">
                  <c:v>59.8</c:v>
                </c:pt>
                <c:pt idx="553">
                  <c:v>59.8</c:v>
                </c:pt>
                <c:pt idx="554">
                  <c:v>59.8</c:v>
                </c:pt>
                <c:pt idx="555">
                  <c:v>59.8</c:v>
                </c:pt>
                <c:pt idx="556">
                  <c:v>59.8</c:v>
                </c:pt>
                <c:pt idx="557">
                  <c:v>59.8</c:v>
                </c:pt>
                <c:pt idx="558">
                  <c:v>59.8</c:v>
                </c:pt>
                <c:pt idx="559">
                  <c:v>59.8</c:v>
                </c:pt>
                <c:pt idx="560">
                  <c:v>59.8</c:v>
                </c:pt>
                <c:pt idx="561">
                  <c:v>59.8</c:v>
                </c:pt>
                <c:pt idx="562">
                  <c:v>59.8</c:v>
                </c:pt>
                <c:pt idx="563">
                  <c:v>59.8</c:v>
                </c:pt>
                <c:pt idx="564">
                  <c:v>59.8</c:v>
                </c:pt>
                <c:pt idx="565">
                  <c:v>59.8</c:v>
                </c:pt>
                <c:pt idx="566">
                  <c:v>59.8</c:v>
                </c:pt>
                <c:pt idx="567">
                  <c:v>59.8</c:v>
                </c:pt>
                <c:pt idx="568">
                  <c:v>59.8</c:v>
                </c:pt>
                <c:pt idx="569">
                  <c:v>59.8</c:v>
                </c:pt>
                <c:pt idx="570">
                  <c:v>59.8</c:v>
                </c:pt>
                <c:pt idx="571">
                  <c:v>59.8</c:v>
                </c:pt>
                <c:pt idx="572">
                  <c:v>59.8</c:v>
                </c:pt>
                <c:pt idx="573">
                  <c:v>59.8</c:v>
                </c:pt>
                <c:pt idx="574">
                  <c:v>59.8</c:v>
                </c:pt>
                <c:pt idx="575">
                  <c:v>59.8</c:v>
                </c:pt>
                <c:pt idx="576">
                  <c:v>59.8</c:v>
                </c:pt>
                <c:pt idx="577">
                  <c:v>59.8</c:v>
                </c:pt>
                <c:pt idx="578">
                  <c:v>59.8</c:v>
                </c:pt>
                <c:pt idx="579">
                  <c:v>59.8</c:v>
                </c:pt>
                <c:pt idx="580">
                  <c:v>59.8</c:v>
                </c:pt>
                <c:pt idx="581">
                  <c:v>59.8</c:v>
                </c:pt>
                <c:pt idx="582">
                  <c:v>59.8</c:v>
                </c:pt>
                <c:pt idx="583">
                  <c:v>59.8</c:v>
                </c:pt>
                <c:pt idx="584">
                  <c:v>59.8</c:v>
                </c:pt>
                <c:pt idx="585">
                  <c:v>59.8</c:v>
                </c:pt>
                <c:pt idx="586">
                  <c:v>59.8</c:v>
                </c:pt>
                <c:pt idx="587">
                  <c:v>59.8</c:v>
                </c:pt>
                <c:pt idx="588">
                  <c:v>59.8</c:v>
                </c:pt>
                <c:pt idx="589">
                  <c:v>59.8</c:v>
                </c:pt>
                <c:pt idx="590">
                  <c:v>59.8</c:v>
                </c:pt>
                <c:pt idx="591">
                  <c:v>59.8</c:v>
                </c:pt>
                <c:pt idx="592">
                  <c:v>59.8</c:v>
                </c:pt>
                <c:pt idx="593">
                  <c:v>59.8</c:v>
                </c:pt>
                <c:pt idx="594">
                  <c:v>59.8</c:v>
                </c:pt>
                <c:pt idx="595">
                  <c:v>59.8</c:v>
                </c:pt>
                <c:pt idx="596">
                  <c:v>59.8</c:v>
                </c:pt>
                <c:pt idx="597">
                  <c:v>59.8</c:v>
                </c:pt>
                <c:pt idx="598">
                  <c:v>59.8</c:v>
                </c:pt>
                <c:pt idx="599">
                  <c:v>59.8</c:v>
                </c:pt>
              </c:numCache>
            </c:numRef>
          </c:val>
          <c:smooth val="0"/>
          <c:extLst>
            <c:ext xmlns:c16="http://schemas.microsoft.com/office/drawing/2014/chart" uri="{C3380CC4-5D6E-409C-BE32-E72D297353CC}">
              <c16:uniqueId val="{00000001-2915-403F-B2ED-3557D18E68CF}"/>
            </c:ext>
          </c:extLst>
        </c:ser>
        <c:dLbls>
          <c:showLegendKey val="0"/>
          <c:showVal val="0"/>
          <c:showCatName val="0"/>
          <c:showSerName val="0"/>
          <c:showPercent val="0"/>
          <c:showBubbleSize val="0"/>
        </c:dLbls>
        <c:marker val="1"/>
        <c:smooth val="0"/>
        <c:axId val="1340210671"/>
        <c:axId val="1340207311"/>
      </c:lineChart>
      <c:lineChart>
        <c:grouping val="standard"/>
        <c:varyColors val="0"/>
        <c:ser>
          <c:idx val="2"/>
          <c:order val="2"/>
          <c:tx>
            <c:strRef>
              <c:f>'ONSC Automatic Deployment'!$D$1</c:f>
              <c:strCache>
                <c:ptCount val="1"/>
                <c:pt idx="0">
                  <c:v>ONSC-MW Output</c:v>
                </c:pt>
              </c:strCache>
            </c:strRef>
          </c:tx>
          <c:spPr>
            <a:ln w="28575" cap="rnd">
              <a:solidFill>
                <a:schemeClr val="accent3"/>
              </a:solidFill>
              <a:round/>
            </a:ln>
            <a:effectLst/>
          </c:spPr>
          <c:marker>
            <c:symbol val="none"/>
          </c:marker>
          <c:val>
            <c:numRef>
              <c:f>'ONSC Automatic Deployment'!$D$2:$D$601</c:f>
              <c:numCache>
                <c:formatCode>General</c:formatCode>
                <c:ptCount val="60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10</c:v>
                </c:pt>
                <c:pt idx="134">
                  <c:v>10</c:v>
                </c:pt>
                <c:pt idx="135">
                  <c:v>10</c:v>
                </c:pt>
                <c:pt idx="136">
                  <c:v>10</c:v>
                </c:pt>
                <c:pt idx="137">
                  <c:v>10</c:v>
                </c:pt>
                <c:pt idx="138">
                  <c:v>10</c:v>
                </c:pt>
                <c:pt idx="139">
                  <c:v>10</c:v>
                </c:pt>
                <c:pt idx="140">
                  <c:v>10</c:v>
                </c:pt>
                <c:pt idx="141">
                  <c:v>10</c:v>
                </c:pt>
                <c:pt idx="142">
                  <c:v>10</c:v>
                </c:pt>
                <c:pt idx="143">
                  <c:v>10</c:v>
                </c:pt>
                <c:pt idx="144">
                  <c:v>10</c:v>
                </c:pt>
                <c:pt idx="145">
                  <c:v>10</c:v>
                </c:pt>
                <c:pt idx="146">
                  <c:v>10</c:v>
                </c:pt>
                <c:pt idx="147">
                  <c:v>10</c:v>
                </c:pt>
                <c:pt idx="148">
                  <c:v>10</c:v>
                </c:pt>
                <c:pt idx="149">
                  <c:v>10</c:v>
                </c:pt>
                <c:pt idx="150">
                  <c:v>10</c:v>
                </c:pt>
                <c:pt idx="151">
                  <c:v>10</c:v>
                </c:pt>
                <c:pt idx="152">
                  <c:v>10</c:v>
                </c:pt>
                <c:pt idx="153">
                  <c:v>10</c:v>
                </c:pt>
                <c:pt idx="154">
                  <c:v>10</c:v>
                </c:pt>
                <c:pt idx="155">
                  <c:v>10</c:v>
                </c:pt>
                <c:pt idx="156">
                  <c:v>10</c:v>
                </c:pt>
                <c:pt idx="157">
                  <c:v>10</c:v>
                </c:pt>
                <c:pt idx="158">
                  <c:v>10</c:v>
                </c:pt>
                <c:pt idx="159">
                  <c:v>10</c:v>
                </c:pt>
                <c:pt idx="160">
                  <c:v>10</c:v>
                </c:pt>
                <c:pt idx="161">
                  <c:v>10</c:v>
                </c:pt>
                <c:pt idx="162">
                  <c:v>10</c:v>
                </c:pt>
                <c:pt idx="163">
                  <c:v>10</c:v>
                </c:pt>
                <c:pt idx="164">
                  <c:v>10</c:v>
                </c:pt>
                <c:pt idx="165">
                  <c:v>10</c:v>
                </c:pt>
                <c:pt idx="166">
                  <c:v>10</c:v>
                </c:pt>
                <c:pt idx="167">
                  <c:v>10</c:v>
                </c:pt>
                <c:pt idx="168">
                  <c:v>10</c:v>
                </c:pt>
                <c:pt idx="169">
                  <c:v>10</c:v>
                </c:pt>
                <c:pt idx="170">
                  <c:v>10</c:v>
                </c:pt>
                <c:pt idx="171">
                  <c:v>10</c:v>
                </c:pt>
                <c:pt idx="172">
                  <c:v>10</c:v>
                </c:pt>
                <c:pt idx="173">
                  <c:v>10</c:v>
                </c:pt>
                <c:pt idx="174">
                  <c:v>10</c:v>
                </c:pt>
                <c:pt idx="175">
                  <c:v>10</c:v>
                </c:pt>
                <c:pt idx="176">
                  <c:v>10</c:v>
                </c:pt>
                <c:pt idx="177">
                  <c:v>10</c:v>
                </c:pt>
                <c:pt idx="178">
                  <c:v>10</c:v>
                </c:pt>
                <c:pt idx="179">
                  <c:v>10</c:v>
                </c:pt>
                <c:pt idx="180">
                  <c:v>10</c:v>
                </c:pt>
                <c:pt idx="181">
                  <c:v>10</c:v>
                </c:pt>
                <c:pt idx="182">
                  <c:v>10</c:v>
                </c:pt>
                <c:pt idx="183">
                  <c:v>10</c:v>
                </c:pt>
                <c:pt idx="184">
                  <c:v>10</c:v>
                </c:pt>
                <c:pt idx="185">
                  <c:v>10</c:v>
                </c:pt>
                <c:pt idx="186">
                  <c:v>10</c:v>
                </c:pt>
                <c:pt idx="187">
                  <c:v>10</c:v>
                </c:pt>
                <c:pt idx="188">
                  <c:v>10</c:v>
                </c:pt>
                <c:pt idx="189">
                  <c:v>10</c:v>
                </c:pt>
                <c:pt idx="190">
                  <c:v>10</c:v>
                </c:pt>
                <c:pt idx="191">
                  <c:v>10</c:v>
                </c:pt>
                <c:pt idx="192">
                  <c:v>10</c:v>
                </c:pt>
                <c:pt idx="193">
                  <c:v>10</c:v>
                </c:pt>
                <c:pt idx="194">
                  <c:v>10</c:v>
                </c:pt>
                <c:pt idx="195">
                  <c:v>10</c:v>
                </c:pt>
                <c:pt idx="196">
                  <c:v>10</c:v>
                </c:pt>
                <c:pt idx="197">
                  <c:v>10</c:v>
                </c:pt>
                <c:pt idx="198">
                  <c:v>10</c:v>
                </c:pt>
                <c:pt idx="199">
                  <c:v>10</c:v>
                </c:pt>
                <c:pt idx="200">
                  <c:v>10</c:v>
                </c:pt>
                <c:pt idx="201">
                  <c:v>10</c:v>
                </c:pt>
                <c:pt idx="202">
                  <c:v>10</c:v>
                </c:pt>
                <c:pt idx="203">
                  <c:v>10</c:v>
                </c:pt>
                <c:pt idx="204">
                  <c:v>10</c:v>
                </c:pt>
                <c:pt idx="205">
                  <c:v>10</c:v>
                </c:pt>
                <c:pt idx="206">
                  <c:v>10</c:v>
                </c:pt>
                <c:pt idx="207">
                  <c:v>10</c:v>
                </c:pt>
                <c:pt idx="208">
                  <c:v>10</c:v>
                </c:pt>
                <c:pt idx="209">
                  <c:v>10</c:v>
                </c:pt>
                <c:pt idx="210">
                  <c:v>10</c:v>
                </c:pt>
                <c:pt idx="211">
                  <c:v>10</c:v>
                </c:pt>
                <c:pt idx="212">
                  <c:v>10</c:v>
                </c:pt>
                <c:pt idx="213">
                  <c:v>10</c:v>
                </c:pt>
                <c:pt idx="214">
                  <c:v>10</c:v>
                </c:pt>
                <c:pt idx="215">
                  <c:v>10</c:v>
                </c:pt>
                <c:pt idx="216">
                  <c:v>10</c:v>
                </c:pt>
                <c:pt idx="217">
                  <c:v>10</c:v>
                </c:pt>
                <c:pt idx="218">
                  <c:v>10</c:v>
                </c:pt>
                <c:pt idx="219">
                  <c:v>10</c:v>
                </c:pt>
                <c:pt idx="220">
                  <c:v>10</c:v>
                </c:pt>
                <c:pt idx="221">
                  <c:v>10</c:v>
                </c:pt>
                <c:pt idx="222">
                  <c:v>10</c:v>
                </c:pt>
                <c:pt idx="223">
                  <c:v>10</c:v>
                </c:pt>
                <c:pt idx="224">
                  <c:v>10</c:v>
                </c:pt>
                <c:pt idx="225">
                  <c:v>10</c:v>
                </c:pt>
                <c:pt idx="226">
                  <c:v>10</c:v>
                </c:pt>
                <c:pt idx="227">
                  <c:v>10</c:v>
                </c:pt>
                <c:pt idx="228">
                  <c:v>10</c:v>
                </c:pt>
                <c:pt idx="229">
                  <c:v>10</c:v>
                </c:pt>
                <c:pt idx="230">
                  <c:v>10</c:v>
                </c:pt>
                <c:pt idx="231">
                  <c:v>10</c:v>
                </c:pt>
                <c:pt idx="232">
                  <c:v>10</c:v>
                </c:pt>
                <c:pt idx="233">
                  <c:v>10</c:v>
                </c:pt>
                <c:pt idx="234">
                  <c:v>10</c:v>
                </c:pt>
                <c:pt idx="235">
                  <c:v>10</c:v>
                </c:pt>
                <c:pt idx="236">
                  <c:v>10</c:v>
                </c:pt>
                <c:pt idx="237">
                  <c:v>10</c:v>
                </c:pt>
                <c:pt idx="238">
                  <c:v>10</c:v>
                </c:pt>
                <c:pt idx="239">
                  <c:v>10</c:v>
                </c:pt>
                <c:pt idx="240">
                  <c:v>10</c:v>
                </c:pt>
                <c:pt idx="241">
                  <c:v>10</c:v>
                </c:pt>
                <c:pt idx="242">
                  <c:v>10</c:v>
                </c:pt>
                <c:pt idx="243">
                  <c:v>10</c:v>
                </c:pt>
                <c:pt idx="244">
                  <c:v>10</c:v>
                </c:pt>
                <c:pt idx="245">
                  <c:v>10</c:v>
                </c:pt>
                <c:pt idx="246">
                  <c:v>10</c:v>
                </c:pt>
                <c:pt idx="247">
                  <c:v>10</c:v>
                </c:pt>
                <c:pt idx="248">
                  <c:v>10</c:v>
                </c:pt>
                <c:pt idx="249">
                  <c:v>10</c:v>
                </c:pt>
                <c:pt idx="250">
                  <c:v>10</c:v>
                </c:pt>
                <c:pt idx="251">
                  <c:v>10</c:v>
                </c:pt>
                <c:pt idx="252">
                  <c:v>10</c:v>
                </c:pt>
                <c:pt idx="253">
                  <c:v>10</c:v>
                </c:pt>
                <c:pt idx="254">
                  <c:v>10</c:v>
                </c:pt>
                <c:pt idx="255">
                  <c:v>10</c:v>
                </c:pt>
                <c:pt idx="256">
                  <c:v>10</c:v>
                </c:pt>
                <c:pt idx="257">
                  <c:v>10</c:v>
                </c:pt>
                <c:pt idx="258">
                  <c:v>10</c:v>
                </c:pt>
                <c:pt idx="259">
                  <c:v>10</c:v>
                </c:pt>
                <c:pt idx="260">
                  <c:v>10</c:v>
                </c:pt>
                <c:pt idx="261">
                  <c:v>10</c:v>
                </c:pt>
                <c:pt idx="262">
                  <c:v>10</c:v>
                </c:pt>
                <c:pt idx="263">
                  <c:v>10</c:v>
                </c:pt>
                <c:pt idx="264">
                  <c:v>10</c:v>
                </c:pt>
                <c:pt idx="265">
                  <c:v>10</c:v>
                </c:pt>
                <c:pt idx="266">
                  <c:v>10</c:v>
                </c:pt>
                <c:pt idx="267">
                  <c:v>10</c:v>
                </c:pt>
                <c:pt idx="268">
                  <c:v>10</c:v>
                </c:pt>
                <c:pt idx="269">
                  <c:v>10</c:v>
                </c:pt>
                <c:pt idx="270">
                  <c:v>10</c:v>
                </c:pt>
                <c:pt idx="271">
                  <c:v>10</c:v>
                </c:pt>
                <c:pt idx="272">
                  <c:v>10</c:v>
                </c:pt>
                <c:pt idx="273">
                  <c:v>10</c:v>
                </c:pt>
                <c:pt idx="274">
                  <c:v>10</c:v>
                </c:pt>
                <c:pt idx="275">
                  <c:v>10</c:v>
                </c:pt>
                <c:pt idx="276">
                  <c:v>10</c:v>
                </c:pt>
                <c:pt idx="277">
                  <c:v>10</c:v>
                </c:pt>
                <c:pt idx="278">
                  <c:v>10</c:v>
                </c:pt>
                <c:pt idx="279">
                  <c:v>10</c:v>
                </c:pt>
                <c:pt idx="280">
                  <c:v>10</c:v>
                </c:pt>
                <c:pt idx="281">
                  <c:v>10</c:v>
                </c:pt>
                <c:pt idx="282">
                  <c:v>10</c:v>
                </c:pt>
                <c:pt idx="283">
                  <c:v>10</c:v>
                </c:pt>
                <c:pt idx="284">
                  <c:v>10</c:v>
                </c:pt>
                <c:pt idx="285">
                  <c:v>10</c:v>
                </c:pt>
                <c:pt idx="286">
                  <c:v>10</c:v>
                </c:pt>
                <c:pt idx="287">
                  <c:v>10</c:v>
                </c:pt>
                <c:pt idx="288">
                  <c:v>10</c:v>
                </c:pt>
                <c:pt idx="289">
                  <c:v>10</c:v>
                </c:pt>
                <c:pt idx="290">
                  <c:v>10</c:v>
                </c:pt>
                <c:pt idx="291">
                  <c:v>10</c:v>
                </c:pt>
                <c:pt idx="292">
                  <c:v>10</c:v>
                </c:pt>
                <c:pt idx="293">
                  <c:v>10</c:v>
                </c:pt>
                <c:pt idx="294">
                  <c:v>10</c:v>
                </c:pt>
                <c:pt idx="295">
                  <c:v>10</c:v>
                </c:pt>
                <c:pt idx="296">
                  <c:v>10</c:v>
                </c:pt>
                <c:pt idx="297">
                  <c:v>10</c:v>
                </c:pt>
                <c:pt idx="298">
                  <c:v>10</c:v>
                </c:pt>
                <c:pt idx="299">
                  <c:v>10</c:v>
                </c:pt>
                <c:pt idx="300">
                  <c:v>10</c:v>
                </c:pt>
                <c:pt idx="301">
                  <c:v>10</c:v>
                </c:pt>
                <c:pt idx="302">
                  <c:v>10</c:v>
                </c:pt>
                <c:pt idx="303">
                  <c:v>10</c:v>
                </c:pt>
                <c:pt idx="304">
                  <c:v>10</c:v>
                </c:pt>
                <c:pt idx="305">
                  <c:v>10</c:v>
                </c:pt>
                <c:pt idx="306">
                  <c:v>10</c:v>
                </c:pt>
                <c:pt idx="307">
                  <c:v>10</c:v>
                </c:pt>
                <c:pt idx="308">
                  <c:v>10</c:v>
                </c:pt>
                <c:pt idx="309">
                  <c:v>10</c:v>
                </c:pt>
                <c:pt idx="310">
                  <c:v>10</c:v>
                </c:pt>
                <c:pt idx="311">
                  <c:v>10</c:v>
                </c:pt>
                <c:pt idx="312">
                  <c:v>9.9</c:v>
                </c:pt>
                <c:pt idx="313">
                  <c:v>9.8000000000000007</c:v>
                </c:pt>
                <c:pt idx="314">
                  <c:v>9.7000000000000011</c:v>
                </c:pt>
                <c:pt idx="315">
                  <c:v>9.6000000000000014</c:v>
                </c:pt>
                <c:pt idx="316">
                  <c:v>9.5000000000000018</c:v>
                </c:pt>
                <c:pt idx="317">
                  <c:v>9.4000000000000021</c:v>
                </c:pt>
                <c:pt idx="318">
                  <c:v>9.3000000000000025</c:v>
                </c:pt>
                <c:pt idx="319">
                  <c:v>9.2000000000000028</c:v>
                </c:pt>
                <c:pt idx="320">
                  <c:v>9.1000000000000032</c:v>
                </c:pt>
                <c:pt idx="321">
                  <c:v>9.0000000000000036</c:v>
                </c:pt>
                <c:pt idx="322">
                  <c:v>8.9000000000000039</c:v>
                </c:pt>
                <c:pt idx="323">
                  <c:v>8.8000000000000043</c:v>
                </c:pt>
                <c:pt idx="324">
                  <c:v>8.7000000000000046</c:v>
                </c:pt>
                <c:pt idx="325">
                  <c:v>8.600000000000005</c:v>
                </c:pt>
                <c:pt idx="326">
                  <c:v>8.5000000000000053</c:v>
                </c:pt>
                <c:pt idx="327">
                  <c:v>8.4000000000000057</c:v>
                </c:pt>
                <c:pt idx="328">
                  <c:v>8.300000000000006</c:v>
                </c:pt>
                <c:pt idx="329">
                  <c:v>8.2000000000000064</c:v>
                </c:pt>
                <c:pt idx="330">
                  <c:v>8.1000000000000068</c:v>
                </c:pt>
                <c:pt idx="331">
                  <c:v>8.0000000000000071</c:v>
                </c:pt>
                <c:pt idx="332">
                  <c:v>7.9000000000000075</c:v>
                </c:pt>
                <c:pt idx="333">
                  <c:v>7.8000000000000078</c:v>
                </c:pt>
                <c:pt idx="334">
                  <c:v>7.7000000000000082</c:v>
                </c:pt>
                <c:pt idx="335">
                  <c:v>7.6000000000000085</c:v>
                </c:pt>
                <c:pt idx="336">
                  <c:v>7.5000000000000089</c:v>
                </c:pt>
                <c:pt idx="337">
                  <c:v>7.4000000000000092</c:v>
                </c:pt>
                <c:pt idx="338">
                  <c:v>7.3000000000000096</c:v>
                </c:pt>
                <c:pt idx="339">
                  <c:v>7.2000000000000099</c:v>
                </c:pt>
                <c:pt idx="340">
                  <c:v>7.1000000000000103</c:v>
                </c:pt>
                <c:pt idx="341">
                  <c:v>7.0000000000000107</c:v>
                </c:pt>
                <c:pt idx="342">
                  <c:v>6.900000000000011</c:v>
                </c:pt>
                <c:pt idx="343">
                  <c:v>6.8000000000000114</c:v>
                </c:pt>
                <c:pt idx="344">
                  <c:v>6.7000000000000117</c:v>
                </c:pt>
                <c:pt idx="345">
                  <c:v>6.6000000000000121</c:v>
                </c:pt>
                <c:pt idx="346">
                  <c:v>6.5000000000000124</c:v>
                </c:pt>
                <c:pt idx="347">
                  <c:v>6.4000000000000128</c:v>
                </c:pt>
                <c:pt idx="348">
                  <c:v>6.3000000000000131</c:v>
                </c:pt>
                <c:pt idx="349">
                  <c:v>6.2000000000000135</c:v>
                </c:pt>
                <c:pt idx="350">
                  <c:v>6.1000000000000139</c:v>
                </c:pt>
                <c:pt idx="351">
                  <c:v>6.0000000000000142</c:v>
                </c:pt>
                <c:pt idx="352">
                  <c:v>5.9000000000000146</c:v>
                </c:pt>
                <c:pt idx="353">
                  <c:v>5.8000000000000149</c:v>
                </c:pt>
                <c:pt idx="354">
                  <c:v>5.7000000000000153</c:v>
                </c:pt>
                <c:pt idx="355">
                  <c:v>5.6000000000000156</c:v>
                </c:pt>
                <c:pt idx="356">
                  <c:v>5.500000000000016</c:v>
                </c:pt>
                <c:pt idx="357">
                  <c:v>5.4000000000000163</c:v>
                </c:pt>
                <c:pt idx="358">
                  <c:v>5.3000000000000167</c:v>
                </c:pt>
                <c:pt idx="359">
                  <c:v>5.2000000000000171</c:v>
                </c:pt>
                <c:pt idx="360">
                  <c:v>5.1000000000000174</c:v>
                </c:pt>
                <c:pt idx="361">
                  <c:v>5.0000000000000178</c:v>
                </c:pt>
                <c:pt idx="362">
                  <c:v>4.9000000000000181</c:v>
                </c:pt>
                <c:pt idx="363">
                  <c:v>4.8000000000000185</c:v>
                </c:pt>
                <c:pt idx="364">
                  <c:v>4.7000000000000188</c:v>
                </c:pt>
                <c:pt idx="365">
                  <c:v>4.6000000000000192</c:v>
                </c:pt>
                <c:pt idx="366">
                  <c:v>4.5000000000000195</c:v>
                </c:pt>
                <c:pt idx="367">
                  <c:v>4.4000000000000199</c:v>
                </c:pt>
                <c:pt idx="368">
                  <c:v>4.3000000000000203</c:v>
                </c:pt>
                <c:pt idx="369">
                  <c:v>4.2000000000000206</c:v>
                </c:pt>
                <c:pt idx="370">
                  <c:v>4.100000000000021</c:v>
                </c:pt>
                <c:pt idx="371">
                  <c:v>4.0000000000000213</c:v>
                </c:pt>
                <c:pt idx="372">
                  <c:v>3.9000000000000212</c:v>
                </c:pt>
                <c:pt idx="373">
                  <c:v>3.8000000000000211</c:v>
                </c:pt>
                <c:pt idx="374">
                  <c:v>3.700000000000021</c:v>
                </c:pt>
                <c:pt idx="375">
                  <c:v>3.600000000000021</c:v>
                </c:pt>
                <c:pt idx="376">
                  <c:v>3.5000000000000209</c:v>
                </c:pt>
                <c:pt idx="377">
                  <c:v>3.4000000000000208</c:v>
                </c:pt>
                <c:pt idx="378">
                  <c:v>3.3000000000000207</c:v>
                </c:pt>
                <c:pt idx="379">
                  <c:v>3.2000000000000206</c:v>
                </c:pt>
                <c:pt idx="380">
                  <c:v>3.1000000000000205</c:v>
                </c:pt>
                <c:pt idx="381">
                  <c:v>3.0000000000000204</c:v>
                </c:pt>
                <c:pt idx="382">
                  <c:v>2.9000000000000203</c:v>
                </c:pt>
                <c:pt idx="383">
                  <c:v>2.8000000000000203</c:v>
                </c:pt>
                <c:pt idx="384">
                  <c:v>2.7000000000000202</c:v>
                </c:pt>
                <c:pt idx="385">
                  <c:v>2.6000000000000201</c:v>
                </c:pt>
                <c:pt idx="386">
                  <c:v>2.50000000000002</c:v>
                </c:pt>
                <c:pt idx="387">
                  <c:v>2.4000000000000199</c:v>
                </c:pt>
                <c:pt idx="388">
                  <c:v>2.3000000000000198</c:v>
                </c:pt>
                <c:pt idx="389">
                  <c:v>2.2000000000000197</c:v>
                </c:pt>
                <c:pt idx="390">
                  <c:v>2.1000000000000196</c:v>
                </c:pt>
                <c:pt idx="391">
                  <c:v>2.0000000000000195</c:v>
                </c:pt>
                <c:pt idx="392">
                  <c:v>1.9000000000000195</c:v>
                </c:pt>
                <c:pt idx="393">
                  <c:v>1.8000000000000194</c:v>
                </c:pt>
                <c:pt idx="394">
                  <c:v>1.7000000000000193</c:v>
                </c:pt>
                <c:pt idx="395">
                  <c:v>1.6000000000000192</c:v>
                </c:pt>
                <c:pt idx="396">
                  <c:v>1.5000000000000191</c:v>
                </c:pt>
                <c:pt idx="397">
                  <c:v>1.400000000000019</c:v>
                </c:pt>
                <c:pt idx="398">
                  <c:v>1.3000000000000189</c:v>
                </c:pt>
                <c:pt idx="399">
                  <c:v>1.2000000000000188</c:v>
                </c:pt>
                <c:pt idx="400">
                  <c:v>1.1000000000000187</c:v>
                </c:pt>
                <c:pt idx="401">
                  <c:v>1.0000000000000187</c:v>
                </c:pt>
                <c:pt idx="402">
                  <c:v>0.90000000000001867</c:v>
                </c:pt>
                <c:pt idx="403">
                  <c:v>0.8000000000000187</c:v>
                </c:pt>
                <c:pt idx="404">
                  <c:v>0.70000000000001872</c:v>
                </c:pt>
                <c:pt idx="405">
                  <c:v>0.60000000000001874</c:v>
                </c:pt>
                <c:pt idx="406">
                  <c:v>0.50000000000001876</c:v>
                </c:pt>
                <c:pt idx="407">
                  <c:v>0.40000000000001878</c:v>
                </c:pt>
                <c:pt idx="408">
                  <c:v>0.30000000000001881</c:v>
                </c:pt>
                <c:pt idx="409">
                  <c:v>0.2000000000000188</c:v>
                </c:pt>
                <c:pt idx="410">
                  <c:v>0.1000000000000188</c:v>
                </c:pt>
                <c:pt idx="411">
                  <c:v>1.8790524691780774E-14</c:v>
                </c:pt>
                <c:pt idx="412">
                  <c:v>0</c:v>
                </c:pt>
                <c:pt idx="413">
                  <c:v>0</c:v>
                </c:pt>
                <c:pt idx="414">
                  <c:v>0</c:v>
                </c:pt>
                <c:pt idx="415">
                  <c:v>0</c:v>
                </c:pt>
                <c:pt idx="416">
                  <c:v>0</c:v>
                </c:pt>
                <c:pt idx="417">
                  <c:v>0</c:v>
                </c:pt>
                <c:pt idx="418">
                  <c:v>0</c:v>
                </c:pt>
                <c:pt idx="419">
                  <c:v>0</c:v>
                </c:pt>
                <c:pt idx="420">
                  <c:v>0</c:v>
                </c:pt>
                <c:pt idx="421">
                  <c:v>0</c:v>
                </c:pt>
                <c:pt idx="422">
                  <c:v>0</c:v>
                </c:pt>
                <c:pt idx="423">
                  <c:v>0</c:v>
                </c:pt>
                <c:pt idx="424">
                  <c:v>0</c:v>
                </c:pt>
                <c:pt idx="425">
                  <c:v>0</c:v>
                </c:pt>
                <c:pt idx="426">
                  <c:v>0</c:v>
                </c:pt>
                <c:pt idx="427">
                  <c:v>0</c:v>
                </c:pt>
                <c:pt idx="428">
                  <c:v>0</c:v>
                </c:pt>
                <c:pt idx="429">
                  <c:v>0</c:v>
                </c:pt>
                <c:pt idx="430">
                  <c:v>0</c:v>
                </c:pt>
                <c:pt idx="431">
                  <c:v>0</c:v>
                </c:pt>
                <c:pt idx="432">
                  <c:v>0</c:v>
                </c:pt>
                <c:pt idx="433">
                  <c:v>0</c:v>
                </c:pt>
                <c:pt idx="434">
                  <c:v>0</c:v>
                </c:pt>
                <c:pt idx="435">
                  <c:v>0</c:v>
                </c:pt>
                <c:pt idx="436">
                  <c:v>0</c:v>
                </c:pt>
                <c:pt idx="437">
                  <c:v>0</c:v>
                </c:pt>
                <c:pt idx="438">
                  <c:v>0</c:v>
                </c:pt>
                <c:pt idx="439">
                  <c:v>0</c:v>
                </c:pt>
                <c:pt idx="440">
                  <c:v>0</c:v>
                </c:pt>
                <c:pt idx="441">
                  <c:v>0</c:v>
                </c:pt>
                <c:pt idx="442">
                  <c:v>0</c:v>
                </c:pt>
                <c:pt idx="443">
                  <c:v>0</c:v>
                </c:pt>
                <c:pt idx="444">
                  <c:v>0</c:v>
                </c:pt>
                <c:pt idx="445">
                  <c:v>0</c:v>
                </c:pt>
                <c:pt idx="446">
                  <c:v>0</c:v>
                </c:pt>
                <c:pt idx="447">
                  <c:v>0</c:v>
                </c:pt>
                <c:pt idx="448">
                  <c:v>0</c:v>
                </c:pt>
                <c:pt idx="449">
                  <c:v>0</c:v>
                </c:pt>
                <c:pt idx="450">
                  <c:v>0</c:v>
                </c:pt>
                <c:pt idx="451">
                  <c:v>0</c:v>
                </c:pt>
                <c:pt idx="452">
                  <c:v>0</c:v>
                </c:pt>
                <c:pt idx="453">
                  <c:v>0</c:v>
                </c:pt>
                <c:pt idx="454">
                  <c:v>0</c:v>
                </c:pt>
                <c:pt idx="455">
                  <c:v>0</c:v>
                </c:pt>
                <c:pt idx="456">
                  <c:v>0</c:v>
                </c:pt>
                <c:pt idx="457">
                  <c:v>0</c:v>
                </c:pt>
                <c:pt idx="458">
                  <c:v>0</c:v>
                </c:pt>
                <c:pt idx="459">
                  <c:v>0</c:v>
                </c:pt>
                <c:pt idx="460">
                  <c:v>0</c:v>
                </c:pt>
                <c:pt idx="461">
                  <c:v>0</c:v>
                </c:pt>
                <c:pt idx="462">
                  <c:v>0</c:v>
                </c:pt>
                <c:pt idx="463">
                  <c:v>0</c:v>
                </c:pt>
                <c:pt idx="464">
                  <c:v>0</c:v>
                </c:pt>
                <c:pt idx="465">
                  <c:v>0</c:v>
                </c:pt>
                <c:pt idx="466">
                  <c:v>0</c:v>
                </c:pt>
                <c:pt idx="467">
                  <c:v>0</c:v>
                </c:pt>
                <c:pt idx="468">
                  <c:v>0</c:v>
                </c:pt>
                <c:pt idx="469">
                  <c:v>0</c:v>
                </c:pt>
                <c:pt idx="470">
                  <c:v>0</c:v>
                </c:pt>
                <c:pt idx="471">
                  <c:v>0</c:v>
                </c:pt>
                <c:pt idx="472">
                  <c:v>0</c:v>
                </c:pt>
                <c:pt idx="473">
                  <c:v>0</c:v>
                </c:pt>
                <c:pt idx="474">
                  <c:v>0</c:v>
                </c:pt>
                <c:pt idx="475">
                  <c:v>0</c:v>
                </c:pt>
                <c:pt idx="476">
                  <c:v>0</c:v>
                </c:pt>
                <c:pt idx="477">
                  <c:v>0</c:v>
                </c:pt>
                <c:pt idx="478">
                  <c:v>0</c:v>
                </c:pt>
                <c:pt idx="479">
                  <c:v>0</c:v>
                </c:pt>
                <c:pt idx="480">
                  <c:v>0</c:v>
                </c:pt>
                <c:pt idx="481">
                  <c:v>0</c:v>
                </c:pt>
                <c:pt idx="482">
                  <c:v>0</c:v>
                </c:pt>
                <c:pt idx="483">
                  <c:v>0</c:v>
                </c:pt>
                <c:pt idx="484">
                  <c:v>0</c:v>
                </c:pt>
                <c:pt idx="485">
                  <c:v>0</c:v>
                </c:pt>
                <c:pt idx="486">
                  <c:v>0</c:v>
                </c:pt>
                <c:pt idx="487">
                  <c:v>0</c:v>
                </c:pt>
                <c:pt idx="488">
                  <c:v>0</c:v>
                </c:pt>
                <c:pt idx="489">
                  <c:v>0</c:v>
                </c:pt>
                <c:pt idx="490">
                  <c:v>0</c:v>
                </c:pt>
                <c:pt idx="491">
                  <c:v>0</c:v>
                </c:pt>
                <c:pt idx="492">
                  <c:v>0</c:v>
                </c:pt>
                <c:pt idx="493">
                  <c:v>0</c:v>
                </c:pt>
                <c:pt idx="494">
                  <c:v>0</c:v>
                </c:pt>
                <c:pt idx="495">
                  <c:v>0</c:v>
                </c:pt>
                <c:pt idx="496">
                  <c:v>0</c:v>
                </c:pt>
                <c:pt idx="497">
                  <c:v>0</c:v>
                </c:pt>
                <c:pt idx="498">
                  <c:v>0</c:v>
                </c:pt>
                <c:pt idx="499">
                  <c:v>0</c:v>
                </c:pt>
                <c:pt idx="500">
                  <c:v>0</c:v>
                </c:pt>
                <c:pt idx="501">
                  <c:v>0</c:v>
                </c:pt>
                <c:pt idx="502">
                  <c:v>0</c:v>
                </c:pt>
                <c:pt idx="503">
                  <c:v>0</c:v>
                </c:pt>
                <c:pt idx="504">
                  <c:v>0</c:v>
                </c:pt>
                <c:pt idx="505">
                  <c:v>0</c:v>
                </c:pt>
                <c:pt idx="506">
                  <c:v>0</c:v>
                </c:pt>
                <c:pt idx="507">
                  <c:v>0</c:v>
                </c:pt>
                <c:pt idx="508">
                  <c:v>0</c:v>
                </c:pt>
                <c:pt idx="509">
                  <c:v>0</c:v>
                </c:pt>
                <c:pt idx="510">
                  <c:v>0</c:v>
                </c:pt>
                <c:pt idx="511">
                  <c:v>0</c:v>
                </c:pt>
                <c:pt idx="512">
                  <c:v>0</c:v>
                </c:pt>
                <c:pt idx="513">
                  <c:v>0</c:v>
                </c:pt>
                <c:pt idx="514">
                  <c:v>0</c:v>
                </c:pt>
                <c:pt idx="515">
                  <c:v>0</c:v>
                </c:pt>
                <c:pt idx="516">
                  <c:v>0</c:v>
                </c:pt>
                <c:pt idx="517">
                  <c:v>0</c:v>
                </c:pt>
                <c:pt idx="518">
                  <c:v>0</c:v>
                </c:pt>
                <c:pt idx="519">
                  <c:v>0</c:v>
                </c:pt>
                <c:pt idx="520">
                  <c:v>0</c:v>
                </c:pt>
                <c:pt idx="521">
                  <c:v>0</c:v>
                </c:pt>
                <c:pt idx="522">
                  <c:v>0</c:v>
                </c:pt>
                <c:pt idx="523">
                  <c:v>0</c:v>
                </c:pt>
                <c:pt idx="524">
                  <c:v>0</c:v>
                </c:pt>
                <c:pt idx="525">
                  <c:v>0</c:v>
                </c:pt>
                <c:pt idx="526">
                  <c:v>0</c:v>
                </c:pt>
                <c:pt idx="527">
                  <c:v>0</c:v>
                </c:pt>
                <c:pt idx="528">
                  <c:v>0</c:v>
                </c:pt>
                <c:pt idx="529">
                  <c:v>0</c:v>
                </c:pt>
                <c:pt idx="530">
                  <c:v>0</c:v>
                </c:pt>
                <c:pt idx="531">
                  <c:v>0</c:v>
                </c:pt>
                <c:pt idx="532">
                  <c:v>0</c:v>
                </c:pt>
                <c:pt idx="533">
                  <c:v>0</c:v>
                </c:pt>
                <c:pt idx="534">
                  <c:v>0</c:v>
                </c:pt>
                <c:pt idx="535">
                  <c:v>0</c:v>
                </c:pt>
                <c:pt idx="536">
                  <c:v>0</c:v>
                </c:pt>
                <c:pt idx="537">
                  <c:v>0</c:v>
                </c:pt>
                <c:pt idx="538">
                  <c:v>0</c:v>
                </c:pt>
                <c:pt idx="539">
                  <c:v>0</c:v>
                </c:pt>
                <c:pt idx="540">
                  <c:v>0</c:v>
                </c:pt>
                <c:pt idx="541">
                  <c:v>0</c:v>
                </c:pt>
                <c:pt idx="542">
                  <c:v>0</c:v>
                </c:pt>
                <c:pt idx="543">
                  <c:v>0</c:v>
                </c:pt>
                <c:pt idx="544">
                  <c:v>0</c:v>
                </c:pt>
                <c:pt idx="545">
                  <c:v>0</c:v>
                </c:pt>
                <c:pt idx="546">
                  <c:v>0</c:v>
                </c:pt>
                <c:pt idx="547">
                  <c:v>0</c:v>
                </c:pt>
                <c:pt idx="548">
                  <c:v>0</c:v>
                </c:pt>
                <c:pt idx="549">
                  <c:v>0</c:v>
                </c:pt>
                <c:pt idx="550">
                  <c:v>0</c:v>
                </c:pt>
                <c:pt idx="551">
                  <c:v>0</c:v>
                </c:pt>
                <c:pt idx="552">
                  <c:v>0</c:v>
                </c:pt>
                <c:pt idx="553">
                  <c:v>0</c:v>
                </c:pt>
                <c:pt idx="554">
                  <c:v>0</c:v>
                </c:pt>
                <c:pt idx="555">
                  <c:v>0</c:v>
                </c:pt>
                <c:pt idx="556">
                  <c:v>0</c:v>
                </c:pt>
                <c:pt idx="557">
                  <c:v>0</c:v>
                </c:pt>
                <c:pt idx="558">
                  <c:v>0</c:v>
                </c:pt>
                <c:pt idx="559">
                  <c:v>0</c:v>
                </c:pt>
                <c:pt idx="560">
                  <c:v>0</c:v>
                </c:pt>
                <c:pt idx="561">
                  <c:v>0</c:v>
                </c:pt>
                <c:pt idx="562">
                  <c:v>0</c:v>
                </c:pt>
                <c:pt idx="563">
                  <c:v>0</c:v>
                </c:pt>
                <c:pt idx="564">
                  <c:v>0</c:v>
                </c:pt>
                <c:pt idx="565">
                  <c:v>0</c:v>
                </c:pt>
                <c:pt idx="566">
                  <c:v>0</c:v>
                </c:pt>
                <c:pt idx="567">
                  <c:v>0</c:v>
                </c:pt>
                <c:pt idx="568">
                  <c:v>0</c:v>
                </c:pt>
                <c:pt idx="569">
                  <c:v>0</c:v>
                </c:pt>
                <c:pt idx="570">
                  <c:v>0</c:v>
                </c:pt>
                <c:pt idx="571">
                  <c:v>0</c:v>
                </c:pt>
                <c:pt idx="572">
                  <c:v>0</c:v>
                </c:pt>
                <c:pt idx="573">
                  <c:v>0</c:v>
                </c:pt>
                <c:pt idx="574">
                  <c:v>0</c:v>
                </c:pt>
                <c:pt idx="575">
                  <c:v>0</c:v>
                </c:pt>
                <c:pt idx="576">
                  <c:v>0</c:v>
                </c:pt>
                <c:pt idx="577">
                  <c:v>0</c:v>
                </c:pt>
                <c:pt idx="578">
                  <c:v>0</c:v>
                </c:pt>
                <c:pt idx="579">
                  <c:v>0</c:v>
                </c:pt>
                <c:pt idx="580">
                  <c:v>0</c:v>
                </c:pt>
                <c:pt idx="581">
                  <c:v>0</c:v>
                </c:pt>
                <c:pt idx="582">
                  <c:v>0</c:v>
                </c:pt>
                <c:pt idx="583">
                  <c:v>0</c:v>
                </c:pt>
                <c:pt idx="584">
                  <c:v>0</c:v>
                </c:pt>
                <c:pt idx="585">
                  <c:v>0</c:v>
                </c:pt>
                <c:pt idx="586">
                  <c:v>0</c:v>
                </c:pt>
                <c:pt idx="587">
                  <c:v>0</c:v>
                </c:pt>
                <c:pt idx="588">
                  <c:v>0</c:v>
                </c:pt>
                <c:pt idx="589">
                  <c:v>0</c:v>
                </c:pt>
                <c:pt idx="590">
                  <c:v>0</c:v>
                </c:pt>
                <c:pt idx="591">
                  <c:v>0</c:v>
                </c:pt>
                <c:pt idx="592">
                  <c:v>0</c:v>
                </c:pt>
                <c:pt idx="593">
                  <c:v>0</c:v>
                </c:pt>
                <c:pt idx="594">
                  <c:v>0</c:v>
                </c:pt>
                <c:pt idx="595">
                  <c:v>0</c:v>
                </c:pt>
                <c:pt idx="596">
                  <c:v>0</c:v>
                </c:pt>
                <c:pt idx="597">
                  <c:v>0</c:v>
                </c:pt>
                <c:pt idx="598">
                  <c:v>0</c:v>
                </c:pt>
                <c:pt idx="599">
                  <c:v>0</c:v>
                </c:pt>
              </c:numCache>
            </c:numRef>
          </c:val>
          <c:smooth val="0"/>
          <c:extLst>
            <c:ext xmlns:c16="http://schemas.microsoft.com/office/drawing/2014/chart" uri="{C3380CC4-5D6E-409C-BE32-E72D297353CC}">
              <c16:uniqueId val="{00000002-2915-403F-B2ED-3557D18E68CF}"/>
            </c:ext>
          </c:extLst>
        </c:ser>
        <c:ser>
          <c:idx val="5"/>
          <c:order val="5"/>
          <c:tx>
            <c:strRef>
              <c:f>'ONSC Automatic Deployment'!$G$1</c:f>
              <c:strCache>
                <c:ptCount val="1"/>
                <c:pt idx="0">
                  <c:v>ONSC ICCP Instruction</c:v>
                </c:pt>
              </c:strCache>
            </c:strRef>
          </c:tx>
          <c:spPr>
            <a:ln w="28575" cap="rnd">
              <a:solidFill>
                <a:schemeClr val="accent2"/>
              </a:solidFill>
              <a:round/>
            </a:ln>
            <a:effectLst/>
          </c:spPr>
          <c:marker>
            <c:symbol val="none"/>
          </c:marker>
          <c:val>
            <c:numRef>
              <c:f>'ONSC Automatic Deployment'!$G$2:$G$601</c:f>
              <c:numCache>
                <c:formatCode>General</c:formatCode>
                <c:ptCount val="60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pt idx="100">
                  <c:v>0</c:v>
                </c:pt>
                <c:pt idx="101">
                  <c:v>1</c:v>
                </c:pt>
                <c:pt idx="102">
                  <c:v>1</c:v>
                </c:pt>
                <c:pt idx="103">
                  <c:v>1</c:v>
                </c:pt>
                <c:pt idx="104">
                  <c:v>1</c:v>
                </c:pt>
                <c:pt idx="105">
                  <c:v>1</c:v>
                </c:pt>
                <c:pt idx="106">
                  <c:v>1</c:v>
                </c:pt>
                <c:pt idx="107">
                  <c:v>1</c:v>
                </c:pt>
                <c:pt idx="108">
                  <c:v>1</c:v>
                </c:pt>
                <c:pt idx="109">
                  <c:v>1</c:v>
                </c:pt>
                <c:pt idx="110">
                  <c:v>1</c:v>
                </c:pt>
                <c:pt idx="111">
                  <c:v>1</c:v>
                </c:pt>
                <c:pt idx="112">
                  <c:v>1</c:v>
                </c:pt>
                <c:pt idx="113">
                  <c:v>1</c:v>
                </c:pt>
                <c:pt idx="114">
                  <c:v>1</c:v>
                </c:pt>
                <c:pt idx="115">
                  <c:v>1</c:v>
                </c:pt>
                <c:pt idx="116">
                  <c:v>1</c:v>
                </c:pt>
                <c:pt idx="117">
                  <c:v>1</c:v>
                </c:pt>
                <c:pt idx="118">
                  <c:v>1</c:v>
                </c:pt>
                <c:pt idx="119">
                  <c:v>1</c:v>
                </c:pt>
                <c:pt idx="120">
                  <c:v>1</c:v>
                </c:pt>
                <c:pt idx="121">
                  <c:v>1</c:v>
                </c:pt>
                <c:pt idx="122">
                  <c:v>1</c:v>
                </c:pt>
                <c:pt idx="123">
                  <c:v>1</c:v>
                </c:pt>
                <c:pt idx="124">
                  <c:v>1</c:v>
                </c:pt>
                <c:pt idx="125">
                  <c:v>1</c:v>
                </c:pt>
                <c:pt idx="126">
                  <c:v>1</c:v>
                </c:pt>
                <c:pt idx="127">
                  <c:v>1</c:v>
                </c:pt>
                <c:pt idx="128">
                  <c:v>1</c:v>
                </c:pt>
                <c:pt idx="129">
                  <c:v>1</c:v>
                </c:pt>
                <c:pt idx="130">
                  <c:v>1</c:v>
                </c:pt>
                <c:pt idx="131">
                  <c:v>1</c:v>
                </c:pt>
                <c:pt idx="132">
                  <c:v>1</c:v>
                </c:pt>
                <c:pt idx="133">
                  <c:v>1</c:v>
                </c:pt>
                <c:pt idx="134">
                  <c:v>1</c:v>
                </c:pt>
                <c:pt idx="135">
                  <c:v>1</c:v>
                </c:pt>
                <c:pt idx="136">
                  <c:v>1</c:v>
                </c:pt>
                <c:pt idx="137">
                  <c:v>1</c:v>
                </c:pt>
                <c:pt idx="138">
                  <c:v>1</c:v>
                </c:pt>
                <c:pt idx="139">
                  <c:v>1</c:v>
                </c:pt>
                <c:pt idx="140">
                  <c:v>1</c:v>
                </c:pt>
                <c:pt idx="141">
                  <c:v>1</c:v>
                </c:pt>
                <c:pt idx="142">
                  <c:v>1</c:v>
                </c:pt>
                <c:pt idx="143">
                  <c:v>1</c:v>
                </c:pt>
                <c:pt idx="144">
                  <c:v>1</c:v>
                </c:pt>
                <c:pt idx="145">
                  <c:v>1</c:v>
                </c:pt>
                <c:pt idx="146">
                  <c:v>1</c:v>
                </c:pt>
                <c:pt idx="147">
                  <c:v>1</c:v>
                </c:pt>
                <c:pt idx="148">
                  <c:v>1</c:v>
                </c:pt>
                <c:pt idx="149">
                  <c:v>1</c:v>
                </c:pt>
                <c:pt idx="150">
                  <c:v>1</c:v>
                </c:pt>
                <c:pt idx="151">
                  <c:v>1</c:v>
                </c:pt>
                <c:pt idx="152">
                  <c:v>1</c:v>
                </c:pt>
                <c:pt idx="153">
                  <c:v>1</c:v>
                </c:pt>
                <c:pt idx="154">
                  <c:v>1</c:v>
                </c:pt>
                <c:pt idx="155">
                  <c:v>1</c:v>
                </c:pt>
                <c:pt idx="156">
                  <c:v>1</c:v>
                </c:pt>
                <c:pt idx="157">
                  <c:v>1</c:v>
                </c:pt>
                <c:pt idx="158">
                  <c:v>1</c:v>
                </c:pt>
                <c:pt idx="159">
                  <c:v>1</c:v>
                </c:pt>
                <c:pt idx="160">
                  <c:v>1</c:v>
                </c:pt>
                <c:pt idx="161">
                  <c:v>1</c:v>
                </c:pt>
                <c:pt idx="162">
                  <c:v>1</c:v>
                </c:pt>
                <c:pt idx="163">
                  <c:v>1</c:v>
                </c:pt>
                <c:pt idx="164">
                  <c:v>1</c:v>
                </c:pt>
                <c:pt idx="165">
                  <c:v>1</c:v>
                </c:pt>
                <c:pt idx="166">
                  <c:v>1</c:v>
                </c:pt>
                <c:pt idx="167">
                  <c:v>1</c:v>
                </c:pt>
                <c:pt idx="168">
                  <c:v>1</c:v>
                </c:pt>
                <c:pt idx="169">
                  <c:v>1</c:v>
                </c:pt>
                <c:pt idx="170">
                  <c:v>1</c:v>
                </c:pt>
                <c:pt idx="171">
                  <c:v>1</c:v>
                </c:pt>
                <c:pt idx="172">
                  <c:v>1</c:v>
                </c:pt>
                <c:pt idx="173">
                  <c:v>1</c:v>
                </c:pt>
                <c:pt idx="174">
                  <c:v>1</c:v>
                </c:pt>
                <c:pt idx="175">
                  <c:v>1</c:v>
                </c:pt>
                <c:pt idx="176">
                  <c:v>1</c:v>
                </c:pt>
                <c:pt idx="177">
                  <c:v>1</c:v>
                </c:pt>
                <c:pt idx="178">
                  <c:v>1</c:v>
                </c:pt>
                <c:pt idx="179">
                  <c:v>1</c:v>
                </c:pt>
                <c:pt idx="180">
                  <c:v>1</c:v>
                </c:pt>
                <c:pt idx="181">
                  <c:v>1</c:v>
                </c:pt>
                <c:pt idx="182">
                  <c:v>1</c:v>
                </c:pt>
                <c:pt idx="183">
                  <c:v>1</c:v>
                </c:pt>
                <c:pt idx="184">
                  <c:v>1</c:v>
                </c:pt>
                <c:pt idx="185">
                  <c:v>1</c:v>
                </c:pt>
                <c:pt idx="186">
                  <c:v>1</c:v>
                </c:pt>
                <c:pt idx="187">
                  <c:v>1</c:v>
                </c:pt>
                <c:pt idx="188">
                  <c:v>1</c:v>
                </c:pt>
                <c:pt idx="189">
                  <c:v>1</c:v>
                </c:pt>
                <c:pt idx="190">
                  <c:v>1</c:v>
                </c:pt>
                <c:pt idx="191">
                  <c:v>1</c:v>
                </c:pt>
                <c:pt idx="192">
                  <c:v>1</c:v>
                </c:pt>
                <c:pt idx="193">
                  <c:v>1</c:v>
                </c:pt>
                <c:pt idx="194">
                  <c:v>1</c:v>
                </c:pt>
                <c:pt idx="195">
                  <c:v>1</c:v>
                </c:pt>
                <c:pt idx="196">
                  <c:v>1</c:v>
                </c:pt>
                <c:pt idx="197">
                  <c:v>1</c:v>
                </c:pt>
                <c:pt idx="198">
                  <c:v>1</c:v>
                </c:pt>
                <c:pt idx="199">
                  <c:v>1</c:v>
                </c:pt>
                <c:pt idx="200">
                  <c:v>1</c:v>
                </c:pt>
                <c:pt idx="201">
                  <c:v>1</c:v>
                </c:pt>
                <c:pt idx="202">
                  <c:v>1</c:v>
                </c:pt>
                <c:pt idx="203">
                  <c:v>1</c:v>
                </c:pt>
                <c:pt idx="204">
                  <c:v>1</c:v>
                </c:pt>
                <c:pt idx="205">
                  <c:v>1</c:v>
                </c:pt>
                <c:pt idx="206">
                  <c:v>1</c:v>
                </c:pt>
                <c:pt idx="207">
                  <c:v>1</c:v>
                </c:pt>
                <c:pt idx="208">
                  <c:v>1</c:v>
                </c:pt>
                <c:pt idx="209">
                  <c:v>1</c:v>
                </c:pt>
                <c:pt idx="210">
                  <c:v>1</c:v>
                </c:pt>
                <c:pt idx="211">
                  <c:v>1</c:v>
                </c:pt>
                <c:pt idx="212">
                  <c:v>1</c:v>
                </c:pt>
                <c:pt idx="213">
                  <c:v>1</c:v>
                </c:pt>
                <c:pt idx="214">
                  <c:v>1</c:v>
                </c:pt>
                <c:pt idx="215">
                  <c:v>1</c:v>
                </c:pt>
                <c:pt idx="216">
                  <c:v>1</c:v>
                </c:pt>
                <c:pt idx="217">
                  <c:v>1</c:v>
                </c:pt>
                <c:pt idx="218">
                  <c:v>1</c:v>
                </c:pt>
                <c:pt idx="219">
                  <c:v>1</c:v>
                </c:pt>
                <c:pt idx="220">
                  <c:v>1</c:v>
                </c:pt>
                <c:pt idx="221">
                  <c:v>1</c:v>
                </c:pt>
                <c:pt idx="222">
                  <c:v>1</c:v>
                </c:pt>
                <c:pt idx="223">
                  <c:v>1</c:v>
                </c:pt>
                <c:pt idx="224">
                  <c:v>1</c:v>
                </c:pt>
                <c:pt idx="225">
                  <c:v>1</c:v>
                </c:pt>
                <c:pt idx="226">
                  <c:v>1</c:v>
                </c:pt>
                <c:pt idx="227">
                  <c:v>1</c:v>
                </c:pt>
                <c:pt idx="228">
                  <c:v>1</c:v>
                </c:pt>
                <c:pt idx="229">
                  <c:v>1</c:v>
                </c:pt>
                <c:pt idx="230">
                  <c:v>1</c:v>
                </c:pt>
                <c:pt idx="231">
                  <c:v>1</c:v>
                </c:pt>
                <c:pt idx="232">
                  <c:v>1</c:v>
                </c:pt>
                <c:pt idx="233">
                  <c:v>1</c:v>
                </c:pt>
                <c:pt idx="234">
                  <c:v>1</c:v>
                </c:pt>
                <c:pt idx="235">
                  <c:v>1</c:v>
                </c:pt>
                <c:pt idx="236">
                  <c:v>1</c:v>
                </c:pt>
                <c:pt idx="237">
                  <c:v>1</c:v>
                </c:pt>
                <c:pt idx="238">
                  <c:v>1</c:v>
                </c:pt>
                <c:pt idx="239">
                  <c:v>1</c:v>
                </c:pt>
                <c:pt idx="240">
                  <c:v>1</c:v>
                </c:pt>
                <c:pt idx="241">
                  <c:v>1</c:v>
                </c:pt>
                <c:pt idx="242">
                  <c:v>1</c:v>
                </c:pt>
                <c:pt idx="243">
                  <c:v>1</c:v>
                </c:pt>
                <c:pt idx="244">
                  <c:v>1</c:v>
                </c:pt>
                <c:pt idx="245">
                  <c:v>1</c:v>
                </c:pt>
                <c:pt idx="246">
                  <c:v>1</c:v>
                </c:pt>
                <c:pt idx="247">
                  <c:v>1</c:v>
                </c:pt>
                <c:pt idx="248">
                  <c:v>1</c:v>
                </c:pt>
                <c:pt idx="249">
                  <c:v>1</c:v>
                </c:pt>
                <c:pt idx="250">
                  <c:v>1</c:v>
                </c:pt>
                <c:pt idx="251">
                  <c:v>1</c:v>
                </c:pt>
                <c:pt idx="252">
                  <c:v>1</c:v>
                </c:pt>
                <c:pt idx="253">
                  <c:v>1</c:v>
                </c:pt>
                <c:pt idx="254">
                  <c:v>1</c:v>
                </c:pt>
                <c:pt idx="255">
                  <c:v>1</c:v>
                </c:pt>
                <c:pt idx="256">
                  <c:v>1</c:v>
                </c:pt>
                <c:pt idx="257">
                  <c:v>1</c:v>
                </c:pt>
                <c:pt idx="258">
                  <c:v>1</c:v>
                </c:pt>
                <c:pt idx="259">
                  <c:v>1</c:v>
                </c:pt>
                <c:pt idx="260">
                  <c:v>1</c:v>
                </c:pt>
                <c:pt idx="261">
                  <c:v>1</c:v>
                </c:pt>
                <c:pt idx="262">
                  <c:v>1</c:v>
                </c:pt>
                <c:pt idx="263">
                  <c:v>1</c:v>
                </c:pt>
                <c:pt idx="264">
                  <c:v>1</c:v>
                </c:pt>
                <c:pt idx="265">
                  <c:v>1</c:v>
                </c:pt>
                <c:pt idx="266">
                  <c:v>1</c:v>
                </c:pt>
                <c:pt idx="267">
                  <c:v>1</c:v>
                </c:pt>
                <c:pt idx="268">
                  <c:v>1</c:v>
                </c:pt>
                <c:pt idx="269">
                  <c:v>1</c:v>
                </c:pt>
                <c:pt idx="270">
                  <c:v>1</c:v>
                </c:pt>
                <c:pt idx="271">
                  <c:v>1</c:v>
                </c:pt>
                <c:pt idx="272">
                  <c:v>1</c:v>
                </c:pt>
                <c:pt idx="273">
                  <c:v>1</c:v>
                </c:pt>
                <c:pt idx="274">
                  <c:v>1</c:v>
                </c:pt>
                <c:pt idx="275">
                  <c:v>1</c:v>
                </c:pt>
                <c:pt idx="276">
                  <c:v>1</c:v>
                </c:pt>
                <c:pt idx="277">
                  <c:v>1</c:v>
                </c:pt>
                <c:pt idx="278">
                  <c:v>1</c:v>
                </c:pt>
                <c:pt idx="279">
                  <c:v>1</c:v>
                </c:pt>
                <c:pt idx="280">
                  <c:v>1</c:v>
                </c:pt>
                <c:pt idx="281">
                  <c:v>1</c:v>
                </c:pt>
                <c:pt idx="282">
                  <c:v>1</c:v>
                </c:pt>
                <c:pt idx="283">
                  <c:v>1</c:v>
                </c:pt>
                <c:pt idx="284">
                  <c:v>1</c:v>
                </c:pt>
                <c:pt idx="285">
                  <c:v>1</c:v>
                </c:pt>
                <c:pt idx="286">
                  <c:v>1</c:v>
                </c:pt>
                <c:pt idx="287">
                  <c:v>1</c:v>
                </c:pt>
                <c:pt idx="288">
                  <c:v>1</c:v>
                </c:pt>
                <c:pt idx="289">
                  <c:v>1</c:v>
                </c:pt>
                <c:pt idx="290">
                  <c:v>1</c:v>
                </c:pt>
                <c:pt idx="291">
                  <c:v>1</c:v>
                </c:pt>
                <c:pt idx="292">
                  <c:v>1</c:v>
                </c:pt>
                <c:pt idx="293">
                  <c:v>1</c:v>
                </c:pt>
                <c:pt idx="294">
                  <c:v>1</c:v>
                </c:pt>
                <c:pt idx="295">
                  <c:v>1</c:v>
                </c:pt>
                <c:pt idx="296">
                  <c:v>1</c:v>
                </c:pt>
                <c:pt idx="297">
                  <c:v>1</c:v>
                </c:pt>
                <c:pt idx="298">
                  <c:v>1</c:v>
                </c:pt>
                <c:pt idx="299">
                  <c:v>1</c:v>
                </c:pt>
                <c:pt idx="300">
                  <c:v>1</c:v>
                </c:pt>
                <c:pt idx="301">
                  <c:v>1</c:v>
                </c:pt>
                <c:pt idx="302">
                  <c:v>1</c:v>
                </c:pt>
                <c:pt idx="303">
                  <c:v>1</c:v>
                </c:pt>
                <c:pt idx="304">
                  <c:v>1</c:v>
                </c:pt>
                <c:pt idx="305">
                  <c:v>1</c:v>
                </c:pt>
                <c:pt idx="306">
                  <c:v>1</c:v>
                </c:pt>
                <c:pt idx="307">
                  <c:v>1</c:v>
                </c:pt>
                <c:pt idx="308">
                  <c:v>1</c:v>
                </c:pt>
                <c:pt idx="309">
                  <c:v>1</c:v>
                </c:pt>
                <c:pt idx="310">
                  <c:v>1</c:v>
                </c:pt>
                <c:pt idx="311">
                  <c:v>0</c:v>
                </c:pt>
                <c:pt idx="312">
                  <c:v>0</c:v>
                </c:pt>
                <c:pt idx="313">
                  <c:v>0</c:v>
                </c:pt>
                <c:pt idx="314">
                  <c:v>0</c:v>
                </c:pt>
                <c:pt idx="315">
                  <c:v>0</c:v>
                </c:pt>
                <c:pt idx="316">
                  <c:v>0</c:v>
                </c:pt>
                <c:pt idx="317">
                  <c:v>0</c:v>
                </c:pt>
                <c:pt idx="318">
                  <c:v>0</c:v>
                </c:pt>
                <c:pt idx="319">
                  <c:v>0</c:v>
                </c:pt>
                <c:pt idx="320">
                  <c:v>0</c:v>
                </c:pt>
                <c:pt idx="321">
                  <c:v>0</c:v>
                </c:pt>
                <c:pt idx="322">
                  <c:v>0</c:v>
                </c:pt>
                <c:pt idx="323">
                  <c:v>0</c:v>
                </c:pt>
                <c:pt idx="324">
                  <c:v>0</c:v>
                </c:pt>
                <c:pt idx="325">
                  <c:v>0</c:v>
                </c:pt>
                <c:pt idx="326">
                  <c:v>0</c:v>
                </c:pt>
                <c:pt idx="327">
                  <c:v>0</c:v>
                </c:pt>
                <c:pt idx="328">
                  <c:v>0</c:v>
                </c:pt>
                <c:pt idx="329">
                  <c:v>0</c:v>
                </c:pt>
                <c:pt idx="330">
                  <c:v>0</c:v>
                </c:pt>
                <c:pt idx="331">
                  <c:v>0</c:v>
                </c:pt>
                <c:pt idx="332">
                  <c:v>0</c:v>
                </c:pt>
                <c:pt idx="333">
                  <c:v>0</c:v>
                </c:pt>
                <c:pt idx="334">
                  <c:v>0</c:v>
                </c:pt>
                <c:pt idx="335">
                  <c:v>0</c:v>
                </c:pt>
                <c:pt idx="336">
                  <c:v>0</c:v>
                </c:pt>
                <c:pt idx="337">
                  <c:v>0</c:v>
                </c:pt>
                <c:pt idx="338">
                  <c:v>0</c:v>
                </c:pt>
                <c:pt idx="339">
                  <c:v>0</c:v>
                </c:pt>
                <c:pt idx="340">
                  <c:v>0</c:v>
                </c:pt>
                <c:pt idx="341">
                  <c:v>0</c:v>
                </c:pt>
                <c:pt idx="342">
                  <c:v>0</c:v>
                </c:pt>
                <c:pt idx="343">
                  <c:v>0</c:v>
                </c:pt>
                <c:pt idx="344">
                  <c:v>0</c:v>
                </c:pt>
                <c:pt idx="345">
                  <c:v>0</c:v>
                </c:pt>
                <c:pt idx="346">
                  <c:v>0</c:v>
                </c:pt>
                <c:pt idx="347">
                  <c:v>0</c:v>
                </c:pt>
                <c:pt idx="348">
                  <c:v>0</c:v>
                </c:pt>
                <c:pt idx="349">
                  <c:v>0</c:v>
                </c:pt>
                <c:pt idx="350">
                  <c:v>0</c:v>
                </c:pt>
                <c:pt idx="351">
                  <c:v>0</c:v>
                </c:pt>
                <c:pt idx="352">
                  <c:v>0</c:v>
                </c:pt>
                <c:pt idx="353">
                  <c:v>0</c:v>
                </c:pt>
                <c:pt idx="354">
                  <c:v>0</c:v>
                </c:pt>
                <c:pt idx="355">
                  <c:v>0</c:v>
                </c:pt>
                <c:pt idx="356">
                  <c:v>0</c:v>
                </c:pt>
                <c:pt idx="357">
                  <c:v>0</c:v>
                </c:pt>
                <c:pt idx="358">
                  <c:v>0</c:v>
                </c:pt>
                <c:pt idx="359">
                  <c:v>0</c:v>
                </c:pt>
                <c:pt idx="360">
                  <c:v>0</c:v>
                </c:pt>
                <c:pt idx="361">
                  <c:v>0</c:v>
                </c:pt>
                <c:pt idx="362">
                  <c:v>0</c:v>
                </c:pt>
                <c:pt idx="363">
                  <c:v>0</c:v>
                </c:pt>
                <c:pt idx="364">
                  <c:v>0</c:v>
                </c:pt>
                <c:pt idx="365">
                  <c:v>0</c:v>
                </c:pt>
                <c:pt idx="366">
                  <c:v>0</c:v>
                </c:pt>
                <c:pt idx="367">
                  <c:v>0</c:v>
                </c:pt>
                <c:pt idx="368">
                  <c:v>0</c:v>
                </c:pt>
                <c:pt idx="369">
                  <c:v>0</c:v>
                </c:pt>
                <c:pt idx="370">
                  <c:v>0</c:v>
                </c:pt>
                <c:pt idx="371">
                  <c:v>0</c:v>
                </c:pt>
                <c:pt idx="372">
                  <c:v>0</c:v>
                </c:pt>
                <c:pt idx="373">
                  <c:v>0</c:v>
                </c:pt>
                <c:pt idx="374">
                  <c:v>0</c:v>
                </c:pt>
                <c:pt idx="375">
                  <c:v>0</c:v>
                </c:pt>
                <c:pt idx="376">
                  <c:v>0</c:v>
                </c:pt>
                <c:pt idx="377">
                  <c:v>0</c:v>
                </c:pt>
                <c:pt idx="378">
                  <c:v>0</c:v>
                </c:pt>
                <c:pt idx="379">
                  <c:v>0</c:v>
                </c:pt>
                <c:pt idx="380">
                  <c:v>0</c:v>
                </c:pt>
                <c:pt idx="381">
                  <c:v>0</c:v>
                </c:pt>
                <c:pt idx="382">
                  <c:v>0</c:v>
                </c:pt>
                <c:pt idx="383">
                  <c:v>0</c:v>
                </c:pt>
                <c:pt idx="384">
                  <c:v>0</c:v>
                </c:pt>
                <c:pt idx="385">
                  <c:v>0</c:v>
                </c:pt>
                <c:pt idx="386">
                  <c:v>0</c:v>
                </c:pt>
                <c:pt idx="387">
                  <c:v>0</c:v>
                </c:pt>
                <c:pt idx="388">
                  <c:v>0</c:v>
                </c:pt>
                <c:pt idx="389">
                  <c:v>0</c:v>
                </c:pt>
                <c:pt idx="390">
                  <c:v>0</c:v>
                </c:pt>
                <c:pt idx="391">
                  <c:v>0</c:v>
                </c:pt>
                <c:pt idx="392">
                  <c:v>0</c:v>
                </c:pt>
                <c:pt idx="393">
                  <c:v>0</c:v>
                </c:pt>
                <c:pt idx="394">
                  <c:v>0</c:v>
                </c:pt>
                <c:pt idx="395">
                  <c:v>0</c:v>
                </c:pt>
                <c:pt idx="396">
                  <c:v>0</c:v>
                </c:pt>
                <c:pt idx="397">
                  <c:v>0</c:v>
                </c:pt>
                <c:pt idx="398">
                  <c:v>0</c:v>
                </c:pt>
                <c:pt idx="399">
                  <c:v>0</c:v>
                </c:pt>
                <c:pt idx="400">
                  <c:v>0</c:v>
                </c:pt>
                <c:pt idx="401">
                  <c:v>0</c:v>
                </c:pt>
                <c:pt idx="402">
                  <c:v>0</c:v>
                </c:pt>
                <c:pt idx="403">
                  <c:v>0</c:v>
                </c:pt>
                <c:pt idx="404">
                  <c:v>0</c:v>
                </c:pt>
                <c:pt idx="405">
                  <c:v>0</c:v>
                </c:pt>
                <c:pt idx="406">
                  <c:v>0</c:v>
                </c:pt>
                <c:pt idx="407">
                  <c:v>0</c:v>
                </c:pt>
                <c:pt idx="408">
                  <c:v>0</c:v>
                </c:pt>
                <c:pt idx="409">
                  <c:v>0</c:v>
                </c:pt>
                <c:pt idx="410">
                  <c:v>0</c:v>
                </c:pt>
                <c:pt idx="411">
                  <c:v>0</c:v>
                </c:pt>
                <c:pt idx="412">
                  <c:v>0</c:v>
                </c:pt>
                <c:pt idx="413">
                  <c:v>0</c:v>
                </c:pt>
                <c:pt idx="414">
                  <c:v>0</c:v>
                </c:pt>
                <c:pt idx="415">
                  <c:v>0</c:v>
                </c:pt>
                <c:pt idx="416">
                  <c:v>0</c:v>
                </c:pt>
                <c:pt idx="417">
                  <c:v>0</c:v>
                </c:pt>
                <c:pt idx="418">
                  <c:v>0</c:v>
                </c:pt>
                <c:pt idx="419">
                  <c:v>0</c:v>
                </c:pt>
                <c:pt idx="420">
                  <c:v>0</c:v>
                </c:pt>
                <c:pt idx="421">
                  <c:v>0</c:v>
                </c:pt>
                <c:pt idx="422">
                  <c:v>0</c:v>
                </c:pt>
                <c:pt idx="423">
                  <c:v>0</c:v>
                </c:pt>
                <c:pt idx="424">
                  <c:v>0</c:v>
                </c:pt>
                <c:pt idx="425">
                  <c:v>0</c:v>
                </c:pt>
                <c:pt idx="426">
                  <c:v>0</c:v>
                </c:pt>
                <c:pt idx="427">
                  <c:v>0</c:v>
                </c:pt>
                <c:pt idx="428">
                  <c:v>0</c:v>
                </c:pt>
                <c:pt idx="429">
                  <c:v>0</c:v>
                </c:pt>
                <c:pt idx="430">
                  <c:v>0</c:v>
                </c:pt>
                <c:pt idx="431">
                  <c:v>0</c:v>
                </c:pt>
                <c:pt idx="432">
                  <c:v>0</c:v>
                </c:pt>
                <c:pt idx="433">
                  <c:v>0</c:v>
                </c:pt>
                <c:pt idx="434">
                  <c:v>0</c:v>
                </c:pt>
                <c:pt idx="435">
                  <c:v>0</c:v>
                </c:pt>
                <c:pt idx="436">
                  <c:v>0</c:v>
                </c:pt>
                <c:pt idx="437">
                  <c:v>0</c:v>
                </c:pt>
                <c:pt idx="438">
                  <c:v>0</c:v>
                </c:pt>
                <c:pt idx="439">
                  <c:v>0</c:v>
                </c:pt>
                <c:pt idx="440">
                  <c:v>0</c:v>
                </c:pt>
                <c:pt idx="441">
                  <c:v>0</c:v>
                </c:pt>
                <c:pt idx="442">
                  <c:v>0</c:v>
                </c:pt>
                <c:pt idx="443">
                  <c:v>0</c:v>
                </c:pt>
                <c:pt idx="444">
                  <c:v>0</c:v>
                </c:pt>
                <c:pt idx="445">
                  <c:v>0</c:v>
                </c:pt>
                <c:pt idx="446">
                  <c:v>0</c:v>
                </c:pt>
                <c:pt idx="447">
                  <c:v>0</c:v>
                </c:pt>
                <c:pt idx="448">
                  <c:v>0</c:v>
                </c:pt>
                <c:pt idx="449">
                  <c:v>0</c:v>
                </c:pt>
                <c:pt idx="450">
                  <c:v>0</c:v>
                </c:pt>
                <c:pt idx="451">
                  <c:v>0</c:v>
                </c:pt>
                <c:pt idx="452">
                  <c:v>0</c:v>
                </c:pt>
                <c:pt idx="453">
                  <c:v>0</c:v>
                </c:pt>
                <c:pt idx="454">
                  <c:v>0</c:v>
                </c:pt>
                <c:pt idx="455">
                  <c:v>0</c:v>
                </c:pt>
                <c:pt idx="456">
                  <c:v>0</c:v>
                </c:pt>
                <c:pt idx="457">
                  <c:v>0</c:v>
                </c:pt>
                <c:pt idx="458">
                  <c:v>0</c:v>
                </c:pt>
                <c:pt idx="459">
                  <c:v>0</c:v>
                </c:pt>
                <c:pt idx="460">
                  <c:v>0</c:v>
                </c:pt>
                <c:pt idx="461">
                  <c:v>0</c:v>
                </c:pt>
                <c:pt idx="462">
                  <c:v>0</c:v>
                </c:pt>
                <c:pt idx="463">
                  <c:v>0</c:v>
                </c:pt>
                <c:pt idx="464">
                  <c:v>0</c:v>
                </c:pt>
                <c:pt idx="465">
                  <c:v>0</c:v>
                </c:pt>
                <c:pt idx="466">
                  <c:v>0</c:v>
                </c:pt>
                <c:pt idx="467">
                  <c:v>0</c:v>
                </c:pt>
                <c:pt idx="468">
                  <c:v>0</c:v>
                </c:pt>
                <c:pt idx="469">
                  <c:v>0</c:v>
                </c:pt>
                <c:pt idx="470">
                  <c:v>0</c:v>
                </c:pt>
                <c:pt idx="471">
                  <c:v>0</c:v>
                </c:pt>
                <c:pt idx="472">
                  <c:v>0</c:v>
                </c:pt>
                <c:pt idx="473">
                  <c:v>0</c:v>
                </c:pt>
                <c:pt idx="474">
                  <c:v>0</c:v>
                </c:pt>
                <c:pt idx="475">
                  <c:v>0</c:v>
                </c:pt>
                <c:pt idx="476">
                  <c:v>0</c:v>
                </c:pt>
                <c:pt idx="477">
                  <c:v>0</c:v>
                </c:pt>
                <c:pt idx="478">
                  <c:v>0</c:v>
                </c:pt>
                <c:pt idx="479">
                  <c:v>0</c:v>
                </c:pt>
                <c:pt idx="480">
                  <c:v>0</c:v>
                </c:pt>
                <c:pt idx="481">
                  <c:v>0</c:v>
                </c:pt>
                <c:pt idx="482">
                  <c:v>0</c:v>
                </c:pt>
                <c:pt idx="483">
                  <c:v>0</c:v>
                </c:pt>
                <c:pt idx="484">
                  <c:v>0</c:v>
                </c:pt>
                <c:pt idx="485">
                  <c:v>0</c:v>
                </c:pt>
                <c:pt idx="486">
                  <c:v>0</c:v>
                </c:pt>
                <c:pt idx="487">
                  <c:v>0</c:v>
                </c:pt>
                <c:pt idx="488">
                  <c:v>0</c:v>
                </c:pt>
                <c:pt idx="489">
                  <c:v>0</c:v>
                </c:pt>
                <c:pt idx="490">
                  <c:v>0</c:v>
                </c:pt>
                <c:pt idx="491">
                  <c:v>0</c:v>
                </c:pt>
                <c:pt idx="492">
                  <c:v>0</c:v>
                </c:pt>
                <c:pt idx="493">
                  <c:v>0</c:v>
                </c:pt>
                <c:pt idx="494">
                  <c:v>0</c:v>
                </c:pt>
                <c:pt idx="495">
                  <c:v>0</c:v>
                </c:pt>
                <c:pt idx="496">
                  <c:v>0</c:v>
                </c:pt>
                <c:pt idx="497">
                  <c:v>0</c:v>
                </c:pt>
                <c:pt idx="498">
                  <c:v>0</c:v>
                </c:pt>
                <c:pt idx="499">
                  <c:v>0</c:v>
                </c:pt>
                <c:pt idx="500">
                  <c:v>0</c:v>
                </c:pt>
                <c:pt idx="501">
                  <c:v>0</c:v>
                </c:pt>
                <c:pt idx="502">
                  <c:v>0</c:v>
                </c:pt>
                <c:pt idx="503">
                  <c:v>0</c:v>
                </c:pt>
                <c:pt idx="504">
                  <c:v>0</c:v>
                </c:pt>
                <c:pt idx="505">
                  <c:v>0</c:v>
                </c:pt>
                <c:pt idx="506">
                  <c:v>0</c:v>
                </c:pt>
                <c:pt idx="507">
                  <c:v>0</c:v>
                </c:pt>
                <c:pt idx="508">
                  <c:v>0</c:v>
                </c:pt>
                <c:pt idx="509">
                  <c:v>0</c:v>
                </c:pt>
                <c:pt idx="510">
                  <c:v>0</c:v>
                </c:pt>
                <c:pt idx="511">
                  <c:v>0</c:v>
                </c:pt>
                <c:pt idx="512">
                  <c:v>0</c:v>
                </c:pt>
                <c:pt idx="513">
                  <c:v>0</c:v>
                </c:pt>
                <c:pt idx="514">
                  <c:v>0</c:v>
                </c:pt>
                <c:pt idx="515">
                  <c:v>0</c:v>
                </c:pt>
                <c:pt idx="516">
                  <c:v>0</c:v>
                </c:pt>
                <c:pt idx="517">
                  <c:v>0</c:v>
                </c:pt>
                <c:pt idx="518">
                  <c:v>0</c:v>
                </c:pt>
                <c:pt idx="519">
                  <c:v>0</c:v>
                </c:pt>
                <c:pt idx="520">
                  <c:v>0</c:v>
                </c:pt>
                <c:pt idx="521">
                  <c:v>0</c:v>
                </c:pt>
                <c:pt idx="522">
                  <c:v>0</c:v>
                </c:pt>
                <c:pt idx="523">
                  <c:v>0</c:v>
                </c:pt>
                <c:pt idx="524">
                  <c:v>0</c:v>
                </c:pt>
                <c:pt idx="525">
                  <c:v>0</c:v>
                </c:pt>
                <c:pt idx="526">
                  <c:v>0</c:v>
                </c:pt>
                <c:pt idx="527">
                  <c:v>0</c:v>
                </c:pt>
                <c:pt idx="528">
                  <c:v>0</c:v>
                </c:pt>
                <c:pt idx="529">
                  <c:v>0</c:v>
                </c:pt>
                <c:pt idx="530">
                  <c:v>0</c:v>
                </c:pt>
                <c:pt idx="531">
                  <c:v>0</c:v>
                </c:pt>
                <c:pt idx="532">
                  <c:v>0</c:v>
                </c:pt>
                <c:pt idx="533">
                  <c:v>0</c:v>
                </c:pt>
                <c:pt idx="534">
                  <c:v>0</c:v>
                </c:pt>
                <c:pt idx="535">
                  <c:v>0</c:v>
                </c:pt>
                <c:pt idx="536">
                  <c:v>0</c:v>
                </c:pt>
                <c:pt idx="537">
                  <c:v>0</c:v>
                </c:pt>
                <c:pt idx="538">
                  <c:v>0</c:v>
                </c:pt>
                <c:pt idx="539">
                  <c:v>0</c:v>
                </c:pt>
                <c:pt idx="540">
                  <c:v>0</c:v>
                </c:pt>
                <c:pt idx="541">
                  <c:v>0</c:v>
                </c:pt>
                <c:pt idx="542">
                  <c:v>0</c:v>
                </c:pt>
                <c:pt idx="543">
                  <c:v>0</c:v>
                </c:pt>
                <c:pt idx="544">
                  <c:v>0</c:v>
                </c:pt>
                <c:pt idx="545">
                  <c:v>0</c:v>
                </c:pt>
                <c:pt idx="546">
                  <c:v>0</c:v>
                </c:pt>
                <c:pt idx="547">
                  <c:v>0</c:v>
                </c:pt>
                <c:pt idx="548">
                  <c:v>0</c:v>
                </c:pt>
                <c:pt idx="549">
                  <c:v>0</c:v>
                </c:pt>
                <c:pt idx="550">
                  <c:v>0</c:v>
                </c:pt>
                <c:pt idx="551">
                  <c:v>0</c:v>
                </c:pt>
                <c:pt idx="552">
                  <c:v>0</c:v>
                </c:pt>
                <c:pt idx="553">
                  <c:v>0</c:v>
                </c:pt>
                <c:pt idx="554">
                  <c:v>0</c:v>
                </c:pt>
                <c:pt idx="555">
                  <c:v>0</c:v>
                </c:pt>
                <c:pt idx="556">
                  <c:v>0</c:v>
                </c:pt>
                <c:pt idx="557">
                  <c:v>0</c:v>
                </c:pt>
                <c:pt idx="558">
                  <c:v>0</c:v>
                </c:pt>
                <c:pt idx="559">
                  <c:v>0</c:v>
                </c:pt>
                <c:pt idx="560">
                  <c:v>0</c:v>
                </c:pt>
                <c:pt idx="561">
                  <c:v>0</c:v>
                </c:pt>
                <c:pt idx="562">
                  <c:v>0</c:v>
                </c:pt>
                <c:pt idx="563">
                  <c:v>0</c:v>
                </c:pt>
                <c:pt idx="564">
                  <c:v>0</c:v>
                </c:pt>
                <c:pt idx="565">
                  <c:v>0</c:v>
                </c:pt>
                <c:pt idx="566">
                  <c:v>0</c:v>
                </c:pt>
                <c:pt idx="567">
                  <c:v>0</c:v>
                </c:pt>
                <c:pt idx="568">
                  <c:v>0</c:v>
                </c:pt>
                <c:pt idx="569">
                  <c:v>0</c:v>
                </c:pt>
                <c:pt idx="570">
                  <c:v>0</c:v>
                </c:pt>
                <c:pt idx="571">
                  <c:v>0</c:v>
                </c:pt>
                <c:pt idx="572">
                  <c:v>0</c:v>
                </c:pt>
                <c:pt idx="573">
                  <c:v>0</c:v>
                </c:pt>
                <c:pt idx="574">
                  <c:v>0</c:v>
                </c:pt>
                <c:pt idx="575">
                  <c:v>0</c:v>
                </c:pt>
                <c:pt idx="576">
                  <c:v>0</c:v>
                </c:pt>
                <c:pt idx="577">
                  <c:v>0</c:v>
                </c:pt>
                <c:pt idx="578">
                  <c:v>0</c:v>
                </c:pt>
                <c:pt idx="579">
                  <c:v>0</c:v>
                </c:pt>
                <c:pt idx="580">
                  <c:v>0</c:v>
                </c:pt>
                <c:pt idx="581">
                  <c:v>0</c:v>
                </c:pt>
                <c:pt idx="582">
                  <c:v>0</c:v>
                </c:pt>
                <c:pt idx="583">
                  <c:v>0</c:v>
                </c:pt>
                <c:pt idx="584">
                  <c:v>0</c:v>
                </c:pt>
                <c:pt idx="585">
                  <c:v>0</c:v>
                </c:pt>
                <c:pt idx="586">
                  <c:v>0</c:v>
                </c:pt>
                <c:pt idx="587">
                  <c:v>0</c:v>
                </c:pt>
                <c:pt idx="588">
                  <c:v>0</c:v>
                </c:pt>
                <c:pt idx="589">
                  <c:v>0</c:v>
                </c:pt>
                <c:pt idx="590">
                  <c:v>0</c:v>
                </c:pt>
                <c:pt idx="591">
                  <c:v>0</c:v>
                </c:pt>
                <c:pt idx="592">
                  <c:v>0</c:v>
                </c:pt>
                <c:pt idx="593">
                  <c:v>0</c:v>
                </c:pt>
                <c:pt idx="594">
                  <c:v>0</c:v>
                </c:pt>
                <c:pt idx="595">
                  <c:v>0</c:v>
                </c:pt>
                <c:pt idx="596">
                  <c:v>0</c:v>
                </c:pt>
                <c:pt idx="597">
                  <c:v>0</c:v>
                </c:pt>
                <c:pt idx="598">
                  <c:v>0</c:v>
                </c:pt>
                <c:pt idx="599">
                  <c:v>0</c:v>
                </c:pt>
              </c:numCache>
            </c:numRef>
          </c:val>
          <c:smooth val="0"/>
          <c:extLst>
            <c:ext xmlns:c16="http://schemas.microsoft.com/office/drawing/2014/chart" uri="{C3380CC4-5D6E-409C-BE32-E72D297353CC}">
              <c16:uniqueId val="{00000003-2915-403F-B2ED-3557D18E68CF}"/>
            </c:ext>
          </c:extLst>
        </c:ser>
        <c:dLbls>
          <c:showLegendKey val="0"/>
          <c:showVal val="0"/>
          <c:showCatName val="0"/>
          <c:showSerName val="0"/>
          <c:showPercent val="0"/>
          <c:showBubbleSize val="0"/>
        </c:dLbls>
        <c:marker val="1"/>
        <c:smooth val="0"/>
        <c:axId val="1254355071"/>
        <c:axId val="1345555151"/>
        <c:extLst>
          <c:ext xmlns:c15="http://schemas.microsoft.com/office/drawing/2012/chart" uri="{02D57815-91ED-43cb-92C2-25804820EDAC}">
            <c15:filteredLineSeries>
              <c15:ser>
                <c:idx val="3"/>
                <c:order val="3"/>
                <c:tx>
                  <c:strRef>
                    <c:extLst>
                      <c:ext uri="{02D57815-91ED-43cb-92C2-25804820EDAC}">
                        <c15:formulaRef>
                          <c15:sqref>'ONSC Automatic Deployment'!$E$1</c15:sqref>
                        </c15:formulaRef>
                      </c:ext>
                    </c:extLst>
                    <c:strCache>
                      <c:ptCount val="1"/>
                      <c:pt idx="0">
                        <c:v>SCED BP</c:v>
                      </c:pt>
                    </c:strCache>
                  </c:strRef>
                </c:tx>
                <c:spPr>
                  <a:ln w="28575" cap="rnd">
                    <a:solidFill>
                      <a:schemeClr val="accent4"/>
                    </a:solidFill>
                    <a:round/>
                  </a:ln>
                  <a:effectLst/>
                </c:spPr>
                <c:marker>
                  <c:symbol val="none"/>
                </c:marker>
                <c:val>
                  <c:numRef>
                    <c:extLst>
                      <c:ext uri="{02D57815-91ED-43cb-92C2-25804820EDAC}">
                        <c15:formulaRef>
                          <c15:sqref>'ONSC Automatic Deployment'!$E$2:$E$601</c15:sqref>
                        </c15:formulaRef>
                      </c:ext>
                    </c:extLst>
                    <c:numCache>
                      <c:formatCode>General</c:formatCode>
                      <c:ptCount val="60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pt idx="100">
                        <c:v>0</c:v>
                      </c:pt>
                      <c:pt idx="101">
                        <c:v>0</c:v>
                      </c:pt>
                      <c:pt idx="102">
                        <c:v>0</c:v>
                      </c:pt>
                      <c:pt idx="103">
                        <c:v>0</c:v>
                      </c:pt>
                      <c:pt idx="104">
                        <c:v>0</c:v>
                      </c:pt>
                      <c:pt idx="105">
                        <c:v>0</c:v>
                      </c:pt>
                      <c:pt idx="106">
                        <c:v>0</c:v>
                      </c:pt>
                      <c:pt idx="107">
                        <c:v>0</c:v>
                      </c:pt>
                      <c:pt idx="108">
                        <c:v>0</c:v>
                      </c:pt>
                      <c:pt idx="109">
                        <c:v>0</c:v>
                      </c:pt>
                      <c:pt idx="110">
                        <c:v>0</c:v>
                      </c:pt>
                      <c:pt idx="111">
                        <c:v>0</c:v>
                      </c:pt>
                      <c:pt idx="112">
                        <c:v>0</c:v>
                      </c:pt>
                      <c:pt idx="113">
                        <c:v>0</c:v>
                      </c:pt>
                      <c:pt idx="114">
                        <c:v>0</c:v>
                      </c:pt>
                      <c:pt idx="115">
                        <c:v>0</c:v>
                      </c:pt>
                      <c:pt idx="116">
                        <c:v>0</c:v>
                      </c:pt>
                      <c:pt idx="117">
                        <c:v>0</c:v>
                      </c:pt>
                      <c:pt idx="118">
                        <c:v>0</c:v>
                      </c:pt>
                      <c:pt idx="119">
                        <c:v>0</c:v>
                      </c:pt>
                      <c:pt idx="120">
                        <c:v>0</c:v>
                      </c:pt>
                      <c:pt idx="121">
                        <c:v>0</c:v>
                      </c:pt>
                      <c:pt idx="122">
                        <c:v>0</c:v>
                      </c:pt>
                      <c:pt idx="123">
                        <c:v>0</c:v>
                      </c:pt>
                      <c:pt idx="124">
                        <c:v>0</c:v>
                      </c:pt>
                      <c:pt idx="125">
                        <c:v>0</c:v>
                      </c:pt>
                      <c:pt idx="126">
                        <c:v>0</c:v>
                      </c:pt>
                      <c:pt idx="127">
                        <c:v>0</c:v>
                      </c:pt>
                      <c:pt idx="128">
                        <c:v>0</c:v>
                      </c:pt>
                      <c:pt idx="129">
                        <c:v>0</c:v>
                      </c:pt>
                      <c:pt idx="130">
                        <c:v>0</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pt idx="301">
                        <c:v>0</c:v>
                      </c:pt>
                      <c:pt idx="302">
                        <c:v>0</c:v>
                      </c:pt>
                      <c:pt idx="303">
                        <c:v>0</c:v>
                      </c:pt>
                      <c:pt idx="304">
                        <c:v>0</c:v>
                      </c:pt>
                      <c:pt idx="305">
                        <c:v>0</c:v>
                      </c:pt>
                      <c:pt idx="306">
                        <c:v>0</c:v>
                      </c:pt>
                      <c:pt idx="307">
                        <c:v>0</c:v>
                      </c:pt>
                      <c:pt idx="308">
                        <c:v>0</c:v>
                      </c:pt>
                      <c:pt idx="309">
                        <c:v>0</c:v>
                      </c:pt>
                      <c:pt idx="310">
                        <c:v>0</c:v>
                      </c:pt>
                      <c:pt idx="311">
                        <c:v>0</c:v>
                      </c:pt>
                      <c:pt idx="312">
                        <c:v>0</c:v>
                      </c:pt>
                      <c:pt idx="313">
                        <c:v>0</c:v>
                      </c:pt>
                      <c:pt idx="314">
                        <c:v>0</c:v>
                      </c:pt>
                      <c:pt idx="315">
                        <c:v>0</c:v>
                      </c:pt>
                      <c:pt idx="316">
                        <c:v>0</c:v>
                      </c:pt>
                      <c:pt idx="317">
                        <c:v>0</c:v>
                      </c:pt>
                      <c:pt idx="318">
                        <c:v>0</c:v>
                      </c:pt>
                      <c:pt idx="319">
                        <c:v>0</c:v>
                      </c:pt>
                      <c:pt idx="320">
                        <c:v>0</c:v>
                      </c:pt>
                      <c:pt idx="321">
                        <c:v>0</c:v>
                      </c:pt>
                      <c:pt idx="322">
                        <c:v>0</c:v>
                      </c:pt>
                      <c:pt idx="323">
                        <c:v>0</c:v>
                      </c:pt>
                      <c:pt idx="324">
                        <c:v>0</c:v>
                      </c:pt>
                      <c:pt idx="325">
                        <c:v>0</c:v>
                      </c:pt>
                      <c:pt idx="326">
                        <c:v>0</c:v>
                      </c:pt>
                      <c:pt idx="327">
                        <c:v>0</c:v>
                      </c:pt>
                      <c:pt idx="328">
                        <c:v>0</c:v>
                      </c:pt>
                      <c:pt idx="329">
                        <c:v>0</c:v>
                      </c:pt>
                      <c:pt idx="330">
                        <c:v>0</c:v>
                      </c:pt>
                      <c:pt idx="331">
                        <c:v>0</c:v>
                      </c:pt>
                      <c:pt idx="332">
                        <c:v>0</c:v>
                      </c:pt>
                      <c:pt idx="333">
                        <c:v>0</c:v>
                      </c:pt>
                      <c:pt idx="334">
                        <c:v>0</c:v>
                      </c:pt>
                      <c:pt idx="335">
                        <c:v>0</c:v>
                      </c:pt>
                      <c:pt idx="336">
                        <c:v>0</c:v>
                      </c:pt>
                      <c:pt idx="337">
                        <c:v>0</c:v>
                      </c:pt>
                      <c:pt idx="338">
                        <c:v>0</c:v>
                      </c:pt>
                      <c:pt idx="339">
                        <c:v>0</c:v>
                      </c:pt>
                      <c:pt idx="340">
                        <c:v>0</c:v>
                      </c:pt>
                      <c:pt idx="341">
                        <c:v>0</c:v>
                      </c:pt>
                      <c:pt idx="342">
                        <c:v>0</c:v>
                      </c:pt>
                      <c:pt idx="343">
                        <c:v>0</c:v>
                      </c:pt>
                      <c:pt idx="344">
                        <c:v>0</c:v>
                      </c:pt>
                      <c:pt idx="345">
                        <c:v>0</c:v>
                      </c:pt>
                      <c:pt idx="346">
                        <c:v>0</c:v>
                      </c:pt>
                      <c:pt idx="347">
                        <c:v>0</c:v>
                      </c:pt>
                      <c:pt idx="348">
                        <c:v>0</c:v>
                      </c:pt>
                      <c:pt idx="349">
                        <c:v>0</c:v>
                      </c:pt>
                      <c:pt idx="350">
                        <c:v>0</c:v>
                      </c:pt>
                      <c:pt idx="351">
                        <c:v>0</c:v>
                      </c:pt>
                      <c:pt idx="352">
                        <c:v>0</c:v>
                      </c:pt>
                      <c:pt idx="353">
                        <c:v>0</c:v>
                      </c:pt>
                      <c:pt idx="354">
                        <c:v>0</c:v>
                      </c:pt>
                      <c:pt idx="355">
                        <c:v>0</c:v>
                      </c:pt>
                      <c:pt idx="356">
                        <c:v>0</c:v>
                      </c:pt>
                      <c:pt idx="357">
                        <c:v>0</c:v>
                      </c:pt>
                      <c:pt idx="358">
                        <c:v>0</c:v>
                      </c:pt>
                      <c:pt idx="359">
                        <c:v>0</c:v>
                      </c:pt>
                      <c:pt idx="360">
                        <c:v>0</c:v>
                      </c:pt>
                      <c:pt idx="361">
                        <c:v>0</c:v>
                      </c:pt>
                      <c:pt idx="362">
                        <c:v>0</c:v>
                      </c:pt>
                      <c:pt idx="363">
                        <c:v>0</c:v>
                      </c:pt>
                      <c:pt idx="364">
                        <c:v>0</c:v>
                      </c:pt>
                      <c:pt idx="365">
                        <c:v>0</c:v>
                      </c:pt>
                      <c:pt idx="366">
                        <c:v>0</c:v>
                      </c:pt>
                      <c:pt idx="367">
                        <c:v>0</c:v>
                      </c:pt>
                      <c:pt idx="368">
                        <c:v>0</c:v>
                      </c:pt>
                      <c:pt idx="369">
                        <c:v>0</c:v>
                      </c:pt>
                      <c:pt idx="370">
                        <c:v>0</c:v>
                      </c:pt>
                      <c:pt idx="371">
                        <c:v>0</c:v>
                      </c:pt>
                      <c:pt idx="372">
                        <c:v>0</c:v>
                      </c:pt>
                      <c:pt idx="373">
                        <c:v>0</c:v>
                      </c:pt>
                      <c:pt idx="374">
                        <c:v>0</c:v>
                      </c:pt>
                      <c:pt idx="375">
                        <c:v>0</c:v>
                      </c:pt>
                      <c:pt idx="376">
                        <c:v>0</c:v>
                      </c:pt>
                      <c:pt idx="377">
                        <c:v>0</c:v>
                      </c:pt>
                      <c:pt idx="378">
                        <c:v>0</c:v>
                      </c:pt>
                      <c:pt idx="379">
                        <c:v>0</c:v>
                      </c:pt>
                      <c:pt idx="380">
                        <c:v>0</c:v>
                      </c:pt>
                      <c:pt idx="381">
                        <c:v>0</c:v>
                      </c:pt>
                      <c:pt idx="382">
                        <c:v>0</c:v>
                      </c:pt>
                      <c:pt idx="383">
                        <c:v>0</c:v>
                      </c:pt>
                      <c:pt idx="384">
                        <c:v>0</c:v>
                      </c:pt>
                      <c:pt idx="385">
                        <c:v>0</c:v>
                      </c:pt>
                      <c:pt idx="386">
                        <c:v>0</c:v>
                      </c:pt>
                      <c:pt idx="387">
                        <c:v>0</c:v>
                      </c:pt>
                      <c:pt idx="388">
                        <c:v>0</c:v>
                      </c:pt>
                      <c:pt idx="389">
                        <c:v>0</c:v>
                      </c:pt>
                      <c:pt idx="390">
                        <c:v>0</c:v>
                      </c:pt>
                      <c:pt idx="391">
                        <c:v>0</c:v>
                      </c:pt>
                      <c:pt idx="392">
                        <c:v>0</c:v>
                      </c:pt>
                      <c:pt idx="393">
                        <c:v>0</c:v>
                      </c:pt>
                      <c:pt idx="394">
                        <c:v>0</c:v>
                      </c:pt>
                      <c:pt idx="395">
                        <c:v>0</c:v>
                      </c:pt>
                      <c:pt idx="396">
                        <c:v>0</c:v>
                      </c:pt>
                      <c:pt idx="397">
                        <c:v>0</c:v>
                      </c:pt>
                      <c:pt idx="398">
                        <c:v>0</c:v>
                      </c:pt>
                      <c:pt idx="399">
                        <c:v>0</c:v>
                      </c:pt>
                      <c:pt idx="400">
                        <c:v>0</c:v>
                      </c:pt>
                      <c:pt idx="401">
                        <c:v>0</c:v>
                      </c:pt>
                      <c:pt idx="402">
                        <c:v>0</c:v>
                      </c:pt>
                      <c:pt idx="403">
                        <c:v>0</c:v>
                      </c:pt>
                      <c:pt idx="404">
                        <c:v>0</c:v>
                      </c:pt>
                      <c:pt idx="405">
                        <c:v>0</c:v>
                      </c:pt>
                      <c:pt idx="406">
                        <c:v>0</c:v>
                      </c:pt>
                      <c:pt idx="407">
                        <c:v>0</c:v>
                      </c:pt>
                      <c:pt idx="408">
                        <c:v>0</c:v>
                      </c:pt>
                      <c:pt idx="409">
                        <c:v>0</c:v>
                      </c:pt>
                      <c:pt idx="410">
                        <c:v>0</c:v>
                      </c:pt>
                      <c:pt idx="411">
                        <c:v>0</c:v>
                      </c:pt>
                      <c:pt idx="412">
                        <c:v>0</c:v>
                      </c:pt>
                      <c:pt idx="413">
                        <c:v>0</c:v>
                      </c:pt>
                      <c:pt idx="414">
                        <c:v>0</c:v>
                      </c:pt>
                      <c:pt idx="415">
                        <c:v>0</c:v>
                      </c:pt>
                      <c:pt idx="416">
                        <c:v>0</c:v>
                      </c:pt>
                      <c:pt idx="417">
                        <c:v>0</c:v>
                      </c:pt>
                      <c:pt idx="418">
                        <c:v>0</c:v>
                      </c:pt>
                      <c:pt idx="419">
                        <c:v>0</c:v>
                      </c:pt>
                      <c:pt idx="420">
                        <c:v>0</c:v>
                      </c:pt>
                      <c:pt idx="421">
                        <c:v>0</c:v>
                      </c:pt>
                      <c:pt idx="422">
                        <c:v>0</c:v>
                      </c:pt>
                      <c:pt idx="423">
                        <c:v>0</c:v>
                      </c:pt>
                      <c:pt idx="424">
                        <c:v>0</c:v>
                      </c:pt>
                      <c:pt idx="425">
                        <c:v>0</c:v>
                      </c:pt>
                      <c:pt idx="426">
                        <c:v>0</c:v>
                      </c:pt>
                      <c:pt idx="427">
                        <c:v>0</c:v>
                      </c:pt>
                      <c:pt idx="428">
                        <c:v>0</c:v>
                      </c:pt>
                      <c:pt idx="429">
                        <c:v>0</c:v>
                      </c:pt>
                      <c:pt idx="430">
                        <c:v>0</c:v>
                      </c:pt>
                      <c:pt idx="431">
                        <c:v>0</c:v>
                      </c:pt>
                      <c:pt idx="432">
                        <c:v>0</c:v>
                      </c:pt>
                      <c:pt idx="433">
                        <c:v>0</c:v>
                      </c:pt>
                      <c:pt idx="434">
                        <c:v>0</c:v>
                      </c:pt>
                      <c:pt idx="435">
                        <c:v>0</c:v>
                      </c:pt>
                      <c:pt idx="436">
                        <c:v>0</c:v>
                      </c:pt>
                      <c:pt idx="437">
                        <c:v>0</c:v>
                      </c:pt>
                      <c:pt idx="438">
                        <c:v>0</c:v>
                      </c:pt>
                      <c:pt idx="439">
                        <c:v>0</c:v>
                      </c:pt>
                      <c:pt idx="440">
                        <c:v>0</c:v>
                      </c:pt>
                      <c:pt idx="441">
                        <c:v>0</c:v>
                      </c:pt>
                      <c:pt idx="442">
                        <c:v>0</c:v>
                      </c:pt>
                      <c:pt idx="443">
                        <c:v>0</c:v>
                      </c:pt>
                      <c:pt idx="444">
                        <c:v>0</c:v>
                      </c:pt>
                      <c:pt idx="445">
                        <c:v>0</c:v>
                      </c:pt>
                      <c:pt idx="446">
                        <c:v>0</c:v>
                      </c:pt>
                      <c:pt idx="447">
                        <c:v>0</c:v>
                      </c:pt>
                      <c:pt idx="448">
                        <c:v>0</c:v>
                      </c:pt>
                      <c:pt idx="449">
                        <c:v>0</c:v>
                      </c:pt>
                      <c:pt idx="450">
                        <c:v>0</c:v>
                      </c:pt>
                      <c:pt idx="451">
                        <c:v>0</c:v>
                      </c:pt>
                      <c:pt idx="452">
                        <c:v>0</c:v>
                      </c:pt>
                      <c:pt idx="453">
                        <c:v>0</c:v>
                      </c:pt>
                      <c:pt idx="454">
                        <c:v>0</c:v>
                      </c:pt>
                      <c:pt idx="455">
                        <c:v>0</c:v>
                      </c:pt>
                      <c:pt idx="456">
                        <c:v>0</c:v>
                      </c:pt>
                      <c:pt idx="457">
                        <c:v>0</c:v>
                      </c:pt>
                      <c:pt idx="458">
                        <c:v>0</c:v>
                      </c:pt>
                      <c:pt idx="459">
                        <c:v>0</c:v>
                      </c:pt>
                      <c:pt idx="460">
                        <c:v>0</c:v>
                      </c:pt>
                      <c:pt idx="461">
                        <c:v>0</c:v>
                      </c:pt>
                      <c:pt idx="462">
                        <c:v>0</c:v>
                      </c:pt>
                      <c:pt idx="463">
                        <c:v>0</c:v>
                      </c:pt>
                      <c:pt idx="464">
                        <c:v>0</c:v>
                      </c:pt>
                      <c:pt idx="465">
                        <c:v>0</c:v>
                      </c:pt>
                      <c:pt idx="466">
                        <c:v>0</c:v>
                      </c:pt>
                      <c:pt idx="467">
                        <c:v>0</c:v>
                      </c:pt>
                      <c:pt idx="468">
                        <c:v>0</c:v>
                      </c:pt>
                      <c:pt idx="469">
                        <c:v>0</c:v>
                      </c:pt>
                      <c:pt idx="470">
                        <c:v>0</c:v>
                      </c:pt>
                      <c:pt idx="471">
                        <c:v>0</c:v>
                      </c:pt>
                      <c:pt idx="472">
                        <c:v>0</c:v>
                      </c:pt>
                      <c:pt idx="473">
                        <c:v>0</c:v>
                      </c:pt>
                      <c:pt idx="474">
                        <c:v>0</c:v>
                      </c:pt>
                      <c:pt idx="475">
                        <c:v>0</c:v>
                      </c:pt>
                      <c:pt idx="476">
                        <c:v>0</c:v>
                      </c:pt>
                      <c:pt idx="477">
                        <c:v>0</c:v>
                      </c:pt>
                      <c:pt idx="478">
                        <c:v>0</c:v>
                      </c:pt>
                      <c:pt idx="479">
                        <c:v>0</c:v>
                      </c:pt>
                      <c:pt idx="480">
                        <c:v>0</c:v>
                      </c:pt>
                      <c:pt idx="481">
                        <c:v>0</c:v>
                      </c:pt>
                      <c:pt idx="482">
                        <c:v>0</c:v>
                      </c:pt>
                      <c:pt idx="483">
                        <c:v>0</c:v>
                      </c:pt>
                      <c:pt idx="484">
                        <c:v>0</c:v>
                      </c:pt>
                      <c:pt idx="485">
                        <c:v>0</c:v>
                      </c:pt>
                      <c:pt idx="486">
                        <c:v>0</c:v>
                      </c:pt>
                      <c:pt idx="487">
                        <c:v>0</c:v>
                      </c:pt>
                      <c:pt idx="488">
                        <c:v>0</c:v>
                      </c:pt>
                      <c:pt idx="489">
                        <c:v>0</c:v>
                      </c:pt>
                      <c:pt idx="490">
                        <c:v>0</c:v>
                      </c:pt>
                      <c:pt idx="491">
                        <c:v>0</c:v>
                      </c:pt>
                      <c:pt idx="492">
                        <c:v>0</c:v>
                      </c:pt>
                      <c:pt idx="493">
                        <c:v>0</c:v>
                      </c:pt>
                      <c:pt idx="494">
                        <c:v>0</c:v>
                      </c:pt>
                      <c:pt idx="495">
                        <c:v>0</c:v>
                      </c:pt>
                      <c:pt idx="496">
                        <c:v>0</c:v>
                      </c:pt>
                      <c:pt idx="497">
                        <c:v>0</c:v>
                      </c:pt>
                      <c:pt idx="498">
                        <c:v>0</c:v>
                      </c:pt>
                      <c:pt idx="499">
                        <c:v>0</c:v>
                      </c:pt>
                      <c:pt idx="500">
                        <c:v>0</c:v>
                      </c:pt>
                      <c:pt idx="501">
                        <c:v>0</c:v>
                      </c:pt>
                      <c:pt idx="502">
                        <c:v>0</c:v>
                      </c:pt>
                      <c:pt idx="503">
                        <c:v>0</c:v>
                      </c:pt>
                      <c:pt idx="504">
                        <c:v>0</c:v>
                      </c:pt>
                      <c:pt idx="505">
                        <c:v>0</c:v>
                      </c:pt>
                      <c:pt idx="506">
                        <c:v>0</c:v>
                      </c:pt>
                      <c:pt idx="507">
                        <c:v>0</c:v>
                      </c:pt>
                      <c:pt idx="508">
                        <c:v>0</c:v>
                      </c:pt>
                      <c:pt idx="509">
                        <c:v>0</c:v>
                      </c:pt>
                      <c:pt idx="510">
                        <c:v>0</c:v>
                      </c:pt>
                      <c:pt idx="511">
                        <c:v>0</c:v>
                      </c:pt>
                      <c:pt idx="512">
                        <c:v>0</c:v>
                      </c:pt>
                      <c:pt idx="513">
                        <c:v>0</c:v>
                      </c:pt>
                      <c:pt idx="514">
                        <c:v>0</c:v>
                      </c:pt>
                      <c:pt idx="515">
                        <c:v>0</c:v>
                      </c:pt>
                      <c:pt idx="516">
                        <c:v>0</c:v>
                      </c:pt>
                      <c:pt idx="517">
                        <c:v>0</c:v>
                      </c:pt>
                      <c:pt idx="518">
                        <c:v>0</c:v>
                      </c:pt>
                      <c:pt idx="519">
                        <c:v>0</c:v>
                      </c:pt>
                      <c:pt idx="520">
                        <c:v>0</c:v>
                      </c:pt>
                      <c:pt idx="521">
                        <c:v>0</c:v>
                      </c:pt>
                      <c:pt idx="522">
                        <c:v>0</c:v>
                      </c:pt>
                      <c:pt idx="523">
                        <c:v>0</c:v>
                      </c:pt>
                      <c:pt idx="524">
                        <c:v>0</c:v>
                      </c:pt>
                      <c:pt idx="525">
                        <c:v>0</c:v>
                      </c:pt>
                      <c:pt idx="526">
                        <c:v>0</c:v>
                      </c:pt>
                      <c:pt idx="527">
                        <c:v>0</c:v>
                      </c:pt>
                      <c:pt idx="528">
                        <c:v>0</c:v>
                      </c:pt>
                      <c:pt idx="529">
                        <c:v>0</c:v>
                      </c:pt>
                      <c:pt idx="530">
                        <c:v>0</c:v>
                      </c:pt>
                      <c:pt idx="531">
                        <c:v>0</c:v>
                      </c:pt>
                      <c:pt idx="532">
                        <c:v>0</c:v>
                      </c:pt>
                      <c:pt idx="533">
                        <c:v>0</c:v>
                      </c:pt>
                      <c:pt idx="534">
                        <c:v>0</c:v>
                      </c:pt>
                      <c:pt idx="535">
                        <c:v>0</c:v>
                      </c:pt>
                      <c:pt idx="536">
                        <c:v>0</c:v>
                      </c:pt>
                      <c:pt idx="537">
                        <c:v>0</c:v>
                      </c:pt>
                      <c:pt idx="538">
                        <c:v>0</c:v>
                      </c:pt>
                      <c:pt idx="539">
                        <c:v>0</c:v>
                      </c:pt>
                      <c:pt idx="540">
                        <c:v>0</c:v>
                      </c:pt>
                      <c:pt idx="541">
                        <c:v>0</c:v>
                      </c:pt>
                      <c:pt idx="542">
                        <c:v>0</c:v>
                      </c:pt>
                      <c:pt idx="543">
                        <c:v>0</c:v>
                      </c:pt>
                      <c:pt idx="544">
                        <c:v>0</c:v>
                      </c:pt>
                      <c:pt idx="545">
                        <c:v>0</c:v>
                      </c:pt>
                      <c:pt idx="546">
                        <c:v>0</c:v>
                      </c:pt>
                      <c:pt idx="547">
                        <c:v>0</c:v>
                      </c:pt>
                      <c:pt idx="548">
                        <c:v>0</c:v>
                      </c:pt>
                      <c:pt idx="549">
                        <c:v>0</c:v>
                      </c:pt>
                      <c:pt idx="550">
                        <c:v>0</c:v>
                      </c:pt>
                      <c:pt idx="551">
                        <c:v>0</c:v>
                      </c:pt>
                      <c:pt idx="552">
                        <c:v>0</c:v>
                      </c:pt>
                      <c:pt idx="553">
                        <c:v>0</c:v>
                      </c:pt>
                      <c:pt idx="554">
                        <c:v>0</c:v>
                      </c:pt>
                      <c:pt idx="555">
                        <c:v>0</c:v>
                      </c:pt>
                      <c:pt idx="556">
                        <c:v>0</c:v>
                      </c:pt>
                      <c:pt idx="557">
                        <c:v>0</c:v>
                      </c:pt>
                      <c:pt idx="558">
                        <c:v>0</c:v>
                      </c:pt>
                      <c:pt idx="559">
                        <c:v>0</c:v>
                      </c:pt>
                      <c:pt idx="560">
                        <c:v>0</c:v>
                      </c:pt>
                      <c:pt idx="561">
                        <c:v>0</c:v>
                      </c:pt>
                      <c:pt idx="562">
                        <c:v>0</c:v>
                      </c:pt>
                      <c:pt idx="563">
                        <c:v>0</c:v>
                      </c:pt>
                      <c:pt idx="564">
                        <c:v>0</c:v>
                      </c:pt>
                      <c:pt idx="565">
                        <c:v>0</c:v>
                      </c:pt>
                      <c:pt idx="566">
                        <c:v>0</c:v>
                      </c:pt>
                      <c:pt idx="567">
                        <c:v>0</c:v>
                      </c:pt>
                      <c:pt idx="568">
                        <c:v>0</c:v>
                      </c:pt>
                      <c:pt idx="569">
                        <c:v>0</c:v>
                      </c:pt>
                      <c:pt idx="570">
                        <c:v>0</c:v>
                      </c:pt>
                      <c:pt idx="571">
                        <c:v>0</c:v>
                      </c:pt>
                      <c:pt idx="572">
                        <c:v>0</c:v>
                      </c:pt>
                      <c:pt idx="573">
                        <c:v>0</c:v>
                      </c:pt>
                      <c:pt idx="574">
                        <c:v>0</c:v>
                      </c:pt>
                      <c:pt idx="575">
                        <c:v>0</c:v>
                      </c:pt>
                      <c:pt idx="576">
                        <c:v>0</c:v>
                      </c:pt>
                      <c:pt idx="577">
                        <c:v>0</c:v>
                      </c:pt>
                      <c:pt idx="578">
                        <c:v>0</c:v>
                      </c:pt>
                      <c:pt idx="579">
                        <c:v>0</c:v>
                      </c:pt>
                      <c:pt idx="580">
                        <c:v>0</c:v>
                      </c:pt>
                      <c:pt idx="581">
                        <c:v>0</c:v>
                      </c:pt>
                      <c:pt idx="582">
                        <c:v>0</c:v>
                      </c:pt>
                      <c:pt idx="583">
                        <c:v>0</c:v>
                      </c:pt>
                      <c:pt idx="584">
                        <c:v>0</c:v>
                      </c:pt>
                      <c:pt idx="585">
                        <c:v>0</c:v>
                      </c:pt>
                      <c:pt idx="586">
                        <c:v>0</c:v>
                      </c:pt>
                      <c:pt idx="587">
                        <c:v>0</c:v>
                      </c:pt>
                      <c:pt idx="588">
                        <c:v>0</c:v>
                      </c:pt>
                      <c:pt idx="589">
                        <c:v>0</c:v>
                      </c:pt>
                      <c:pt idx="590">
                        <c:v>0</c:v>
                      </c:pt>
                      <c:pt idx="591">
                        <c:v>0</c:v>
                      </c:pt>
                      <c:pt idx="592">
                        <c:v>0</c:v>
                      </c:pt>
                      <c:pt idx="593">
                        <c:v>0</c:v>
                      </c:pt>
                      <c:pt idx="594">
                        <c:v>0</c:v>
                      </c:pt>
                      <c:pt idx="595">
                        <c:v>0</c:v>
                      </c:pt>
                      <c:pt idx="596">
                        <c:v>0</c:v>
                      </c:pt>
                      <c:pt idx="597">
                        <c:v>0</c:v>
                      </c:pt>
                      <c:pt idx="598">
                        <c:v>0</c:v>
                      </c:pt>
                      <c:pt idx="599">
                        <c:v>0</c:v>
                      </c:pt>
                    </c:numCache>
                  </c:numRef>
                </c:val>
                <c:smooth val="0"/>
                <c:extLst>
                  <c:ext xmlns:c16="http://schemas.microsoft.com/office/drawing/2014/chart" uri="{C3380CC4-5D6E-409C-BE32-E72D297353CC}">
                    <c16:uniqueId val="{00000004-2915-403F-B2ED-3557D18E68CF}"/>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'ONSC Automatic Deployment'!$F$1</c15:sqref>
                        </c15:formulaRef>
                      </c:ext>
                    </c:extLst>
                    <c:strCache>
                      <c:ptCount val="1"/>
                      <c:pt idx="0">
                        <c:v>UDSP</c:v>
                      </c:pt>
                    </c:strCache>
                  </c:strRef>
                </c:tx>
                <c:spPr>
                  <a:ln w="28575" cap="rnd">
                    <a:solidFill>
                      <a:schemeClr val="accent5"/>
                    </a:solidFill>
                    <a:round/>
                  </a:ln>
                  <a:effectLst/>
                </c:spPr>
                <c:marker>
                  <c:symbol val="none"/>
                </c:marker>
                <c:val>
                  <c:numRef>
                    <c:extLst xmlns:c15="http://schemas.microsoft.com/office/drawing/2012/chart">
                      <c:ext xmlns:c15="http://schemas.microsoft.com/office/drawing/2012/chart" uri="{02D57815-91ED-43cb-92C2-25804820EDAC}">
                        <c15:formulaRef>
                          <c15:sqref>'ONSC Automatic Deployment'!$F$2:$F$601</c15:sqref>
                        </c15:formulaRef>
                      </c:ext>
                    </c:extLst>
                    <c:numCache>
                      <c:formatCode>General</c:formatCode>
                      <c:ptCount val="60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10</c:v>
                      </c:pt>
                      <c:pt idx="53">
                        <c:v>10</c:v>
                      </c:pt>
                      <c:pt idx="54">
                        <c:v>10</c:v>
                      </c:pt>
                      <c:pt idx="55">
                        <c:v>10</c:v>
                      </c:pt>
                      <c:pt idx="56">
                        <c:v>10</c:v>
                      </c:pt>
                      <c:pt idx="57">
                        <c:v>10</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10</c:v>
                      </c:pt>
                      <c:pt idx="82">
                        <c:v>10</c:v>
                      </c:pt>
                      <c:pt idx="83">
                        <c:v>10</c:v>
                      </c:pt>
                      <c:pt idx="84">
                        <c:v>10</c:v>
                      </c:pt>
                      <c:pt idx="85">
                        <c:v>10</c:v>
                      </c:pt>
                      <c:pt idx="86">
                        <c:v>10</c:v>
                      </c:pt>
                      <c:pt idx="87">
                        <c:v>10</c:v>
                      </c:pt>
                      <c:pt idx="88">
                        <c:v>10</c:v>
                      </c:pt>
                      <c:pt idx="89">
                        <c:v>10</c:v>
                      </c:pt>
                      <c:pt idx="90">
                        <c:v>10</c:v>
                      </c:pt>
                      <c:pt idx="91">
                        <c:v>10</c:v>
                      </c:pt>
                      <c:pt idx="92">
                        <c:v>10</c:v>
                      </c:pt>
                      <c:pt idx="93">
                        <c:v>10</c:v>
                      </c:pt>
                      <c:pt idx="94">
                        <c:v>10</c:v>
                      </c:pt>
                      <c:pt idx="95">
                        <c:v>10</c:v>
                      </c:pt>
                      <c:pt idx="96">
                        <c:v>10</c:v>
                      </c:pt>
                      <c:pt idx="97">
                        <c:v>10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9.9</c:v>
                      </c:pt>
                      <c:pt idx="134">
                        <c:v>9.8000000000000007</c:v>
                      </c:pt>
                      <c:pt idx="135">
                        <c:v>9.7000000000000011</c:v>
                      </c:pt>
                      <c:pt idx="136">
                        <c:v>9.6000000000000014</c:v>
                      </c:pt>
                      <c:pt idx="137">
                        <c:v>9.5000000000000018</c:v>
                      </c:pt>
                      <c:pt idx="138">
                        <c:v>9.4000000000000021</c:v>
                      </c:pt>
                      <c:pt idx="139">
                        <c:v>9.3000000000000025</c:v>
                      </c:pt>
                      <c:pt idx="140">
                        <c:v>9.2000000000000028</c:v>
                      </c:pt>
                      <c:pt idx="141">
                        <c:v>9.1000000000000032</c:v>
                      </c:pt>
                      <c:pt idx="142">
                        <c:v>9.0000000000000036</c:v>
                      </c:pt>
                      <c:pt idx="143">
                        <c:v>8.9000000000000039</c:v>
                      </c:pt>
                      <c:pt idx="144">
                        <c:v>8.8000000000000043</c:v>
                      </c:pt>
                      <c:pt idx="145">
                        <c:v>8.7000000000000046</c:v>
                      </c:pt>
                      <c:pt idx="146">
                        <c:v>8.600000000000005</c:v>
                      </c:pt>
                      <c:pt idx="147">
                        <c:v>8.5000000000000053</c:v>
                      </c:pt>
                      <c:pt idx="148">
                        <c:v>8.4000000000000057</c:v>
                      </c:pt>
                      <c:pt idx="149">
                        <c:v>8.300000000000006</c:v>
                      </c:pt>
                      <c:pt idx="150">
                        <c:v>8.2000000000000064</c:v>
                      </c:pt>
                      <c:pt idx="151">
                        <c:v>8.1000000000000068</c:v>
                      </c:pt>
                      <c:pt idx="152">
                        <c:v>8.0000000000000071</c:v>
                      </c:pt>
                      <c:pt idx="153">
                        <c:v>7.9000000000000075</c:v>
                      </c:pt>
                      <c:pt idx="154">
                        <c:v>7.8000000000000078</c:v>
                      </c:pt>
                      <c:pt idx="155">
                        <c:v>7.7000000000000082</c:v>
                      </c:pt>
                      <c:pt idx="156">
                        <c:v>7.6000000000000085</c:v>
                      </c:pt>
                      <c:pt idx="157">
                        <c:v>7.5000000000000089</c:v>
                      </c:pt>
                      <c:pt idx="158">
                        <c:v>7.4000000000000092</c:v>
                      </c:pt>
                      <c:pt idx="159">
                        <c:v>7.3000000000000096</c:v>
                      </c:pt>
                      <c:pt idx="160">
                        <c:v>7.2000000000000099</c:v>
                      </c:pt>
                      <c:pt idx="161">
                        <c:v>7.1000000000000103</c:v>
                      </c:pt>
                      <c:pt idx="162">
                        <c:v>7.0000000000000107</c:v>
                      </c:pt>
                      <c:pt idx="163">
                        <c:v>6.900000000000011</c:v>
                      </c:pt>
                      <c:pt idx="164">
                        <c:v>6.8000000000000114</c:v>
                      </c:pt>
                      <c:pt idx="165">
                        <c:v>6.7000000000000117</c:v>
                      </c:pt>
                      <c:pt idx="166">
                        <c:v>6.6000000000000121</c:v>
                      </c:pt>
                      <c:pt idx="167">
                        <c:v>6.5000000000000124</c:v>
                      </c:pt>
                      <c:pt idx="168">
                        <c:v>6.4000000000000128</c:v>
                      </c:pt>
                      <c:pt idx="169">
                        <c:v>6.3000000000000131</c:v>
                      </c:pt>
                      <c:pt idx="170">
                        <c:v>6.2000000000000135</c:v>
                      </c:pt>
                      <c:pt idx="171">
                        <c:v>6.1000000000000139</c:v>
                      </c:pt>
                      <c:pt idx="172">
                        <c:v>6.0000000000000142</c:v>
                      </c:pt>
                      <c:pt idx="173">
                        <c:v>5.9000000000000146</c:v>
                      </c:pt>
                      <c:pt idx="174">
                        <c:v>5.8000000000000149</c:v>
                      </c:pt>
                      <c:pt idx="175">
                        <c:v>5.7000000000000153</c:v>
                      </c:pt>
                      <c:pt idx="176">
                        <c:v>5.6000000000000156</c:v>
                      </c:pt>
                      <c:pt idx="177">
                        <c:v>5.500000000000016</c:v>
                      </c:pt>
                      <c:pt idx="178">
                        <c:v>5.4000000000000163</c:v>
                      </c:pt>
                      <c:pt idx="179">
                        <c:v>5.3000000000000167</c:v>
                      </c:pt>
                      <c:pt idx="180">
                        <c:v>5.2000000000000171</c:v>
                      </c:pt>
                      <c:pt idx="181">
                        <c:v>5.1000000000000174</c:v>
                      </c:pt>
                      <c:pt idx="182">
                        <c:v>5.0000000000000178</c:v>
                      </c:pt>
                      <c:pt idx="183">
                        <c:v>4.9000000000000181</c:v>
                      </c:pt>
                      <c:pt idx="184">
                        <c:v>4.8000000000000185</c:v>
                      </c:pt>
                      <c:pt idx="185">
                        <c:v>4.7000000000000188</c:v>
                      </c:pt>
                      <c:pt idx="186">
                        <c:v>4.6000000000000192</c:v>
                      </c:pt>
                      <c:pt idx="187">
                        <c:v>4.5000000000000195</c:v>
                      </c:pt>
                      <c:pt idx="188">
                        <c:v>4.4000000000000199</c:v>
                      </c:pt>
                      <c:pt idx="189">
                        <c:v>4.3000000000000203</c:v>
                      </c:pt>
                      <c:pt idx="190">
                        <c:v>4.2000000000000206</c:v>
                      </c:pt>
                      <c:pt idx="191">
                        <c:v>4.100000000000021</c:v>
                      </c:pt>
                      <c:pt idx="192">
                        <c:v>4.0000000000000213</c:v>
                      </c:pt>
                      <c:pt idx="193">
                        <c:v>3.9000000000000212</c:v>
                      </c:pt>
                      <c:pt idx="194">
                        <c:v>3.8000000000000211</c:v>
                      </c:pt>
                      <c:pt idx="195">
                        <c:v>3.700000000000021</c:v>
                      </c:pt>
                      <c:pt idx="196">
                        <c:v>3.600000000000021</c:v>
                      </c:pt>
                      <c:pt idx="197">
                        <c:v>3.5000000000000209</c:v>
                      </c:pt>
                      <c:pt idx="198">
                        <c:v>3.4000000000000208</c:v>
                      </c:pt>
                      <c:pt idx="199">
                        <c:v>3.3000000000000207</c:v>
                      </c:pt>
                      <c:pt idx="200">
                        <c:v>3.2000000000000206</c:v>
                      </c:pt>
                      <c:pt idx="201">
                        <c:v>3.1000000000000205</c:v>
                      </c:pt>
                      <c:pt idx="202">
                        <c:v>3.0000000000000204</c:v>
                      </c:pt>
                      <c:pt idx="203">
                        <c:v>2.9000000000000203</c:v>
                      </c:pt>
                      <c:pt idx="204">
                        <c:v>2.8000000000000203</c:v>
                      </c:pt>
                      <c:pt idx="205">
                        <c:v>2.7000000000000202</c:v>
                      </c:pt>
                      <c:pt idx="206">
                        <c:v>2.6000000000000201</c:v>
                      </c:pt>
                      <c:pt idx="207">
                        <c:v>2.50000000000002</c:v>
                      </c:pt>
                      <c:pt idx="208">
                        <c:v>2.4000000000000199</c:v>
                      </c:pt>
                      <c:pt idx="209">
                        <c:v>2.3000000000000198</c:v>
                      </c:pt>
                      <c:pt idx="210">
                        <c:v>2.2000000000000197</c:v>
                      </c:pt>
                      <c:pt idx="211">
                        <c:v>2.1000000000000196</c:v>
                      </c:pt>
                      <c:pt idx="212">
                        <c:v>2.0000000000000195</c:v>
                      </c:pt>
                      <c:pt idx="213">
                        <c:v>1.9000000000000195</c:v>
                      </c:pt>
                      <c:pt idx="214">
                        <c:v>1.8000000000000194</c:v>
                      </c:pt>
                      <c:pt idx="215">
                        <c:v>1.7000000000000193</c:v>
                      </c:pt>
                      <c:pt idx="216">
                        <c:v>1.6000000000000192</c:v>
                      </c:pt>
                      <c:pt idx="217">
                        <c:v>1.5000000000000191</c:v>
                      </c:pt>
                      <c:pt idx="218">
                        <c:v>1.400000000000019</c:v>
                      </c:pt>
                      <c:pt idx="219">
                        <c:v>1.3000000000000189</c:v>
                      </c:pt>
                      <c:pt idx="220">
                        <c:v>1.2000000000000188</c:v>
                      </c:pt>
                      <c:pt idx="221">
                        <c:v>1.1000000000000187</c:v>
                      </c:pt>
                      <c:pt idx="222">
                        <c:v>1.0000000000000187</c:v>
                      </c:pt>
                      <c:pt idx="223">
                        <c:v>0.90000000000001867</c:v>
                      </c:pt>
                      <c:pt idx="224">
                        <c:v>0.8000000000000187</c:v>
                      </c:pt>
                      <c:pt idx="225">
                        <c:v>0.70000000000001872</c:v>
                      </c:pt>
                      <c:pt idx="226">
                        <c:v>0.60000000000001874</c:v>
                      </c:pt>
                      <c:pt idx="227">
                        <c:v>0.50000000000001876</c:v>
                      </c:pt>
                      <c:pt idx="228">
                        <c:v>0.40000000000001878</c:v>
                      </c:pt>
                      <c:pt idx="229">
                        <c:v>0.30000000000001881</c:v>
                      </c:pt>
                      <c:pt idx="230">
                        <c:v>0.2000000000000188</c:v>
                      </c:pt>
                      <c:pt idx="231">
                        <c:v>0.1000000000000188</c:v>
                      </c:pt>
                      <c:pt idx="232">
                        <c:v>1.8790524691780774E-14</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pt idx="301">
                        <c:v>0</c:v>
                      </c:pt>
                      <c:pt idx="302">
                        <c:v>0</c:v>
                      </c:pt>
                      <c:pt idx="303">
                        <c:v>0</c:v>
                      </c:pt>
                      <c:pt idx="304">
                        <c:v>0</c:v>
                      </c:pt>
                      <c:pt idx="305">
                        <c:v>0</c:v>
                      </c:pt>
                      <c:pt idx="306">
                        <c:v>0</c:v>
                      </c:pt>
                      <c:pt idx="307">
                        <c:v>0</c:v>
                      </c:pt>
                      <c:pt idx="308">
                        <c:v>0</c:v>
                      </c:pt>
                      <c:pt idx="309">
                        <c:v>0</c:v>
                      </c:pt>
                      <c:pt idx="310">
                        <c:v>0</c:v>
                      </c:pt>
                      <c:pt idx="311">
                        <c:v>0</c:v>
                      </c:pt>
                      <c:pt idx="312">
                        <c:v>0</c:v>
                      </c:pt>
                      <c:pt idx="313">
                        <c:v>0</c:v>
                      </c:pt>
                      <c:pt idx="314">
                        <c:v>0</c:v>
                      </c:pt>
                      <c:pt idx="315">
                        <c:v>0</c:v>
                      </c:pt>
                      <c:pt idx="316">
                        <c:v>0</c:v>
                      </c:pt>
                      <c:pt idx="317">
                        <c:v>0</c:v>
                      </c:pt>
                      <c:pt idx="318">
                        <c:v>0</c:v>
                      </c:pt>
                      <c:pt idx="319">
                        <c:v>0</c:v>
                      </c:pt>
                      <c:pt idx="320">
                        <c:v>0</c:v>
                      </c:pt>
                      <c:pt idx="321">
                        <c:v>0</c:v>
                      </c:pt>
                      <c:pt idx="322">
                        <c:v>0</c:v>
                      </c:pt>
                      <c:pt idx="323">
                        <c:v>0</c:v>
                      </c:pt>
                      <c:pt idx="324">
                        <c:v>0</c:v>
                      </c:pt>
                      <c:pt idx="325">
                        <c:v>0</c:v>
                      </c:pt>
                      <c:pt idx="326">
                        <c:v>0</c:v>
                      </c:pt>
                      <c:pt idx="327">
                        <c:v>0</c:v>
                      </c:pt>
                      <c:pt idx="328">
                        <c:v>0</c:v>
                      </c:pt>
                      <c:pt idx="329">
                        <c:v>0</c:v>
                      </c:pt>
                      <c:pt idx="330">
                        <c:v>0</c:v>
                      </c:pt>
                      <c:pt idx="331">
                        <c:v>0</c:v>
                      </c:pt>
                      <c:pt idx="332">
                        <c:v>0</c:v>
                      </c:pt>
                      <c:pt idx="333">
                        <c:v>0</c:v>
                      </c:pt>
                      <c:pt idx="334">
                        <c:v>0</c:v>
                      </c:pt>
                      <c:pt idx="335">
                        <c:v>0</c:v>
                      </c:pt>
                      <c:pt idx="336">
                        <c:v>0</c:v>
                      </c:pt>
                      <c:pt idx="337">
                        <c:v>0</c:v>
                      </c:pt>
                      <c:pt idx="338">
                        <c:v>0</c:v>
                      </c:pt>
                      <c:pt idx="339">
                        <c:v>0</c:v>
                      </c:pt>
                      <c:pt idx="340">
                        <c:v>0</c:v>
                      </c:pt>
                      <c:pt idx="341">
                        <c:v>0</c:v>
                      </c:pt>
                      <c:pt idx="342">
                        <c:v>0</c:v>
                      </c:pt>
                      <c:pt idx="343">
                        <c:v>0</c:v>
                      </c:pt>
                      <c:pt idx="344">
                        <c:v>0</c:v>
                      </c:pt>
                      <c:pt idx="345">
                        <c:v>0</c:v>
                      </c:pt>
                      <c:pt idx="346">
                        <c:v>0</c:v>
                      </c:pt>
                      <c:pt idx="347">
                        <c:v>0</c:v>
                      </c:pt>
                      <c:pt idx="348">
                        <c:v>0</c:v>
                      </c:pt>
                      <c:pt idx="349">
                        <c:v>0</c:v>
                      </c:pt>
                      <c:pt idx="350">
                        <c:v>0</c:v>
                      </c:pt>
                      <c:pt idx="351">
                        <c:v>0</c:v>
                      </c:pt>
                      <c:pt idx="352">
                        <c:v>0</c:v>
                      </c:pt>
                      <c:pt idx="353">
                        <c:v>0</c:v>
                      </c:pt>
                      <c:pt idx="354">
                        <c:v>0</c:v>
                      </c:pt>
                      <c:pt idx="355">
                        <c:v>0</c:v>
                      </c:pt>
                      <c:pt idx="356">
                        <c:v>0</c:v>
                      </c:pt>
                      <c:pt idx="357">
                        <c:v>0</c:v>
                      </c:pt>
                      <c:pt idx="358">
                        <c:v>0</c:v>
                      </c:pt>
                      <c:pt idx="359">
                        <c:v>0</c:v>
                      </c:pt>
                      <c:pt idx="360">
                        <c:v>0</c:v>
                      </c:pt>
                      <c:pt idx="361">
                        <c:v>0</c:v>
                      </c:pt>
                      <c:pt idx="362">
                        <c:v>0</c:v>
                      </c:pt>
                      <c:pt idx="363">
                        <c:v>0</c:v>
                      </c:pt>
                      <c:pt idx="364">
                        <c:v>0</c:v>
                      </c:pt>
                      <c:pt idx="365">
                        <c:v>0</c:v>
                      </c:pt>
                      <c:pt idx="366">
                        <c:v>0</c:v>
                      </c:pt>
                      <c:pt idx="367">
                        <c:v>0</c:v>
                      </c:pt>
                      <c:pt idx="368">
                        <c:v>0</c:v>
                      </c:pt>
                      <c:pt idx="369">
                        <c:v>0</c:v>
                      </c:pt>
                      <c:pt idx="370">
                        <c:v>0</c:v>
                      </c:pt>
                      <c:pt idx="371">
                        <c:v>0</c:v>
                      </c:pt>
                      <c:pt idx="372">
                        <c:v>0</c:v>
                      </c:pt>
                      <c:pt idx="373">
                        <c:v>0</c:v>
                      </c:pt>
                      <c:pt idx="374">
                        <c:v>0</c:v>
                      </c:pt>
                      <c:pt idx="375">
                        <c:v>0</c:v>
                      </c:pt>
                      <c:pt idx="376">
                        <c:v>0</c:v>
                      </c:pt>
                      <c:pt idx="377">
                        <c:v>0</c:v>
                      </c:pt>
                      <c:pt idx="378">
                        <c:v>0</c:v>
                      </c:pt>
                      <c:pt idx="379">
                        <c:v>0</c:v>
                      </c:pt>
                      <c:pt idx="380">
                        <c:v>0</c:v>
                      </c:pt>
                      <c:pt idx="381">
                        <c:v>0</c:v>
                      </c:pt>
                      <c:pt idx="382">
                        <c:v>0</c:v>
                      </c:pt>
                      <c:pt idx="383">
                        <c:v>0</c:v>
                      </c:pt>
                      <c:pt idx="384">
                        <c:v>0</c:v>
                      </c:pt>
                      <c:pt idx="385">
                        <c:v>0</c:v>
                      </c:pt>
                      <c:pt idx="386">
                        <c:v>0</c:v>
                      </c:pt>
                      <c:pt idx="387">
                        <c:v>0</c:v>
                      </c:pt>
                      <c:pt idx="388">
                        <c:v>0</c:v>
                      </c:pt>
                      <c:pt idx="389">
                        <c:v>0</c:v>
                      </c:pt>
                      <c:pt idx="390">
                        <c:v>0</c:v>
                      </c:pt>
                      <c:pt idx="391">
                        <c:v>0</c:v>
                      </c:pt>
                      <c:pt idx="392">
                        <c:v>0</c:v>
                      </c:pt>
                      <c:pt idx="393">
                        <c:v>0</c:v>
                      </c:pt>
                      <c:pt idx="394">
                        <c:v>0</c:v>
                      </c:pt>
                      <c:pt idx="395">
                        <c:v>0</c:v>
                      </c:pt>
                      <c:pt idx="396">
                        <c:v>0</c:v>
                      </c:pt>
                      <c:pt idx="397">
                        <c:v>0</c:v>
                      </c:pt>
                      <c:pt idx="398">
                        <c:v>0</c:v>
                      </c:pt>
                      <c:pt idx="399">
                        <c:v>0</c:v>
                      </c:pt>
                      <c:pt idx="400">
                        <c:v>0</c:v>
                      </c:pt>
                      <c:pt idx="401">
                        <c:v>0</c:v>
                      </c:pt>
                      <c:pt idx="402">
                        <c:v>0</c:v>
                      </c:pt>
                      <c:pt idx="403">
                        <c:v>0</c:v>
                      </c:pt>
                      <c:pt idx="404">
                        <c:v>0</c:v>
                      </c:pt>
                      <c:pt idx="405">
                        <c:v>0</c:v>
                      </c:pt>
                      <c:pt idx="406">
                        <c:v>0</c:v>
                      </c:pt>
                      <c:pt idx="407">
                        <c:v>0</c:v>
                      </c:pt>
                      <c:pt idx="408">
                        <c:v>0</c:v>
                      </c:pt>
                      <c:pt idx="409">
                        <c:v>0</c:v>
                      </c:pt>
                      <c:pt idx="410">
                        <c:v>0</c:v>
                      </c:pt>
                      <c:pt idx="411">
                        <c:v>0</c:v>
                      </c:pt>
                      <c:pt idx="412">
                        <c:v>0</c:v>
                      </c:pt>
                      <c:pt idx="413">
                        <c:v>0</c:v>
                      </c:pt>
                      <c:pt idx="414">
                        <c:v>0</c:v>
                      </c:pt>
                      <c:pt idx="415">
                        <c:v>0</c:v>
                      </c:pt>
                      <c:pt idx="416">
                        <c:v>0</c:v>
                      </c:pt>
                      <c:pt idx="417">
                        <c:v>0</c:v>
                      </c:pt>
                      <c:pt idx="418">
                        <c:v>0</c:v>
                      </c:pt>
                      <c:pt idx="419">
                        <c:v>0</c:v>
                      </c:pt>
                      <c:pt idx="420">
                        <c:v>0</c:v>
                      </c:pt>
                      <c:pt idx="421">
                        <c:v>0</c:v>
                      </c:pt>
                      <c:pt idx="422">
                        <c:v>0</c:v>
                      </c:pt>
                      <c:pt idx="423">
                        <c:v>0</c:v>
                      </c:pt>
                      <c:pt idx="424">
                        <c:v>0</c:v>
                      </c:pt>
                      <c:pt idx="425">
                        <c:v>0</c:v>
                      </c:pt>
                      <c:pt idx="426">
                        <c:v>0</c:v>
                      </c:pt>
                      <c:pt idx="427">
                        <c:v>0</c:v>
                      </c:pt>
                      <c:pt idx="428">
                        <c:v>0</c:v>
                      </c:pt>
                      <c:pt idx="429">
                        <c:v>0</c:v>
                      </c:pt>
                      <c:pt idx="430">
                        <c:v>0</c:v>
                      </c:pt>
                      <c:pt idx="431">
                        <c:v>0</c:v>
                      </c:pt>
                      <c:pt idx="432">
                        <c:v>0</c:v>
                      </c:pt>
                      <c:pt idx="433">
                        <c:v>0</c:v>
                      </c:pt>
                      <c:pt idx="434">
                        <c:v>0</c:v>
                      </c:pt>
                      <c:pt idx="435">
                        <c:v>0</c:v>
                      </c:pt>
                      <c:pt idx="436">
                        <c:v>0</c:v>
                      </c:pt>
                      <c:pt idx="437">
                        <c:v>0</c:v>
                      </c:pt>
                      <c:pt idx="438">
                        <c:v>0</c:v>
                      </c:pt>
                      <c:pt idx="439">
                        <c:v>0</c:v>
                      </c:pt>
                      <c:pt idx="440">
                        <c:v>0</c:v>
                      </c:pt>
                      <c:pt idx="441">
                        <c:v>0</c:v>
                      </c:pt>
                      <c:pt idx="442">
                        <c:v>0</c:v>
                      </c:pt>
                      <c:pt idx="443">
                        <c:v>0</c:v>
                      </c:pt>
                      <c:pt idx="444">
                        <c:v>0</c:v>
                      </c:pt>
                      <c:pt idx="445">
                        <c:v>0</c:v>
                      </c:pt>
                      <c:pt idx="446">
                        <c:v>0</c:v>
                      </c:pt>
                      <c:pt idx="447">
                        <c:v>0</c:v>
                      </c:pt>
                      <c:pt idx="448">
                        <c:v>0</c:v>
                      </c:pt>
                      <c:pt idx="449">
                        <c:v>0</c:v>
                      </c:pt>
                      <c:pt idx="450">
                        <c:v>0</c:v>
                      </c:pt>
                      <c:pt idx="451">
                        <c:v>0</c:v>
                      </c:pt>
                      <c:pt idx="452">
                        <c:v>0</c:v>
                      </c:pt>
                      <c:pt idx="453">
                        <c:v>0</c:v>
                      </c:pt>
                      <c:pt idx="454">
                        <c:v>0</c:v>
                      </c:pt>
                      <c:pt idx="455">
                        <c:v>0</c:v>
                      </c:pt>
                      <c:pt idx="456">
                        <c:v>0</c:v>
                      </c:pt>
                      <c:pt idx="457">
                        <c:v>0</c:v>
                      </c:pt>
                      <c:pt idx="458">
                        <c:v>0</c:v>
                      </c:pt>
                      <c:pt idx="459">
                        <c:v>0</c:v>
                      </c:pt>
                      <c:pt idx="460">
                        <c:v>0</c:v>
                      </c:pt>
                      <c:pt idx="461">
                        <c:v>0</c:v>
                      </c:pt>
                      <c:pt idx="462">
                        <c:v>0</c:v>
                      </c:pt>
                      <c:pt idx="463">
                        <c:v>0</c:v>
                      </c:pt>
                      <c:pt idx="464">
                        <c:v>0</c:v>
                      </c:pt>
                      <c:pt idx="465">
                        <c:v>0</c:v>
                      </c:pt>
                      <c:pt idx="466">
                        <c:v>0</c:v>
                      </c:pt>
                      <c:pt idx="467">
                        <c:v>0</c:v>
                      </c:pt>
                      <c:pt idx="468">
                        <c:v>0</c:v>
                      </c:pt>
                      <c:pt idx="469">
                        <c:v>0</c:v>
                      </c:pt>
                      <c:pt idx="470">
                        <c:v>0</c:v>
                      </c:pt>
                      <c:pt idx="471">
                        <c:v>0</c:v>
                      </c:pt>
                      <c:pt idx="472">
                        <c:v>0</c:v>
                      </c:pt>
                      <c:pt idx="473">
                        <c:v>0</c:v>
                      </c:pt>
                      <c:pt idx="474">
                        <c:v>0</c:v>
                      </c:pt>
                      <c:pt idx="475">
                        <c:v>0</c:v>
                      </c:pt>
                      <c:pt idx="476">
                        <c:v>0</c:v>
                      </c:pt>
                      <c:pt idx="477">
                        <c:v>0</c:v>
                      </c:pt>
                      <c:pt idx="478">
                        <c:v>0</c:v>
                      </c:pt>
                      <c:pt idx="479">
                        <c:v>0</c:v>
                      </c:pt>
                      <c:pt idx="480">
                        <c:v>0</c:v>
                      </c:pt>
                      <c:pt idx="481">
                        <c:v>0</c:v>
                      </c:pt>
                      <c:pt idx="482">
                        <c:v>0</c:v>
                      </c:pt>
                      <c:pt idx="483">
                        <c:v>0</c:v>
                      </c:pt>
                      <c:pt idx="484">
                        <c:v>0</c:v>
                      </c:pt>
                      <c:pt idx="485">
                        <c:v>0</c:v>
                      </c:pt>
                      <c:pt idx="486">
                        <c:v>0</c:v>
                      </c:pt>
                      <c:pt idx="487">
                        <c:v>0</c:v>
                      </c:pt>
                      <c:pt idx="488">
                        <c:v>0</c:v>
                      </c:pt>
                      <c:pt idx="489">
                        <c:v>0</c:v>
                      </c:pt>
                      <c:pt idx="490">
                        <c:v>0</c:v>
                      </c:pt>
                      <c:pt idx="491">
                        <c:v>0</c:v>
                      </c:pt>
                      <c:pt idx="492">
                        <c:v>0</c:v>
                      </c:pt>
                      <c:pt idx="493">
                        <c:v>0</c:v>
                      </c:pt>
                      <c:pt idx="494">
                        <c:v>0</c:v>
                      </c:pt>
                      <c:pt idx="495">
                        <c:v>0</c:v>
                      </c:pt>
                      <c:pt idx="496">
                        <c:v>0</c:v>
                      </c:pt>
                      <c:pt idx="497">
                        <c:v>0</c:v>
                      </c:pt>
                      <c:pt idx="498">
                        <c:v>0</c:v>
                      </c:pt>
                      <c:pt idx="499">
                        <c:v>0</c:v>
                      </c:pt>
                      <c:pt idx="500">
                        <c:v>0</c:v>
                      </c:pt>
                      <c:pt idx="501">
                        <c:v>0</c:v>
                      </c:pt>
                      <c:pt idx="502">
                        <c:v>0</c:v>
                      </c:pt>
                      <c:pt idx="503">
                        <c:v>0</c:v>
                      </c:pt>
                      <c:pt idx="504">
                        <c:v>0</c:v>
                      </c:pt>
                      <c:pt idx="505">
                        <c:v>0</c:v>
                      </c:pt>
                      <c:pt idx="506">
                        <c:v>0</c:v>
                      </c:pt>
                      <c:pt idx="507">
                        <c:v>0</c:v>
                      </c:pt>
                      <c:pt idx="508">
                        <c:v>0</c:v>
                      </c:pt>
                      <c:pt idx="509">
                        <c:v>0</c:v>
                      </c:pt>
                      <c:pt idx="510">
                        <c:v>0</c:v>
                      </c:pt>
                      <c:pt idx="511">
                        <c:v>0</c:v>
                      </c:pt>
                      <c:pt idx="512">
                        <c:v>0</c:v>
                      </c:pt>
                      <c:pt idx="513">
                        <c:v>0</c:v>
                      </c:pt>
                      <c:pt idx="514">
                        <c:v>0</c:v>
                      </c:pt>
                      <c:pt idx="515">
                        <c:v>0</c:v>
                      </c:pt>
                      <c:pt idx="516">
                        <c:v>0</c:v>
                      </c:pt>
                      <c:pt idx="517">
                        <c:v>0</c:v>
                      </c:pt>
                      <c:pt idx="518">
                        <c:v>0</c:v>
                      </c:pt>
                      <c:pt idx="519">
                        <c:v>0</c:v>
                      </c:pt>
                      <c:pt idx="520">
                        <c:v>0</c:v>
                      </c:pt>
                      <c:pt idx="521">
                        <c:v>0</c:v>
                      </c:pt>
                      <c:pt idx="522">
                        <c:v>0</c:v>
                      </c:pt>
                      <c:pt idx="523">
                        <c:v>0</c:v>
                      </c:pt>
                      <c:pt idx="524">
                        <c:v>0</c:v>
                      </c:pt>
                      <c:pt idx="525">
                        <c:v>0</c:v>
                      </c:pt>
                      <c:pt idx="526">
                        <c:v>0</c:v>
                      </c:pt>
                      <c:pt idx="527">
                        <c:v>0</c:v>
                      </c:pt>
                      <c:pt idx="528">
                        <c:v>0</c:v>
                      </c:pt>
                      <c:pt idx="529">
                        <c:v>0</c:v>
                      </c:pt>
                      <c:pt idx="530">
                        <c:v>0</c:v>
                      </c:pt>
                      <c:pt idx="531">
                        <c:v>0</c:v>
                      </c:pt>
                      <c:pt idx="532">
                        <c:v>0</c:v>
                      </c:pt>
                      <c:pt idx="533">
                        <c:v>0</c:v>
                      </c:pt>
                      <c:pt idx="534">
                        <c:v>0</c:v>
                      </c:pt>
                      <c:pt idx="535">
                        <c:v>0</c:v>
                      </c:pt>
                      <c:pt idx="536">
                        <c:v>0</c:v>
                      </c:pt>
                      <c:pt idx="537">
                        <c:v>0</c:v>
                      </c:pt>
                      <c:pt idx="538">
                        <c:v>0</c:v>
                      </c:pt>
                      <c:pt idx="539">
                        <c:v>0</c:v>
                      </c:pt>
                      <c:pt idx="540">
                        <c:v>0</c:v>
                      </c:pt>
                      <c:pt idx="541">
                        <c:v>0</c:v>
                      </c:pt>
                      <c:pt idx="542">
                        <c:v>0</c:v>
                      </c:pt>
                      <c:pt idx="543">
                        <c:v>0</c:v>
                      </c:pt>
                      <c:pt idx="544">
                        <c:v>0</c:v>
                      </c:pt>
                      <c:pt idx="545">
                        <c:v>0</c:v>
                      </c:pt>
                      <c:pt idx="546">
                        <c:v>0</c:v>
                      </c:pt>
                      <c:pt idx="547">
                        <c:v>0</c:v>
                      </c:pt>
                      <c:pt idx="548">
                        <c:v>0</c:v>
                      </c:pt>
                      <c:pt idx="549">
                        <c:v>0</c:v>
                      </c:pt>
                      <c:pt idx="550">
                        <c:v>0</c:v>
                      </c:pt>
                      <c:pt idx="551">
                        <c:v>0</c:v>
                      </c:pt>
                      <c:pt idx="552">
                        <c:v>0</c:v>
                      </c:pt>
                      <c:pt idx="553">
                        <c:v>0</c:v>
                      </c:pt>
                      <c:pt idx="554">
                        <c:v>0</c:v>
                      </c:pt>
                      <c:pt idx="555">
                        <c:v>0</c:v>
                      </c:pt>
                      <c:pt idx="556">
                        <c:v>0</c:v>
                      </c:pt>
                      <c:pt idx="557">
                        <c:v>0</c:v>
                      </c:pt>
                      <c:pt idx="558">
                        <c:v>0</c:v>
                      </c:pt>
                      <c:pt idx="559">
                        <c:v>0</c:v>
                      </c:pt>
                      <c:pt idx="560">
                        <c:v>0</c:v>
                      </c:pt>
                      <c:pt idx="561">
                        <c:v>0</c:v>
                      </c:pt>
                      <c:pt idx="562">
                        <c:v>0</c:v>
                      </c:pt>
                      <c:pt idx="563">
                        <c:v>0</c:v>
                      </c:pt>
                      <c:pt idx="564">
                        <c:v>0</c:v>
                      </c:pt>
                      <c:pt idx="565">
                        <c:v>0</c:v>
                      </c:pt>
                      <c:pt idx="566">
                        <c:v>0</c:v>
                      </c:pt>
                      <c:pt idx="567">
                        <c:v>0</c:v>
                      </c:pt>
                      <c:pt idx="568">
                        <c:v>0</c:v>
                      </c:pt>
                      <c:pt idx="569">
                        <c:v>0</c:v>
                      </c:pt>
                      <c:pt idx="570">
                        <c:v>0</c:v>
                      </c:pt>
                      <c:pt idx="571">
                        <c:v>0</c:v>
                      </c:pt>
                      <c:pt idx="572">
                        <c:v>0</c:v>
                      </c:pt>
                      <c:pt idx="573">
                        <c:v>0</c:v>
                      </c:pt>
                      <c:pt idx="574">
                        <c:v>0</c:v>
                      </c:pt>
                      <c:pt idx="575">
                        <c:v>0</c:v>
                      </c:pt>
                      <c:pt idx="576">
                        <c:v>0</c:v>
                      </c:pt>
                      <c:pt idx="577">
                        <c:v>0</c:v>
                      </c:pt>
                      <c:pt idx="578">
                        <c:v>0</c:v>
                      </c:pt>
                      <c:pt idx="579">
                        <c:v>0</c:v>
                      </c:pt>
                      <c:pt idx="580">
                        <c:v>0</c:v>
                      </c:pt>
                      <c:pt idx="581">
                        <c:v>0</c:v>
                      </c:pt>
                      <c:pt idx="582">
                        <c:v>0</c:v>
                      </c:pt>
                      <c:pt idx="583">
                        <c:v>0</c:v>
                      </c:pt>
                      <c:pt idx="584">
                        <c:v>0</c:v>
                      </c:pt>
                      <c:pt idx="585">
                        <c:v>0</c:v>
                      </c:pt>
                      <c:pt idx="586">
                        <c:v>0</c:v>
                      </c:pt>
                      <c:pt idx="587">
                        <c:v>0</c:v>
                      </c:pt>
                      <c:pt idx="588">
                        <c:v>0</c:v>
                      </c:pt>
                      <c:pt idx="589">
                        <c:v>0</c:v>
                      </c:pt>
                      <c:pt idx="590">
                        <c:v>0</c:v>
                      </c:pt>
                      <c:pt idx="591">
                        <c:v>0</c:v>
                      </c:pt>
                      <c:pt idx="592">
                        <c:v>0</c:v>
                      </c:pt>
                      <c:pt idx="593">
                        <c:v>0</c:v>
                      </c:pt>
                      <c:pt idx="594">
                        <c:v>0</c:v>
                      </c:pt>
                      <c:pt idx="595">
                        <c:v>0</c:v>
                      </c:pt>
                      <c:pt idx="596">
                        <c:v>0</c:v>
                      </c:pt>
                      <c:pt idx="597">
                        <c:v>0</c:v>
                      </c:pt>
                      <c:pt idx="598">
                        <c:v>0</c:v>
                      </c:pt>
                      <c:pt idx="599">
                        <c:v>0</c:v>
                      </c:pt>
                    </c:numCache>
                  </c:numRef>
                </c:val>
                <c:smooth val="0"/>
                <c:extLst xmlns:c15="http://schemas.microsoft.com/office/drawing/2012/chart">
                  <c:ext xmlns:c16="http://schemas.microsoft.com/office/drawing/2014/chart" uri="{C3380CC4-5D6E-409C-BE32-E72D297353CC}">
                    <c16:uniqueId val="{00000005-2915-403F-B2ED-3557D18E68CF}"/>
                  </c:ext>
                </c:extLst>
              </c15:ser>
            </c15:filteredLineSeries>
          </c:ext>
        </c:extLst>
      </c:lineChart>
      <c:catAx>
        <c:axId val="1340210671"/>
        <c:scaling>
          <c:orientation val="minMax"/>
        </c:scaling>
        <c:delete val="1"/>
        <c:axPos val="b"/>
        <c:majorGridlines>
          <c:spPr>
            <a:ln w="9525" cap="flat" cmpd="sng" algn="ctr">
              <a:noFill/>
              <a:round/>
            </a:ln>
            <a:effectLst/>
          </c:spPr>
        </c:majorGridlines>
        <c:majorTickMark val="none"/>
        <c:minorTickMark val="none"/>
        <c:tickLblPos val="nextTo"/>
        <c:crossAx val="1340207311"/>
        <c:crosses val="autoZero"/>
        <c:auto val="1"/>
        <c:lblAlgn val="ctr"/>
        <c:lblOffset val="100"/>
        <c:noMultiLvlLbl val="0"/>
      </c:catAx>
      <c:valAx>
        <c:axId val="1340207311"/>
        <c:scaling>
          <c:orientation val="minMax"/>
          <c:min val="59.70000000000001"/>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40210671"/>
        <c:crosses val="autoZero"/>
        <c:crossBetween val="between"/>
        <c:majorUnit val="2.0000000000000004E-2"/>
      </c:valAx>
      <c:valAx>
        <c:axId val="1345555151"/>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54355071"/>
        <c:crosses val="max"/>
        <c:crossBetween val="between"/>
      </c:valAx>
      <c:catAx>
        <c:axId val="1254355071"/>
        <c:scaling>
          <c:orientation val="minMax"/>
        </c:scaling>
        <c:delete val="1"/>
        <c:axPos val="b"/>
        <c:majorTickMark val="out"/>
        <c:minorTickMark val="none"/>
        <c:tickLblPos val="nextTo"/>
        <c:crossAx val="1345555151"/>
        <c:crosses val="autoZero"/>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'ONSC Automatic Deployment'!$B$1</c:f>
              <c:strCache>
                <c:ptCount val="1"/>
                <c:pt idx="0">
                  <c:v>ERCOT Frequency </c:v>
                </c:pt>
              </c:strCache>
            </c:strRef>
          </c:tx>
          <c:spPr>
            <a:ln w="28575" cap="rnd">
              <a:solidFill>
                <a:srgbClr val="C00000"/>
              </a:solidFill>
              <a:round/>
            </a:ln>
            <a:effectLst/>
          </c:spPr>
          <c:marker>
            <c:symbol val="none"/>
          </c:marker>
          <c:val>
            <c:numRef>
              <c:f>'ONSC Automatic Deployment'!$B$2:$B$601</c:f>
              <c:numCache>
                <c:formatCode>General</c:formatCode>
                <c:ptCount val="600"/>
                <c:pt idx="0">
                  <c:v>60.006999969482422</c:v>
                </c:pt>
                <c:pt idx="1">
                  <c:v>60.007999420166016</c:v>
                </c:pt>
                <c:pt idx="2">
                  <c:v>60.008998870849609</c:v>
                </c:pt>
                <c:pt idx="3">
                  <c:v>60.009998321533203</c:v>
                </c:pt>
                <c:pt idx="4">
                  <c:v>60.012001037597656</c:v>
                </c:pt>
                <c:pt idx="5">
                  <c:v>60.01300048828125</c:v>
                </c:pt>
                <c:pt idx="6">
                  <c:v>60.01300048828125</c:v>
                </c:pt>
                <c:pt idx="7">
                  <c:v>60.012001037597656</c:v>
                </c:pt>
                <c:pt idx="8">
                  <c:v>60.01300048828125</c:v>
                </c:pt>
                <c:pt idx="9">
                  <c:v>60.01300048828125</c:v>
                </c:pt>
                <c:pt idx="10">
                  <c:v>60.012001037597656</c:v>
                </c:pt>
                <c:pt idx="11">
                  <c:v>60.012001037597656</c:v>
                </c:pt>
                <c:pt idx="12">
                  <c:v>60.012001037597656</c:v>
                </c:pt>
                <c:pt idx="13">
                  <c:v>60.012001037597656</c:v>
                </c:pt>
                <c:pt idx="14">
                  <c:v>60.011001586914063</c:v>
                </c:pt>
                <c:pt idx="15">
                  <c:v>60.011001586914063</c:v>
                </c:pt>
                <c:pt idx="16">
                  <c:v>60.011001586914063</c:v>
                </c:pt>
                <c:pt idx="17">
                  <c:v>60.011001586914063</c:v>
                </c:pt>
                <c:pt idx="18">
                  <c:v>60.011001586914063</c:v>
                </c:pt>
                <c:pt idx="19">
                  <c:v>60.011001586914063</c:v>
                </c:pt>
                <c:pt idx="20">
                  <c:v>60.009998321533203</c:v>
                </c:pt>
                <c:pt idx="21">
                  <c:v>60.009998321533203</c:v>
                </c:pt>
                <c:pt idx="22">
                  <c:v>60.008998870849609</c:v>
                </c:pt>
                <c:pt idx="23">
                  <c:v>60.008998870849609</c:v>
                </c:pt>
                <c:pt idx="24">
                  <c:v>60.008998870849609</c:v>
                </c:pt>
                <c:pt idx="25">
                  <c:v>60.006999969482422</c:v>
                </c:pt>
                <c:pt idx="26">
                  <c:v>60.005001068115234</c:v>
                </c:pt>
                <c:pt idx="27">
                  <c:v>60.004001617431641</c:v>
                </c:pt>
                <c:pt idx="28">
                  <c:v>60.004001617431641</c:v>
                </c:pt>
                <c:pt idx="29">
                  <c:v>60.004001617431641</c:v>
                </c:pt>
                <c:pt idx="30">
                  <c:v>60.002998352050781</c:v>
                </c:pt>
                <c:pt idx="31">
                  <c:v>60.002998352050781</c:v>
                </c:pt>
                <c:pt idx="32">
                  <c:v>60.004001617431641</c:v>
                </c:pt>
                <c:pt idx="33">
                  <c:v>60.005001068115234</c:v>
                </c:pt>
                <c:pt idx="34">
                  <c:v>60.005001068115234</c:v>
                </c:pt>
                <c:pt idx="35">
                  <c:v>60.006000518798828</c:v>
                </c:pt>
                <c:pt idx="36">
                  <c:v>60.006999969482422</c:v>
                </c:pt>
                <c:pt idx="37">
                  <c:v>60.008998870849609</c:v>
                </c:pt>
                <c:pt idx="38">
                  <c:v>60.009998321533203</c:v>
                </c:pt>
                <c:pt idx="39">
                  <c:v>60.009998321533203</c:v>
                </c:pt>
                <c:pt idx="40">
                  <c:v>60.011001586914063</c:v>
                </c:pt>
                <c:pt idx="41">
                  <c:v>60.01300048828125</c:v>
                </c:pt>
                <c:pt idx="42">
                  <c:v>60.01300048828125</c:v>
                </c:pt>
                <c:pt idx="43">
                  <c:v>60.012001037597656</c:v>
                </c:pt>
                <c:pt idx="44">
                  <c:v>60.012001037597656</c:v>
                </c:pt>
                <c:pt idx="45">
                  <c:v>60.011001586914063</c:v>
                </c:pt>
                <c:pt idx="46">
                  <c:v>60.009998321533203</c:v>
                </c:pt>
                <c:pt idx="47">
                  <c:v>60.008998870849609</c:v>
                </c:pt>
                <c:pt idx="48">
                  <c:v>60.007999420166016</c:v>
                </c:pt>
                <c:pt idx="49">
                  <c:v>60.006000518798828</c:v>
                </c:pt>
                <c:pt idx="50">
                  <c:v>60.004001617431641</c:v>
                </c:pt>
                <c:pt idx="51">
                  <c:v>60.002998352050781</c:v>
                </c:pt>
                <c:pt idx="52">
                  <c:v>60.000999450683594</c:v>
                </c:pt>
                <c:pt idx="53">
                  <c:v>60.000999450683594</c:v>
                </c:pt>
                <c:pt idx="54">
                  <c:v>60.000999450683594</c:v>
                </c:pt>
                <c:pt idx="55">
                  <c:v>60.000999450683594</c:v>
                </c:pt>
                <c:pt idx="56">
                  <c:v>60.000999450683594</c:v>
                </c:pt>
                <c:pt idx="57">
                  <c:v>60.000999450683594</c:v>
                </c:pt>
                <c:pt idx="58">
                  <c:v>60</c:v>
                </c:pt>
                <c:pt idx="59">
                  <c:v>60.001998901367188</c:v>
                </c:pt>
                <c:pt idx="60">
                  <c:v>60.001998901367188</c:v>
                </c:pt>
                <c:pt idx="61">
                  <c:v>60.000999450683594</c:v>
                </c:pt>
                <c:pt idx="62">
                  <c:v>60.001998901367188</c:v>
                </c:pt>
                <c:pt idx="63">
                  <c:v>60.005001068115234</c:v>
                </c:pt>
                <c:pt idx="64">
                  <c:v>60.004001617431641</c:v>
                </c:pt>
                <c:pt idx="65">
                  <c:v>60.004001617431641</c:v>
                </c:pt>
                <c:pt idx="66">
                  <c:v>60.004001617431641</c:v>
                </c:pt>
                <c:pt idx="67">
                  <c:v>60.006000518798828</c:v>
                </c:pt>
                <c:pt idx="68">
                  <c:v>60.006999969482422</c:v>
                </c:pt>
                <c:pt idx="69">
                  <c:v>60.006000518798828</c:v>
                </c:pt>
                <c:pt idx="70">
                  <c:v>60.006999969482422</c:v>
                </c:pt>
                <c:pt idx="71">
                  <c:v>60.006999969482422</c:v>
                </c:pt>
                <c:pt idx="72">
                  <c:v>60.006000518798828</c:v>
                </c:pt>
                <c:pt idx="73">
                  <c:v>60.006000518798828</c:v>
                </c:pt>
                <c:pt idx="74">
                  <c:v>60.005001068115234</c:v>
                </c:pt>
                <c:pt idx="75">
                  <c:v>60.004001617431641</c:v>
                </c:pt>
                <c:pt idx="76">
                  <c:v>60.002998352050781</c:v>
                </c:pt>
                <c:pt idx="77">
                  <c:v>60.001998901367188</c:v>
                </c:pt>
                <c:pt idx="78">
                  <c:v>60.000999450683594</c:v>
                </c:pt>
                <c:pt idx="79">
                  <c:v>60.000999450683594</c:v>
                </c:pt>
                <c:pt idx="80">
                  <c:v>60.000999450683594</c:v>
                </c:pt>
                <c:pt idx="81">
                  <c:v>59.999000549316406</c:v>
                </c:pt>
                <c:pt idx="82">
                  <c:v>59.995998382568359</c:v>
                </c:pt>
                <c:pt idx="83">
                  <c:v>59.993999481201172</c:v>
                </c:pt>
                <c:pt idx="84">
                  <c:v>59.992000579833984</c:v>
                </c:pt>
                <c:pt idx="85">
                  <c:v>59.990001678466797</c:v>
                </c:pt>
                <c:pt idx="86">
                  <c:v>59.988998413085938</c:v>
                </c:pt>
                <c:pt idx="87">
                  <c:v>59.98699951171875</c:v>
                </c:pt>
                <c:pt idx="88">
                  <c:v>59.985000610351563</c:v>
                </c:pt>
                <c:pt idx="89">
                  <c:v>59.983001708984375</c:v>
                </c:pt>
                <c:pt idx="90">
                  <c:v>59.983001708984375</c:v>
                </c:pt>
                <c:pt idx="91">
                  <c:v>59.983001708984375</c:v>
                </c:pt>
                <c:pt idx="92">
                  <c:v>59.983001708984375</c:v>
                </c:pt>
                <c:pt idx="93">
                  <c:v>59.981998443603516</c:v>
                </c:pt>
                <c:pt idx="94">
                  <c:v>59.983001708984375</c:v>
                </c:pt>
                <c:pt idx="95">
                  <c:v>59.966999053955078</c:v>
                </c:pt>
                <c:pt idx="96">
                  <c:v>59.897998809814453</c:v>
                </c:pt>
                <c:pt idx="97">
                  <c:v>59.834999084472656</c:v>
                </c:pt>
                <c:pt idx="98">
                  <c:v>59.798000335693359</c:v>
                </c:pt>
                <c:pt idx="99">
                  <c:v>59.7760009765625</c:v>
                </c:pt>
                <c:pt idx="100">
                  <c:v>59.764999389648438</c:v>
                </c:pt>
                <c:pt idx="101">
                  <c:v>59.762001037597656</c:v>
                </c:pt>
                <c:pt idx="102">
                  <c:v>59.769001007080078</c:v>
                </c:pt>
                <c:pt idx="103">
                  <c:v>59.779998779296875</c:v>
                </c:pt>
                <c:pt idx="104">
                  <c:v>59.797000885009766</c:v>
                </c:pt>
                <c:pt idx="105">
                  <c:v>59.819999694824219</c:v>
                </c:pt>
                <c:pt idx="106">
                  <c:v>59.839000701904297</c:v>
                </c:pt>
                <c:pt idx="107">
                  <c:v>59.853000640869141</c:v>
                </c:pt>
                <c:pt idx="108">
                  <c:v>59.866001129150391</c:v>
                </c:pt>
                <c:pt idx="109">
                  <c:v>59.875999450683594</c:v>
                </c:pt>
                <c:pt idx="110">
                  <c:v>59.883998870849609</c:v>
                </c:pt>
                <c:pt idx="111">
                  <c:v>59.888999938964844</c:v>
                </c:pt>
                <c:pt idx="112">
                  <c:v>59.893001556396484</c:v>
                </c:pt>
                <c:pt idx="113">
                  <c:v>59.895999908447266</c:v>
                </c:pt>
                <c:pt idx="114">
                  <c:v>59.898998260498047</c:v>
                </c:pt>
                <c:pt idx="115">
                  <c:v>59.900001525878906</c:v>
                </c:pt>
                <c:pt idx="116">
                  <c:v>59.9010009765625</c:v>
                </c:pt>
                <c:pt idx="117">
                  <c:v>59.900001525878906</c:v>
                </c:pt>
                <c:pt idx="118">
                  <c:v>59.898998260498047</c:v>
                </c:pt>
                <c:pt idx="119">
                  <c:v>59.898998260498047</c:v>
                </c:pt>
                <c:pt idx="120">
                  <c:v>59.900001525878906</c:v>
                </c:pt>
                <c:pt idx="121">
                  <c:v>59.897998809814453</c:v>
                </c:pt>
                <c:pt idx="122">
                  <c:v>59.897998809814453</c:v>
                </c:pt>
                <c:pt idx="123">
                  <c:v>59.898998260498047</c:v>
                </c:pt>
                <c:pt idx="124">
                  <c:v>59.900001525878906</c:v>
                </c:pt>
                <c:pt idx="125">
                  <c:v>59.902000427246094</c:v>
                </c:pt>
                <c:pt idx="126">
                  <c:v>59.902999877929688</c:v>
                </c:pt>
                <c:pt idx="127">
                  <c:v>59.903999328613281</c:v>
                </c:pt>
                <c:pt idx="128">
                  <c:v>59.904998779296875</c:v>
                </c:pt>
                <c:pt idx="129">
                  <c:v>59.905998229980469</c:v>
                </c:pt>
                <c:pt idx="130">
                  <c:v>59.907001495361328</c:v>
                </c:pt>
                <c:pt idx="131">
                  <c:v>59.908000946044922</c:v>
                </c:pt>
                <c:pt idx="132">
                  <c:v>59.908000946044922</c:v>
                </c:pt>
                <c:pt idx="133">
                  <c:v>59.908000946044922</c:v>
                </c:pt>
                <c:pt idx="134">
                  <c:v>59.909000396728516</c:v>
                </c:pt>
                <c:pt idx="135">
                  <c:v>59.909000396728516</c:v>
                </c:pt>
                <c:pt idx="136">
                  <c:v>59.909000396728516</c:v>
                </c:pt>
                <c:pt idx="137">
                  <c:v>59.908000946044922</c:v>
                </c:pt>
                <c:pt idx="138">
                  <c:v>59.908000946044922</c:v>
                </c:pt>
                <c:pt idx="139">
                  <c:v>59.909000396728516</c:v>
                </c:pt>
                <c:pt idx="140">
                  <c:v>59.910999298095703</c:v>
                </c:pt>
                <c:pt idx="141">
                  <c:v>59.910999298095703</c:v>
                </c:pt>
                <c:pt idx="142">
                  <c:v>59.912998199462891</c:v>
                </c:pt>
                <c:pt idx="143">
                  <c:v>59.91400146484375</c:v>
                </c:pt>
                <c:pt idx="144">
                  <c:v>59.915000915527344</c:v>
                </c:pt>
                <c:pt idx="145">
                  <c:v>59.916999816894531</c:v>
                </c:pt>
                <c:pt idx="146">
                  <c:v>59.919998168945313</c:v>
                </c:pt>
                <c:pt idx="147">
                  <c:v>59.919998168945313</c:v>
                </c:pt>
                <c:pt idx="148">
                  <c:v>59.919998168945313</c:v>
                </c:pt>
                <c:pt idx="149">
                  <c:v>59.919998168945313</c:v>
                </c:pt>
                <c:pt idx="150">
                  <c:v>59.921001434326172</c:v>
                </c:pt>
                <c:pt idx="151">
                  <c:v>59.922000885009766</c:v>
                </c:pt>
                <c:pt idx="152">
                  <c:v>59.922000885009766</c:v>
                </c:pt>
                <c:pt idx="153">
                  <c:v>59.923000335693359</c:v>
                </c:pt>
                <c:pt idx="154">
                  <c:v>59.923999786376953</c:v>
                </c:pt>
                <c:pt idx="155">
                  <c:v>59.924999237060547</c:v>
                </c:pt>
                <c:pt idx="156">
                  <c:v>59.923999786376953</c:v>
                </c:pt>
                <c:pt idx="157">
                  <c:v>59.923999786376953</c:v>
                </c:pt>
                <c:pt idx="158">
                  <c:v>59.925998687744141</c:v>
                </c:pt>
                <c:pt idx="159">
                  <c:v>59.926998138427734</c:v>
                </c:pt>
                <c:pt idx="160">
                  <c:v>59.928001403808594</c:v>
                </c:pt>
                <c:pt idx="161">
                  <c:v>59.929000854492188</c:v>
                </c:pt>
                <c:pt idx="162">
                  <c:v>59.929000854492188</c:v>
                </c:pt>
                <c:pt idx="163">
                  <c:v>59.930000305175781</c:v>
                </c:pt>
                <c:pt idx="164">
                  <c:v>59.929000854492188</c:v>
                </c:pt>
                <c:pt idx="165">
                  <c:v>59.929000854492188</c:v>
                </c:pt>
                <c:pt idx="166">
                  <c:v>59.931999206542969</c:v>
                </c:pt>
                <c:pt idx="167">
                  <c:v>59.937999725341797</c:v>
                </c:pt>
                <c:pt idx="168">
                  <c:v>59.942001342773438</c:v>
                </c:pt>
                <c:pt idx="169">
                  <c:v>59.945999145507813</c:v>
                </c:pt>
                <c:pt idx="170">
                  <c:v>59.948001861572266</c:v>
                </c:pt>
                <c:pt idx="171">
                  <c:v>59.949001312255859</c:v>
                </c:pt>
                <c:pt idx="172">
                  <c:v>59.949001312255859</c:v>
                </c:pt>
                <c:pt idx="173">
                  <c:v>59.949001312255859</c:v>
                </c:pt>
                <c:pt idx="174">
                  <c:v>59.949001312255859</c:v>
                </c:pt>
                <c:pt idx="175">
                  <c:v>59.948001861572266</c:v>
                </c:pt>
                <c:pt idx="176">
                  <c:v>59.949001312255859</c:v>
                </c:pt>
                <c:pt idx="177">
                  <c:v>59.950000762939453</c:v>
                </c:pt>
                <c:pt idx="178">
                  <c:v>59.950000762939453</c:v>
                </c:pt>
                <c:pt idx="179">
                  <c:v>59.950000762939453</c:v>
                </c:pt>
                <c:pt idx="180">
                  <c:v>59.950000762939453</c:v>
                </c:pt>
                <c:pt idx="181">
                  <c:v>59.950000762939453</c:v>
                </c:pt>
                <c:pt idx="182">
                  <c:v>59.950000762939453</c:v>
                </c:pt>
                <c:pt idx="183">
                  <c:v>59.951000213623047</c:v>
                </c:pt>
                <c:pt idx="184">
                  <c:v>59.951000213623047</c:v>
                </c:pt>
                <c:pt idx="185">
                  <c:v>59.951999664306641</c:v>
                </c:pt>
                <c:pt idx="186">
                  <c:v>59.951999664306641</c:v>
                </c:pt>
                <c:pt idx="187">
                  <c:v>59.951999664306641</c:v>
                </c:pt>
                <c:pt idx="188">
                  <c:v>59.952999114990234</c:v>
                </c:pt>
                <c:pt idx="189">
                  <c:v>59.952999114990234</c:v>
                </c:pt>
                <c:pt idx="190">
                  <c:v>59.952999114990234</c:v>
                </c:pt>
                <c:pt idx="191">
                  <c:v>59.952999114990234</c:v>
                </c:pt>
                <c:pt idx="192">
                  <c:v>59.952999114990234</c:v>
                </c:pt>
                <c:pt idx="193">
                  <c:v>59.952999114990234</c:v>
                </c:pt>
                <c:pt idx="194">
                  <c:v>59.952999114990234</c:v>
                </c:pt>
                <c:pt idx="195">
                  <c:v>59.952999114990234</c:v>
                </c:pt>
                <c:pt idx="196">
                  <c:v>59.953998565673828</c:v>
                </c:pt>
                <c:pt idx="197">
                  <c:v>59.952999114990234</c:v>
                </c:pt>
                <c:pt idx="198">
                  <c:v>59.953998565673828</c:v>
                </c:pt>
                <c:pt idx="199">
                  <c:v>59.953998565673828</c:v>
                </c:pt>
                <c:pt idx="200">
                  <c:v>59.953998565673828</c:v>
                </c:pt>
                <c:pt idx="201">
                  <c:v>59.953998565673828</c:v>
                </c:pt>
                <c:pt idx="202">
                  <c:v>59.953998565673828</c:v>
                </c:pt>
                <c:pt idx="203">
                  <c:v>59.953998565673828</c:v>
                </c:pt>
                <c:pt idx="204">
                  <c:v>59.952999114990234</c:v>
                </c:pt>
                <c:pt idx="205">
                  <c:v>59.953998565673828</c:v>
                </c:pt>
                <c:pt idx="206">
                  <c:v>59.952999114990234</c:v>
                </c:pt>
                <c:pt idx="207">
                  <c:v>59.952999114990234</c:v>
                </c:pt>
                <c:pt idx="208">
                  <c:v>59.952999114990234</c:v>
                </c:pt>
                <c:pt idx="209">
                  <c:v>59.952999114990234</c:v>
                </c:pt>
                <c:pt idx="210">
                  <c:v>59.953998565673828</c:v>
                </c:pt>
                <c:pt idx="211">
                  <c:v>59.953998565673828</c:v>
                </c:pt>
                <c:pt idx="212">
                  <c:v>59.953998565673828</c:v>
                </c:pt>
                <c:pt idx="213">
                  <c:v>59.955001831054688</c:v>
                </c:pt>
                <c:pt idx="214">
                  <c:v>59.955001831054688</c:v>
                </c:pt>
                <c:pt idx="215">
                  <c:v>59.956001281738281</c:v>
                </c:pt>
                <c:pt idx="216">
                  <c:v>59.956001281738281</c:v>
                </c:pt>
                <c:pt idx="217">
                  <c:v>59.955001831054688</c:v>
                </c:pt>
                <c:pt idx="218">
                  <c:v>59.955001831054688</c:v>
                </c:pt>
                <c:pt idx="219">
                  <c:v>59.956001281738281</c:v>
                </c:pt>
                <c:pt idx="220">
                  <c:v>59.958000183105469</c:v>
                </c:pt>
                <c:pt idx="221">
                  <c:v>59.958999633789063</c:v>
                </c:pt>
                <c:pt idx="222">
                  <c:v>59.96099853515625</c:v>
                </c:pt>
                <c:pt idx="223">
                  <c:v>59.962001800537109</c:v>
                </c:pt>
                <c:pt idx="224">
                  <c:v>59.964000701904297</c:v>
                </c:pt>
                <c:pt idx="225">
                  <c:v>59.965000152587891</c:v>
                </c:pt>
                <c:pt idx="226">
                  <c:v>59.964000701904297</c:v>
                </c:pt>
                <c:pt idx="227">
                  <c:v>59.964000701904297</c:v>
                </c:pt>
                <c:pt idx="228">
                  <c:v>59.964000701904297</c:v>
                </c:pt>
                <c:pt idx="229">
                  <c:v>59.963001251220703</c:v>
                </c:pt>
                <c:pt idx="230">
                  <c:v>59.963001251220703</c:v>
                </c:pt>
                <c:pt idx="231">
                  <c:v>59.963001251220703</c:v>
                </c:pt>
                <c:pt idx="232">
                  <c:v>59.962001800537109</c:v>
                </c:pt>
                <c:pt idx="233">
                  <c:v>59.962001800537109</c:v>
                </c:pt>
                <c:pt idx="234">
                  <c:v>59.96099853515625</c:v>
                </c:pt>
                <c:pt idx="235">
                  <c:v>59.959999084472656</c:v>
                </c:pt>
                <c:pt idx="236">
                  <c:v>59.958000183105469</c:v>
                </c:pt>
                <c:pt idx="237">
                  <c:v>59.958000183105469</c:v>
                </c:pt>
                <c:pt idx="238">
                  <c:v>59.958999633789063</c:v>
                </c:pt>
                <c:pt idx="239">
                  <c:v>59.96099853515625</c:v>
                </c:pt>
                <c:pt idx="240">
                  <c:v>59.962001800537109</c:v>
                </c:pt>
                <c:pt idx="241">
                  <c:v>59.964000701904297</c:v>
                </c:pt>
                <c:pt idx="242">
                  <c:v>59.966999053955078</c:v>
                </c:pt>
                <c:pt idx="243">
                  <c:v>59.967998504638672</c:v>
                </c:pt>
                <c:pt idx="244">
                  <c:v>59.970001220703125</c:v>
                </c:pt>
                <c:pt idx="245">
                  <c:v>59.970001220703125</c:v>
                </c:pt>
                <c:pt idx="246">
                  <c:v>59.970001220703125</c:v>
                </c:pt>
                <c:pt idx="247">
                  <c:v>59.971000671386719</c:v>
                </c:pt>
                <c:pt idx="248">
                  <c:v>59.970001220703125</c:v>
                </c:pt>
                <c:pt idx="249">
                  <c:v>59.970001220703125</c:v>
                </c:pt>
                <c:pt idx="250">
                  <c:v>59.971000671386719</c:v>
                </c:pt>
                <c:pt idx="251">
                  <c:v>59.972000122070313</c:v>
                </c:pt>
                <c:pt idx="252">
                  <c:v>59.972000122070313</c:v>
                </c:pt>
                <c:pt idx="253">
                  <c:v>59.972000122070313</c:v>
                </c:pt>
                <c:pt idx="254">
                  <c:v>59.972000122070313</c:v>
                </c:pt>
                <c:pt idx="255">
                  <c:v>59.972000122070313</c:v>
                </c:pt>
                <c:pt idx="256">
                  <c:v>59.972000122070313</c:v>
                </c:pt>
                <c:pt idx="257">
                  <c:v>59.972999572753906</c:v>
                </c:pt>
                <c:pt idx="258">
                  <c:v>59.9739990234375</c:v>
                </c:pt>
                <c:pt idx="259">
                  <c:v>59.9739990234375</c:v>
                </c:pt>
                <c:pt idx="260">
                  <c:v>59.9739990234375</c:v>
                </c:pt>
                <c:pt idx="261">
                  <c:v>59.9739990234375</c:v>
                </c:pt>
                <c:pt idx="262">
                  <c:v>59.9739990234375</c:v>
                </c:pt>
                <c:pt idx="263">
                  <c:v>59.9739990234375</c:v>
                </c:pt>
                <c:pt idx="264">
                  <c:v>59.9739990234375</c:v>
                </c:pt>
                <c:pt idx="265">
                  <c:v>59.974998474121094</c:v>
                </c:pt>
                <c:pt idx="266">
                  <c:v>59.974998474121094</c:v>
                </c:pt>
                <c:pt idx="267">
                  <c:v>59.974998474121094</c:v>
                </c:pt>
                <c:pt idx="268">
                  <c:v>59.974998474121094</c:v>
                </c:pt>
                <c:pt idx="269">
                  <c:v>59.974998474121094</c:v>
                </c:pt>
                <c:pt idx="270">
                  <c:v>59.976001739501953</c:v>
                </c:pt>
                <c:pt idx="271">
                  <c:v>59.974998474121094</c:v>
                </c:pt>
                <c:pt idx="272">
                  <c:v>59.976001739501953</c:v>
                </c:pt>
                <c:pt idx="273">
                  <c:v>59.976001739501953</c:v>
                </c:pt>
                <c:pt idx="274">
                  <c:v>59.977001190185547</c:v>
                </c:pt>
                <c:pt idx="275">
                  <c:v>59.977001190185547</c:v>
                </c:pt>
                <c:pt idx="276">
                  <c:v>59.976001739501953</c:v>
                </c:pt>
                <c:pt idx="277">
                  <c:v>59.976001739501953</c:v>
                </c:pt>
                <c:pt idx="278">
                  <c:v>59.974998474121094</c:v>
                </c:pt>
                <c:pt idx="279">
                  <c:v>59.972999572753906</c:v>
                </c:pt>
                <c:pt idx="280">
                  <c:v>59.971000671386719</c:v>
                </c:pt>
                <c:pt idx="281">
                  <c:v>59.969001770019531</c:v>
                </c:pt>
                <c:pt idx="282">
                  <c:v>59.965000152587891</c:v>
                </c:pt>
                <c:pt idx="283">
                  <c:v>59.963001251220703</c:v>
                </c:pt>
                <c:pt idx="284">
                  <c:v>59.962001800537109</c:v>
                </c:pt>
                <c:pt idx="285">
                  <c:v>59.962001800537109</c:v>
                </c:pt>
                <c:pt idx="286">
                  <c:v>59.962001800537109</c:v>
                </c:pt>
                <c:pt idx="287">
                  <c:v>59.962001800537109</c:v>
                </c:pt>
                <c:pt idx="288">
                  <c:v>59.963001251220703</c:v>
                </c:pt>
                <c:pt idx="289">
                  <c:v>59.964000701904297</c:v>
                </c:pt>
                <c:pt idx="290">
                  <c:v>59.965000152587891</c:v>
                </c:pt>
                <c:pt idx="291">
                  <c:v>59.965999603271484</c:v>
                </c:pt>
                <c:pt idx="292">
                  <c:v>59.966999053955078</c:v>
                </c:pt>
                <c:pt idx="293">
                  <c:v>59.966999053955078</c:v>
                </c:pt>
                <c:pt idx="294">
                  <c:v>59.966999053955078</c:v>
                </c:pt>
                <c:pt idx="295">
                  <c:v>59.971000671386719</c:v>
                </c:pt>
                <c:pt idx="296">
                  <c:v>59.9739990234375</c:v>
                </c:pt>
                <c:pt idx="297">
                  <c:v>59.974998474121094</c:v>
                </c:pt>
                <c:pt idx="298">
                  <c:v>59.974998474121094</c:v>
                </c:pt>
                <c:pt idx="299">
                  <c:v>59.976001739501953</c:v>
                </c:pt>
                <c:pt idx="300">
                  <c:v>59.977001190185547</c:v>
                </c:pt>
                <c:pt idx="301">
                  <c:v>59.977001190185547</c:v>
                </c:pt>
                <c:pt idx="302">
                  <c:v>59.976001739501953</c:v>
                </c:pt>
                <c:pt idx="303">
                  <c:v>59.976001739501953</c:v>
                </c:pt>
                <c:pt idx="304">
                  <c:v>59.976001739501953</c:v>
                </c:pt>
                <c:pt idx="305">
                  <c:v>59.977001190185547</c:v>
                </c:pt>
                <c:pt idx="306">
                  <c:v>59.978000640869141</c:v>
                </c:pt>
                <c:pt idx="307">
                  <c:v>59.978000640869141</c:v>
                </c:pt>
                <c:pt idx="308">
                  <c:v>59.979000091552734</c:v>
                </c:pt>
                <c:pt idx="309">
                  <c:v>59.979999542236328</c:v>
                </c:pt>
                <c:pt idx="310">
                  <c:v>59.980998992919922</c:v>
                </c:pt>
                <c:pt idx="311">
                  <c:v>59.981998443603516</c:v>
                </c:pt>
                <c:pt idx="312">
                  <c:v>59.981998443603516</c:v>
                </c:pt>
                <c:pt idx="313">
                  <c:v>59.983001708984375</c:v>
                </c:pt>
                <c:pt idx="314">
                  <c:v>59.981998443603516</c:v>
                </c:pt>
                <c:pt idx="315">
                  <c:v>59.981998443603516</c:v>
                </c:pt>
                <c:pt idx="316">
                  <c:v>59.981998443603516</c:v>
                </c:pt>
                <c:pt idx="317">
                  <c:v>59.980998992919922</c:v>
                </c:pt>
                <c:pt idx="318">
                  <c:v>59.980998992919922</c:v>
                </c:pt>
                <c:pt idx="319">
                  <c:v>59.979999542236328</c:v>
                </c:pt>
                <c:pt idx="320">
                  <c:v>59.979999542236328</c:v>
                </c:pt>
                <c:pt idx="321">
                  <c:v>59.979999542236328</c:v>
                </c:pt>
                <c:pt idx="322">
                  <c:v>59.979999542236328</c:v>
                </c:pt>
                <c:pt idx="323">
                  <c:v>59.979999542236328</c:v>
                </c:pt>
                <c:pt idx="324">
                  <c:v>59.979999542236328</c:v>
                </c:pt>
                <c:pt idx="325">
                  <c:v>59.980998992919922</c:v>
                </c:pt>
                <c:pt idx="326">
                  <c:v>59.980998992919922</c:v>
                </c:pt>
                <c:pt idx="327">
                  <c:v>59.981998443603516</c:v>
                </c:pt>
                <c:pt idx="328">
                  <c:v>59.981998443603516</c:v>
                </c:pt>
                <c:pt idx="329">
                  <c:v>59.983001708984375</c:v>
                </c:pt>
                <c:pt idx="330">
                  <c:v>59.983001708984375</c:v>
                </c:pt>
                <c:pt idx="331">
                  <c:v>59.983001708984375</c:v>
                </c:pt>
                <c:pt idx="332">
                  <c:v>59.984001159667969</c:v>
                </c:pt>
                <c:pt idx="333">
                  <c:v>59.985000610351563</c:v>
                </c:pt>
                <c:pt idx="334">
                  <c:v>59.985000610351563</c:v>
                </c:pt>
                <c:pt idx="335">
                  <c:v>59.986000061035156</c:v>
                </c:pt>
                <c:pt idx="336">
                  <c:v>59.98699951171875</c:v>
                </c:pt>
                <c:pt idx="337">
                  <c:v>59.98699951171875</c:v>
                </c:pt>
                <c:pt idx="338">
                  <c:v>59.98699951171875</c:v>
                </c:pt>
                <c:pt idx="339">
                  <c:v>59.986000061035156</c:v>
                </c:pt>
                <c:pt idx="340">
                  <c:v>59.98699951171875</c:v>
                </c:pt>
                <c:pt idx="341">
                  <c:v>59.98699951171875</c:v>
                </c:pt>
                <c:pt idx="342">
                  <c:v>59.987998962402344</c:v>
                </c:pt>
                <c:pt idx="343">
                  <c:v>59.987998962402344</c:v>
                </c:pt>
                <c:pt idx="344">
                  <c:v>59.988998413085938</c:v>
                </c:pt>
                <c:pt idx="345">
                  <c:v>59.991001129150391</c:v>
                </c:pt>
                <c:pt idx="346">
                  <c:v>59.992000579833984</c:v>
                </c:pt>
                <c:pt idx="347">
                  <c:v>59.993000030517578</c:v>
                </c:pt>
                <c:pt idx="348">
                  <c:v>59.993999481201172</c:v>
                </c:pt>
                <c:pt idx="349">
                  <c:v>59.994998931884766</c:v>
                </c:pt>
                <c:pt idx="350">
                  <c:v>59.997001647949219</c:v>
                </c:pt>
                <c:pt idx="351">
                  <c:v>59.998001098632813</c:v>
                </c:pt>
                <c:pt idx="352">
                  <c:v>60</c:v>
                </c:pt>
                <c:pt idx="353">
                  <c:v>60.001998901367188</c:v>
                </c:pt>
                <c:pt idx="354">
                  <c:v>60.004001617431641</c:v>
                </c:pt>
                <c:pt idx="355">
                  <c:v>60.004001617431641</c:v>
                </c:pt>
                <c:pt idx="356">
                  <c:v>60.002998352050781</c:v>
                </c:pt>
                <c:pt idx="357">
                  <c:v>60.004001617431641</c:v>
                </c:pt>
                <c:pt idx="358">
                  <c:v>60.004001617431641</c:v>
                </c:pt>
                <c:pt idx="359">
                  <c:v>60.005001068115234</c:v>
                </c:pt>
                <c:pt idx="360">
                  <c:v>60.006000518798828</c:v>
                </c:pt>
                <c:pt idx="361">
                  <c:v>60.006999969482422</c:v>
                </c:pt>
                <c:pt idx="362">
                  <c:v>60.007999420166016</c:v>
                </c:pt>
                <c:pt idx="363">
                  <c:v>60.008998870849609</c:v>
                </c:pt>
                <c:pt idx="364">
                  <c:v>60.008998870849609</c:v>
                </c:pt>
                <c:pt idx="365">
                  <c:v>60.005001068115234</c:v>
                </c:pt>
                <c:pt idx="366">
                  <c:v>60.001998901367188</c:v>
                </c:pt>
                <c:pt idx="367">
                  <c:v>60</c:v>
                </c:pt>
                <c:pt idx="368">
                  <c:v>59.997001647949219</c:v>
                </c:pt>
                <c:pt idx="369">
                  <c:v>59.993999481201172</c:v>
                </c:pt>
                <c:pt idx="370">
                  <c:v>59.991001129150391</c:v>
                </c:pt>
                <c:pt idx="371">
                  <c:v>59.988998413085938</c:v>
                </c:pt>
                <c:pt idx="372">
                  <c:v>59.987998962402344</c:v>
                </c:pt>
                <c:pt idx="373">
                  <c:v>59.98699951171875</c:v>
                </c:pt>
                <c:pt idx="374">
                  <c:v>59.986000061035156</c:v>
                </c:pt>
                <c:pt idx="375">
                  <c:v>59.985000610351563</c:v>
                </c:pt>
                <c:pt idx="376">
                  <c:v>59.984001159667969</c:v>
                </c:pt>
                <c:pt idx="377">
                  <c:v>59.984001159667969</c:v>
                </c:pt>
                <c:pt idx="378">
                  <c:v>59.984001159667969</c:v>
                </c:pt>
                <c:pt idx="379">
                  <c:v>59.985000610351563</c:v>
                </c:pt>
                <c:pt idx="380">
                  <c:v>59.986000061035156</c:v>
                </c:pt>
                <c:pt idx="381">
                  <c:v>59.986000061035156</c:v>
                </c:pt>
                <c:pt idx="382">
                  <c:v>59.986000061035156</c:v>
                </c:pt>
                <c:pt idx="383">
                  <c:v>59.987998962402344</c:v>
                </c:pt>
                <c:pt idx="384">
                  <c:v>59.987998962402344</c:v>
                </c:pt>
                <c:pt idx="385">
                  <c:v>59.987998962402344</c:v>
                </c:pt>
                <c:pt idx="386">
                  <c:v>59.988998413085938</c:v>
                </c:pt>
                <c:pt idx="387">
                  <c:v>59.988998413085938</c:v>
                </c:pt>
                <c:pt idx="388">
                  <c:v>59.988998413085938</c:v>
                </c:pt>
                <c:pt idx="389">
                  <c:v>59.990001678466797</c:v>
                </c:pt>
                <c:pt idx="390">
                  <c:v>59.988998413085938</c:v>
                </c:pt>
                <c:pt idx="391">
                  <c:v>59.990001678466797</c:v>
                </c:pt>
                <c:pt idx="392">
                  <c:v>59.991001129150391</c:v>
                </c:pt>
                <c:pt idx="393">
                  <c:v>59.991001129150391</c:v>
                </c:pt>
                <c:pt idx="394">
                  <c:v>59.992000579833984</c:v>
                </c:pt>
                <c:pt idx="395">
                  <c:v>59.993000030517578</c:v>
                </c:pt>
                <c:pt idx="396">
                  <c:v>59.993000030517578</c:v>
                </c:pt>
                <c:pt idx="397">
                  <c:v>59.993000030517578</c:v>
                </c:pt>
                <c:pt idx="398">
                  <c:v>59.993999481201172</c:v>
                </c:pt>
                <c:pt idx="399">
                  <c:v>59.993999481201172</c:v>
                </c:pt>
                <c:pt idx="400">
                  <c:v>59.993999481201172</c:v>
                </c:pt>
                <c:pt idx="401">
                  <c:v>59.993999481201172</c:v>
                </c:pt>
                <c:pt idx="402">
                  <c:v>59.993999481201172</c:v>
                </c:pt>
                <c:pt idx="403">
                  <c:v>59.993000030517578</c:v>
                </c:pt>
                <c:pt idx="404">
                  <c:v>59.993000030517578</c:v>
                </c:pt>
                <c:pt idx="405">
                  <c:v>59.993999481201172</c:v>
                </c:pt>
                <c:pt idx="406">
                  <c:v>59.993000030517578</c:v>
                </c:pt>
                <c:pt idx="407">
                  <c:v>59.993000030517578</c:v>
                </c:pt>
                <c:pt idx="408">
                  <c:v>59.993000030517578</c:v>
                </c:pt>
                <c:pt idx="409">
                  <c:v>59.993000030517578</c:v>
                </c:pt>
                <c:pt idx="410">
                  <c:v>59.992000579833984</c:v>
                </c:pt>
                <c:pt idx="411">
                  <c:v>59.991001129150391</c:v>
                </c:pt>
                <c:pt idx="412">
                  <c:v>59.990001678466797</c:v>
                </c:pt>
                <c:pt idx="413">
                  <c:v>59.990001678466797</c:v>
                </c:pt>
                <c:pt idx="414">
                  <c:v>59.990001678466797</c:v>
                </c:pt>
                <c:pt idx="415">
                  <c:v>59.988998413085938</c:v>
                </c:pt>
                <c:pt idx="416">
                  <c:v>59.987998962402344</c:v>
                </c:pt>
                <c:pt idx="417">
                  <c:v>59.98699951171875</c:v>
                </c:pt>
                <c:pt idx="418">
                  <c:v>59.986000061035156</c:v>
                </c:pt>
                <c:pt idx="419">
                  <c:v>59.986000061035156</c:v>
                </c:pt>
                <c:pt idx="420">
                  <c:v>59.986000061035156</c:v>
                </c:pt>
                <c:pt idx="421">
                  <c:v>59.986000061035156</c:v>
                </c:pt>
                <c:pt idx="422">
                  <c:v>59.986000061035156</c:v>
                </c:pt>
                <c:pt idx="423">
                  <c:v>59.986000061035156</c:v>
                </c:pt>
                <c:pt idx="424">
                  <c:v>59.986000061035156</c:v>
                </c:pt>
                <c:pt idx="425">
                  <c:v>59.985000610351563</c:v>
                </c:pt>
                <c:pt idx="426">
                  <c:v>59.986000061035156</c:v>
                </c:pt>
                <c:pt idx="427">
                  <c:v>59.986000061035156</c:v>
                </c:pt>
                <c:pt idx="428">
                  <c:v>59.986000061035156</c:v>
                </c:pt>
                <c:pt idx="429">
                  <c:v>59.98699951171875</c:v>
                </c:pt>
                <c:pt idx="430">
                  <c:v>59.986000061035156</c:v>
                </c:pt>
                <c:pt idx="431">
                  <c:v>59.986000061035156</c:v>
                </c:pt>
                <c:pt idx="432">
                  <c:v>59.987998962402344</c:v>
                </c:pt>
                <c:pt idx="433">
                  <c:v>59.991001129150391</c:v>
                </c:pt>
                <c:pt idx="434">
                  <c:v>59.993000030517578</c:v>
                </c:pt>
                <c:pt idx="435">
                  <c:v>59.993999481201172</c:v>
                </c:pt>
                <c:pt idx="436">
                  <c:v>59.997001647949219</c:v>
                </c:pt>
                <c:pt idx="437">
                  <c:v>59.998001098632813</c:v>
                </c:pt>
                <c:pt idx="438">
                  <c:v>59.999000549316406</c:v>
                </c:pt>
                <c:pt idx="439">
                  <c:v>59.999000549316406</c:v>
                </c:pt>
                <c:pt idx="440">
                  <c:v>59.997001647949219</c:v>
                </c:pt>
                <c:pt idx="441">
                  <c:v>59.995998382568359</c:v>
                </c:pt>
                <c:pt idx="442">
                  <c:v>59.995998382568359</c:v>
                </c:pt>
                <c:pt idx="443">
                  <c:v>59.994998931884766</c:v>
                </c:pt>
                <c:pt idx="444">
                  <c:v>59.993999481201172</c:v>
                </c:pt>
                <c:pt idx="445">
                  <c:v>59.993000030517578</c:v>
                </c:pt>
                <c:pt idx="446">
                  <c:v>59.990001678466797</c:v>
                </c:pt>
                <c:pt idx="447">
                  <c:v>59.987998962402344</c:v>
                </c:pt>
                <c:pt idx="448">
                  <c:v>59.987998962402344</c:v>
                </c:pt>
                <c:pt idx="449">
                  <c:v>59.987998962402344</c:v>
                </c:pt>
                <c:pt idx="450">
                  <c:v>59.987998962402344</c:v>
                </c:pt>
                <c:pt idx="451">
                  <c:v>59.988998413085938</c:v>
                </c:pt>
                <c:pt idx="452">
                  <c:v>59.987998962402344</c:v>
                </c:pt>
                <c:pt idx="453">
                  <c:v>59.986000061035156</c:v>
                </c:pt>
                <c:pt idx="454">
                  <c:v>59.983001708984375</c:v>
                </c:pt>
                <c:pt idx="455">
                  <c:v>59.980998992919922</c:v>
                </c:pt>
                <c:pt idx="456">
                  <c:v>59.979999542236328</c:v>
                </c:pt>
                <c:pt idx="457">
                  <c:v>59.979000091552734</c:v>
                </c:pt>
                <c:pt idx="458">
                  <c:v>59.976001739501953</c:v>
                </c:pt>
                <c:pt idx="459">
                  <c:v>59.974998474121094</c:v>
                </c:pt>
                <c:pt idx="460">
                  <c:v>59.9739990234375</c:v>
                </c:pt>
                <c:pt idx="461">
                  <c:v>59.9739990234375</c:v>
                </c:pt>
                <c:pt idx="462">
                  <c:v>59.9739990234375</c:v>
                </c:pt>
                <c:pt idx="463">
                  <c:v>59.9739990234375</c:v>
                </c:pt>
                <c:pt idx="464">
                  <c:v>59.9739990234375</c:v>
                </c:pt>
                <c:pt idx="465">
                  <c:v>59.972999572753906</c:v>
                </c:pt>
                <c:pt idx="466">
                  <c:v>59.972000122070313</c:v>
                </c:pt>
                <c:pt idx="467">
                  <c:v>59.972999572753906</c:v>
                </c:pt>
                <c:pt idx="468">
                  <c:v>59.972000122070313</c:v>
                </c:pt>
                <c:pt idx="469">
                  <c:v>59.972000122070313</c:v>
                </c:pt>
                <c:pt idx="470">
                  <c:v>59.972999572753906</c:v>
                </c:pt>
                <c:pt idx="471">
                  <c:v>59.972999572753906</c:v>
                </c:pt>
                <c:pt idx="472">
                  <c:v>59.9739990234375</c:v>
                </c:pt>
                <c:pt idx="473">
                  <c:v>59.974998474121094</c:v>
                </c:pt>
                <c:pt idx="474">
                  <c:v>59.977001190185547</c:v>
                </c:pt>
                <c:pt idx="475">
                  <c:v>59.981998443603516</c:v>
                </c:pt>
                <c:pt idx="476">
                  <c:v>59.986000061035156</c:v>
                </c:pt>
                <c:pt idx="477">
                  <c:v>59.988998413085938</c:v>
                </c:pt>
                <c:pt idx="478">
                  <c:v>59.991001129150391</c:v>
                </c:pt>
                <c:pt idx="479">
                  <c:v>59.992000579833984</c:v>
                </c:pt>
                <c:pt idx="480">
                  <c:v>59.992000579833984</c:v>
                </c:pt>
                <c:pt idx="481">
                  <c:v>59.991001129150391</c:v>
                </c:pt>
                <c:pt idx="482">
                  <c:v>59.988998413085938</c:v>
                </c:pt>
                <c:pt idx="483">
                  <c:v>59.987998962402344</c:v>
                </c:pt>
                <c:pt idx="484">
                  <c:v>59.98699951171875</c:v>
                </c:pt>
                <c:pt idx="485">
                  <c:v>59.984001159667969</c:v>
                </c:pt>
                <c:pt idx="486">
                  <c:v>59.983001708984375</c:v>
                </c:pt>
                <c:pt idx="487">
                  <c:v>59.981998443603516</c:v>
                </c:pt>
                <c:pt idx="488">
                  <c:v>59.980998992919922</c:v>
                </c:pt>
                <c:pt idx="489">
                  <c:v>59.981998443603516</c:v>
                </c:pt>
                <c:pt idx="490">
                  <c:v>59.981998443603516</c:v>
                </c:pt>
                <c:pt idx="491">
                  <c:v>59.983001708984375</c:v>
                </c:pt>
                <c:pt idx="492">
                  <c:v>59.984001159667969</c:v>
                </c:pt>
                <c:pt idx="493">
                  <c:v>59.985000610351563</c:v>
                </c:pt>
                <c:pt idx="494">
                  <c:v>59.985000610351563</c:v>
                </c:pt>
                <c:pt idx="495">
                  <c:v>59.985000610351563</c:v>
                </c:pt>
                <c:pt idx="496">
                  <c:v>59.986000061035156</c:v>
                </c:pt>
                <c:pt idx="497">
                  <c:v>59.987998962402344</c:v>
                </c:pt>
                <c:pt idx="498">
                  <c:v>59.990001678466797</c:v>
                </c:pt>
                <c:pt idx="499">
                  <c:v>59.992000579833984</c:v>
                </c:pt>
                <c:pt idx="500">
                  <c:v>59.991001129150391</c:v>
                </c:pt>
                <c:pt idx="501">
                  <c:v>59.991001129150391</c:v>
                </c:pt>
                <c:pt idx="502">
                  <c:v>59.991001129150391</c:v>
                </c:pt>
                <c:pt idx="503">
                  <c:v>59.993000030517578</c:v>
                </c:pt>
                <c:pt idx="504">
                  <c:v>59.993000030517578</c:v>
                </c:pt>
                <c:pt idx="505">
                  <c:v>59.993000030517578</c:v>
                </c:pt>
                <c:pt idx="506">
                  <c:v>59.993999481201172</c:v>
                </c:pt>
                <c:pt idx="507">
                  <c:v>59.994998931884766</c:v>
                </c:pt>
                <c:pt idx="508">
                  <c:v>59.995998382568359</c:v>
                </c:pt>
                <c:pt idx="509">
                  <c:v>59.994998931884766</c:v>
                </c:pt>
                <c:pt idx="510">
                  <c:v>59.993999481201172</c:v>
                </c:pt>
                <c:pt idx="511">
                  <c:v>59.993999481201172</c:v>
                </c:pt>
                <c:pt idx="512">
                  <c:v>59.993000030517578</c:v>
                </c:pt>
                <c:pt idx="513">
                  <c:v>59.992000579833984</c:v>
                </c:pt>
                <c:pt idx="514">
                  <c:v>59.991001129150391</c:v>
                </c:pt>
                <c:pt idx="515">
                  <c:v>59.992000579833984</c:v>
                </c:pt>
                <c:pt idx="516">
                  <c:v>59.992000579833984</c:v>
                </c:pt>
                <c:pt idx="517">
                  <c:v>59.992000579833984</c:v>
                </c:pt>
                <c:pt idx="518">
                  <c:v>59.992000579833984</c:v>
                </c:pt>
                <c:pt idx="519">
                  <c:v>59.992000579833984</c:v>
                </c:pt>
                <c:pt idx="520">
                  <c:v>59.992000579833984</c:v>
                </c:pt>
                <c:pt idx="521">
                  <c:v>59.993999481201172</c:v>
                </c:pt>
                <c:pt idx="522">
                  <c:v>59.995998382568359</c:v>
                </c:pt>
                <c:pt idx="523">
                  <c:v>59.998001098632813</c:v>
                </c:pt>
                <c:pt idx="524">
                  <c:v>59.998001098632813</c:v>
                </c:pt>
                <c:pt idx="525">
                  <c:v>59.999000549316406</c:v>
                </c:pt>
                <c:pt idx="526">
                  <c:v>60</c:v>
                </c:pt>
                <c:pt idx="527">
                  <c:v>60</c:v>
                </c:pt>
                <c:pt idx="528">
                  <c:v>60.001998901367188</c:v>
                </c:pt>
                <c:pt idx="529">
                  <c:v>60.001998901367188</c:v>
                </c:pt>
                <c:pt idx="530">
                  <c:v>60.002998352050781</c:v>
                </c:pt>
                <c:pt idx="531">
                  <c:v>60.002998352050781</c:v>
                </c:pt>
                <c:pt idx="532">
                  <c:v>60.004001617431641</c:v>
                </c:pt>
                <c:pt idx="533">
                  <c:v>60.005001068115234</c:v>
                </c:pt>
                <c:pt idx="534">
                  <c:v>60.006000518798828</c:v>
                </c:pt>
                <c:pt idx="535">
                  <c:v>60.006999969482422</c:v>
                </c:pt>
                <c:pt idx="536">
                  <c:v>60.008998870849609</c:v>
                </c:pt>
                <c:pt idx="537">
                  <c:v>60.008998870849609</c:v>
                </c:pt>
                <c:pt idx="538">
                  <c:v>60.009998321533203</c:v>
                </c:pt>
                <c:pt idx="539">
                  <c:v>60.008998870849609</c:v>
                </c:pt>
                <c:pt idx="540">
                  <c:v>60.008998870849609</c:v>
                </c:pt>
                <c:pt idx="541">
                  <c:v>60.009998321533203</c:v>
                </c:pt>
                <c:pt idx="542">
                  <c:v>60.011001586914063</c:v>
                </c:pt>
                <c:pt idx="543">
                  <c:v>60.009998321533203</c:v>
                </c:pt>
                <c:pt idx="544">
                  <c:v>60.009998321533203</c:v>
                </c:pt>
                <c:pt idx="545">
                  <c:v>60.009998321533203</c:v>
                </c:pt>
                <c:pt idx="546">
                  <c:v>60.008998870849609</c:v>
                </c:pt>
                <c:pt idx="547">
                  <c:v>60.008998870849609</c:v>
                </c:pt>
                <c:pt idx="548">
                  <c:v>60.007999420166016</c:v>
                </c:pt>
                <c:pt idx="549">
                  <c:v>60.006999969482422</c:v>
                </c:pt>
                <c:pt idx="550">
                  <c:v>60.006000518798828</c:v>
                </c:pt>
                <c:pt idx="551">
                  <c:v>60.004001617431641</c:v>
                </c:pt>
                <c:pt idx="552">
                  <c:v>60.002998352050781</c:v>
                </c:pt>
                <c:pt idx="553">
                  <c:v>60.000999450683594</c:v>
                </c:pt>
                <c:pt idx="554">
                  <c:v>59.999000549316406</c:v>
                </c:pt>
                <c:pt idx="555">
                  <c:v>59.998001098632813</c:v>
                </c:pt>
                <c:pt idx="556">
                  <c:v>59.995998382568359</c:v>
                </c:pt>
                <c:pt idx="557">
                  <c:v>59.994998931884766</c:v>
                </c:pt>
                <c:pt idx="558">
                  <c:v>59.995998382568359</c:v>
                </c:pt>
                <c:pt idx="559">
                  <c:v>59.999000549316406</c:v>
                </c:pt>
                <c:pt idx="560">
                  <c:v>60.002998352050781</c:v>
                </c:pt>
                <c:pt idx="561">
                  <c:v>60.002998352050781</c:v>
                </c:pt>
                <c:pt idx="562">
                  <c:v>60.004001617431641</c:v>
                </c:pt>
                <c:pt idx="563">
                  <c:v>60.004001617431641</c:v>
                </c:pt>
                <c:pt idx="564">
                  <c:v>60.001998901367188</c:v>
                </c:pt>
                <c:pt idx="565">
                  <c:v>60.000999450683594</c:v>
                </c:pt>
                <c:pt idx="566">
                  <c:v>59.999000549316406</c:v>
                </c:pt>
                <c:pt idx="567">
                  <c:v>59.995998382568359</c:v>
                </c:pt>
                <c:pt idx="568">
                  <c:v>59.994998931884766</c:v>
                </c:pt>
                <c:pt idx="569">
                  <c:v>59.993000030517578</c:v>
                </c:pt>
                <c:pt idx="570">
                  <c:v>59.992000579833984</c:v>
                </c:pt>
                <c:pt idx="571">
                  <c:v>59.990001678466797</c:v>
                </c:pt>
                <c:pt idx="572">
                  <c:v>59.988998413085938</c:v>
                </c:pt>
                <c:pt idx="573">
                  <c:v>59.987998962402344</c:v>
                </c:pt>
                <c:pt idx="574">
                  <c:v>59.98699951171875</c:v>
                </c:pt>
                <c:pt idx="575">
                  <c:v>59.986000061035156</c:v>
                </c:pt>
                <c:pt idx="576">
                  <c:v>59.985000610351563</c:v>
                </c:pt>
                <c:pt idx="577">
                  <c:v>59.984001159667969</c:v>
                </c:pt>
                <c:pt idx="578">
                  <c:v>59.984001159667969</c:v>
                </c:pt>
                <c:pt idx="579">
                  <c:v>59.985000610351563</c:v>
                </c:pt>
                <c:pt idx="580">
                  <c:v>59.98699951171875</c:v>
                </c:pt>
                <c:pt idx="581">
                  <c:v>59.987998962402344</c:v>
                </c:pt>
                <c:pt idx="582">
                  <c:v>59.988998413085938</c:v>
                </c:pt>
                <c:pt idx="583">
                  <c:v>59.990001678466797</c:v>
                </c:pt>
                <c:pt idx="584">
                  <c:v>59.988998413085938</c:v>
                </c:pt>
                <c:pt idx="585">
                  <c:v>59.990001678466797</c:v>
                </c:pt>
                <c:pt idx="586">
                  <c:v>59.990001678466797</c:v>
                </c:pt>
                <c:pt idx="587">
                  <c:v>59.990001678466797</c:v>
                </c:pt>
                <c:pt idx="588">
                  <c:v>59.990001678466797</c:v>
                </c:pt>
                <c:pt idx="589">
                  <c:v>59.988998413085938</c:v>
                </c:pt>
                <c:pt idx="590">
                  <c:v>59.988998413085938</c:v>
                </c:pt>
                <c:pt idx="591">
                  <c:v>59.988998413085938</c:v>
                </c:pt>
                <c:pt idx="592">
                  <c:v>59.987998962402344</c:v>
                </c:pt>
                <c:pt idx="593">
                  <c:v>59.98699951171875</c:v>
                </c:pt>
                <c:pt idx="594">
                  <c:v>59.988998413085938</c:v>
                </c:pt>
                <c:pt idx="595">
                  <c:v>59.991001129150391</c:v>
                </c:pt>
                <c:pt idx="596">
                  <c:v>59.993000030517578</c:v>
                </c:pt>
                <c:pt idx="597">
                  <c:v>59.993999481201172</c:v>
                </c:pt>
                <c:pt idx="598">
                  <c:v>59.995998382568359</c:v>
                </c:pt>
                <c:pt idx="599">
                  <c:v>59.998001098632813</c:v>
                </c:pt>
              </c:numCache>
            </c:numRef>
          </c:val>
          <c:smooth val="0"/>
          <c:extLst>
            <c:ext xmlns:c16="http://schemas.microsoft.com/office/drawing/2014/chart" uri="{C3380CC4-5D6E-409C-BE32-E72D297353CC}">
              <c16:uniqueId val="{00000000-5CBD-4403-BA8E-990FE3BE4C59}"/>
            </c:ext>
          </c:extLst>
        </c:ser>
        <c:ser>
          <c:idx val="1"/>
          <c:order val="1"/>
          <c:tx>
            <c:strRef>
              <c:f>'ONSC Automatic Deployment'!$C$1</c:f>
              <c:strCache>
                <c:ptCount val="1"/>
                <c:pt idx="0">
                  <c:v>ONSC Deployment Treshold</c:v>
                </c:pt>
              </c:strCache>
            </c:strRef>
          </c:tx>
          <c:spPr>
            <a:ln w="19050" cap="rnd">
              <a:solidFill>
                <a:srgbClr val="C00000"/>
              </a:solidFill>
              <a:prstDash val="sysDot"/>
              <a:round/>
            </a:ln>
            <a:effectLst/>
          </c:spPr>
          <c:marker>
            <c:symbol val="none"/>
          </c:marker>
          <c:val>
            <c:numRef>
              <c:f>'ONSC Automatic Deployment'!$C$2:$C$601</c:f>
              <c:numCache>
                <c:formatCode>General</c:formatCode>
                <c:ptCount val="600"/>
                <c:pt idx="0">
                  <c:v>59.8</c:v>
                </c:pt>
                <c:pt idx="1">
                  <c:v>59.8</c:v>
                </c:pt>
                <c:pt idx="2">
                  <c:v>59.8</c:v>
                </c:pt>
                <c:pt idx="3">
                  <c:v>59.8</c:v>
                </c:pt>
                <c:pt idx="4">
                  <c:v>59.8</c:v>
                </c:pt>
                <c:pt idx="5">
                  <c:v>59.8</c:v>
                </c:pt>
                <c:pt idx="6">
                  <c:v>59.8</c:v>
                </c:pt>
                <c:pt idx="7">
                  <c:v>59.8</c:v>
                </c:pt>
                <c:pt idx="8">
                  <c:v>59.8</c:v>
                </c:pt>
                <c:pt idx="9">
                  <c:v>59.8</c:v>
                </c:pt>
                <c:pt idx="10">
                  <c:v>59.8</c:v>
                </c:pt>
                <c:pt idx="11">
                  <c:v>59.8</c:v>
                </c:pt>
                <c:pt idx="12">
                  <c:v>59.8</c:v>
                </c:pt>
                <c:pt idx="13">
                  <c:v>59.8</c:v>
                </c:pt>
                <c:pt idx="14">
                  <c:v>59.8</c:v>
                </c:pt>
                <c:pt idx="15">
                  <c:v>59.8</c:v>
                </c:pt>
                <c:pt idx="16">
                  <c:v>59.8</c:v>
                </c:pt>
                <c:pt idx="17">
                  <c:v>59.8</c:v>
                </c:pt>
                <c:pt idx="18">
                  <c:v>59.8</c:v>
                </c:pt>
                <c:pt idx="19">
                  <c:v>59.8</c:v>
                </c:pt>
                <c:pt idx="20">
                  <c:v>59.8</c:v>
                </c:pt>
                <c:pt idx="21">
                  <c:v>59.8</c:v>
                </c:pt>
                <c:pt idx="22">
                  <c:v>59.8</c:v>
                </c:pt>
                <c:pt idx="23">
                  <c:v>59.8</c:v>
                </c:pt>
                <c:pt idx="24">
                  <c:v>59.8</c:v>
                </c:pt>
                <c:pt idx="25">
                  <c:v>59.8</c:v>
                </c:pt>
                <c:pt idx="26">
                  <c:v>59.8</c:v>
                </c:pt>
                <c:pt idx="27">
                  <c:v>59.8</c:v>
                </c:pt>
                <c:pt idx="28">
                  <c:v>59.8</c:v>
                </c:pt>
                <c:pt idx="29">
                  <c:v>59.8</c:v>
                </c:pt>
                <c:pt idx="30">
                  <c:v>59.8</c:v>
                </c:pt>
                <c:pt idx="31">
                  <c:v>59.8</c:v>
                </c:pt>
                <c:pt idx="32">
                  <c:v>59.8</c:v>
                </c:pt>
                <c:pt idx="33">
                  <c:v>59.8</c:v>
                </c:pt>
                <c:pt idx="34">
                  <c:v>59.8</c:v>
                </c:pt>
                <c:pt idx="35">
                  <c:v>59.8</c:v>
                </c:pt>
                <c:pt idx="36">
                  <c:v>59.8</c:v>
                </c:pt>
                <c:pt idx="37">
                  <c:v>59.8</c:v>
                </c:pt>
                <c:pt idx="38">
                  <c:v>59.8</c:v>
                </c:pt>
                <c:pt idx="39">
                  <c:v>59.8</c:v>
                </c:pt>
                <c:pt idx="40">
                  <c:v>59.8</c:v>
                </c:pt>
                <c:pt idx="41">
                  <c:v>59.8</c:v>
                </c:pt>
                <c:pt idx="42">
                  <c:v>59.8</c:v>
                </c:pt>
                <c:pt idx="43">
                  <c:v>59.8</c:v>
                </c:pt>
                <c:pt idx="44">
                  <c:v>59.8</c:v>
                </c:pt>
                <c:pt idx="45">
                  <c:v>59.8</c:v>
                </c:pt>
                <c:pt idx="46">
                  <c:v>59.8</c:v>
                </c:pt>
                <c:pt idx="47">
                  <c:v>59.8</c:v>
                </c:pt>
                <c:pt idx="48">
                  <c:v>59.8</c:v>
                </c:pt>
                <c:pt idx="49">
                  <c:v>59.8</c:v>
                </c:pt>
                <c:pt idx="50">
                  <c:v>59.8</c:v>
                </c:pt>
                <c:pt idx="51">
                  <c:v>59.8</c:v>
                </c:pt>
                <c:pt idx="52">
                  <c:v>59.8</c:v>
                </c:pt>
                <c:pt idx="53">
                  <c:v>59.8</c:v>
                </c:pt>
                <c:pt idx="54">
                  <c:v>59.8</c:v>
                </c:pt>
                <c:pt idx="55">
                  <c:v>59.8</c:v>
                </c:pt>
                <c:pt idx="56">
                  <c:v>59.8</c:v>
                </c:pt>
                <c:pt idx="57">
                  <c:v>59.8</c:v>
                </c:pt>
                <c:pt idx="58">
                  <c:v>59.8</c:v>
                </c:pt>
                <c:pt idx="59">
                  <c:v>59.8</c:v>
                </c:pt>
                <c:pt idx="60">
                  <c:v>59.8</c:v>
                </c:pt>
                <c:pt idx="61">
                  <c:v>59.8</c:v>
                </c:pt>
                <c:pt idx="62">
                  <c:v>59.8</c:v>
                </c:pt>
                <c:pt idx="63">
                  <c:v>59.8</c:v>
                </c:pt>
                <c:pt idx="64">
                  <c:v>59.8</c:v>
                </c:pt>
                <c:pt idx="65">
                  <c:v>59.8</c:v>
                </c:pt>
                <c:pt idx="66">
                  <c:v>59.8</c:v>
                </c:pt>
                <c:pt idx="67">
                  <c:v>59.8</c:v>
                </c:pt>
                <c:pt idx="68">
                  <c:v>59.8</c:v>
                </c:pt>
                <c:pt idx="69">
                  <c:v>59.8</c:v>
                </c:pt>
                <c:pt idx="70">
                  <c:v>59.8</c:v>
                </c:pt>
                <c:pt idx="71">
                  <c:v>59.8</c:v>
                </c:pt>
                <c:pt idx="72">
                  <c:v>59.8</c:v>
                </c:pt>
                <c:pt idx="73">
                  <c:v>59.8</c:v>
                </c:pt>
                <c:pt idx="74">
                  <c:v>59.8</c:v>
                </c:pt>
                <c:pt idx="75">
                  <c:v>59.8</c:v>
                </c:pt>
                <c:pt idx="76">
                  <c:v>59.8</c:v>
                </c:pt>
                <c:pt idx="77">
                  <c:v>59.8</c:v>
                </c:pt>
                <c:pt idx="78">
                  <c:v>59.8</c:v>
                </c:pt>
                <c:pt idx="79">
                  <c:v>59.8</c:v>
                </c:pt>
                <c:pt idx="80">
                  <c:v>59.8</c:v>
                </c:pt>
                <c:pt idx="81">
                  <c:v>59.8</c:v>
                </c:pt>
                <c:pt idx="82">
                  <c:v>59.8</c:v>
                </c:pt>
                <c:pt idx="83">
                  <c:v>59.8</c:v>
                </c:pt>
                <c:pt idx="84">
                  <c:v>59.8</c:v>
                </c:pt>
                <c:pt idx="85">
                  <c:v>59.8</c:v>
                </c:pt>
                <c:pt idx="86">
                  <c:v>59.8</c:v>
                </c:pt>
                <c:pt idx="87">
                  <c:v>59.8</c:v>
                </c:pt>
                <c:pt idx="88">
                  <c:v>59.8</c:v>
                </c:pt>
                <c:pt idx="89">
                  <c:v>59.8</c:v>
                </c:pt>
                <c:pt idx="90">
                  <c:v>59.8</c:v>
                </c:pt>
                <c:pt idx="91">
                  <c:v>59.8</c:v>
                </c:pt>
                <c:pt idx="92">
                  <c:v>59.8</c:v>
                </c:pt>
                <c:pt idx="93">
                  <c:v>59.8</c:v>
                </c:pt>
                <c:pt idx="94">
                  <c:v>59.8</c:v>
                </c:pt>
                <c:pt idx="95">
                  <c:v>59.8</c:v>
                </c:pt>
                <c:pt idx="96">
                  <c:v>59.8</c:v>
                </c:pt>
                <c:pt idx="97">
                  <c:v>59.8</c:v>
                </c:pt>
                <c:pt idx="98">
                  <c:v>59.8</c:v>
                </c:pt>
                <c:pt idx="99">
                  <c:v>59.8</c:v>
                </c:pt>
                <c:pt idx="100">
                  <c:v>59.8</c:v>
                </c:pt>
                <c:pt idx="101">
                  <c:v>59.8</c:v>
                </c:pt>
                <c:pt idx="102">
                  <c:v>59.8</c:v>
                </c:pt>
                <c:pt idx="103">
                  <c:v>59.8</c:v>
                </c:pt>
                <c:pt idx="104">
                  <c:v>59.8</c:v>
                </c:pt>
                <c:pt idx="105">
                  <c:v>59.8</c:v>
                </c:pt>
                <c:pt idx="106">
                  <c:v>59.8</c:v>
                </c:pt>
                <c:pt idx="107">
                  <c:v>59.8</c:v>
                </c:pt>
                <c:pt idx="108">
                  <c:v>59.8</c:v>
                </c:pt>
                <c:pt idx="109">
                  <c:v>59.8</c:v>
                </c:pt>
                <c:pt idx="110">
                  <c:v>59.8</c:v>
                </c:pt>
                <c:pt idx="111">
                  <c:v>59.8</c:v>
                </c:pt>
                <c:pt idx="112">
                  <c:v>59.8</c:v>
                </c:pt>
                <c:pt idx="113">
                  <c:v>59.8</c:v>
                </c:pt>
                <c:pt idx="114">
                  <c:v>59.8</c:v>
                </c:pt>
                <c:pt idx="115">
                  <c:v>59.8</c:v>
                </c:pt>
                <c:pt idx="116">
                  <c:v>59.8</c:v>
                </c:pt>
                <c:pt idx="117">
                  <c:v>59.8</c:v>
                </c:pt>
                <c:pt idx="118">
                  <c:v>59.8</c:v>
                </c:pt>
                <c:pt idx="119">
                  <c:v>59.8</c:v>
                </c:pt>
                <c:pt idx="120">
                  <c:v>59.8</c:v>
                </c:pt>
                <c:pt idx="121">
                  <c:v>59.8</c:v>
                </c:pt>
                <c:pt idx="122">
                  <c:v>59.8</c:v>
                </c:pt>
                <c:pt idx="123">
                  <c:v>59.8</c:v>
                </c:pt>
                <c:pt idx="124">
                  <c:v>59.8</c:v>
                </c:pt>
                <c:pt idx="125">
                  <c:v>59.8</c:v>
                </c:pt>
                <c:pt idx="126">
                  <c:v>59.8</c:v>
                </c:pt>
                <c:pt idx="127">
                  <c:v>59.8</c:v>
                </c:pt>
                <c:pt idx="128">
                  <c:v>59.8</c:v>
                </c:pt>
                <c:pt idx="129">
                  <c:v>59.8</c:v>
                </c:pt>
                <c:pt idx="130">
                  <c:v>59.8</c:v>
                </c:pt>
                <c:pt idx="131">
                  <c:v>59.8</c:v>
                </c:pt>
                <c:pt idx="132">
                  <c:v>59.8</c:v>
                </c:pt>
                <c:pt idx="133">
                  <c:v>59.8</c:v>
                </c:pt>
                <c:pt idx="134">
                  <c:v>59.8</c:v>
                </c:pt>
                <c:pt idx="135">
                  <c:v>59.8</c:v>
                </c:pt>
                <c:pt idx="136">
                  <c:v>59.8</c:v>
                </c:pt>
                <c:pt idx="137">
                  <c:v>59.8</c:v>
                </c:pt>
                <c:pt idx="138">
                  <c:v>59.8</c:v>
                </c:pt>
                <c:pt idx="139">
                  <c:v>59.8</c:v>
                </c:pt>
                <c:pt idx="140">
                  <c:v>59.8</c:v>
                </c:pt>
                <c:pt idx="141">
                  <c:v>59.8</c:v>
                </c:pt>
                <c:pt idx="142">
                  <c:v>59.8</c:v>
                </c:pt>
                <c:pt idx="143">
                  <c:v>59.8</c:v>
                </c:pt>
                <c:pt idx="144">
                  <c:v>59.8</c:v>
                </c:pt>
                <c:pt idx="145">
                  <c:v>59.8</c:v>
                </c:pt>
                <c:pt idx="146">
                  <c:v>59.8</c:v>
                </c:pt>
                <c:pt idx="147">
                  <c:v>59.8</c:v>
                </c:pt>
                <c:pt idx="148">
                  <c:v>59.8</c:v>
                </c:pt>
                <c:pt idx="149">
                  <c:v>59.8</c:v>
                </c:pt>
                <c:pt idx="150">
                  <c:v>59.8</c:v>
                </c:pt>
                <c:pt idx="151">
                  <c:v>59.8</c:v>
                </c:pt>
                <c:pt idx="152">
                  <c:v>59.8</c:v>
                </c:pt>
                <c:pt idx="153">
                  <c:v>59.8</c:v>
                </c:pt>
                <c:pt idx="154">
                  <c:v>59.8</c:v>
                </c:pt>
                <c:pt idx="155">
                  <c:v>59.8</c:v>
                </c:pt>
                <c:pt idx="156">
                  <c:v>59.8</c:v>
                </c:pt>
                <c:pt idx="157">
                  <c:v>59.8</c:v>
                </c:pt>
                <c:pt idx="158">
                  <c:v>59.8</c:v>
                </c:pt>
                <c:pt idx="159">
                  <c:v>59.8</c:v>
                </c:pt>
                <c:pt idx="160">
                  <c:v>59.8</c:v>
                </c:pt>
                <c:pt idx="161">
                  <c:v>59.8</c:v>
                </c:pt>
                <c:pt idx="162">
                  <c:v>59.8</c:v>
                </c:pt>
                <c:pt idx="163">
                  <c:v>59.8</c:v>
                </c:pt>
                <c:pt idx="164">
                  <c:v>59.8</c:v>
                </c:pt>
                <c:pt idx="165">
                  <c:v>59.8</c:v>
                </c:pt>
                <c:pt idx="166">
                  <c:v>59.8</c:v>
                </c:pt>
                <c:pt idx="167">
                  <c:v>59.8</c:v>
                </c:pt>
                <c:pt idx="168">
                  <c:v>59.8</c:v>
                </c:pt>
                <c:pt idx="169">
                  <c:v>59.8</c:v>
                </c:pt>
                <c:pt idx="170">
                  <c:v>59.8</c:v>
                </c:pt>
                <c:pt idx="171">
                  <c:v>59.8</c:v>
                </c:pt>
                <c:pt idx="172">
                  <c:v>59.8</c:v>
                </c:pt>
                <c:pt idx="173">
                  <c:v>59.8</c:v>
                </c:pt>
                <c:pt idx="174">
                  <c:v>59.8</c:v>
                </c:pt>
                <c:pt idx="175">
                  <c:v>59.8</c:v>
                </c:pt>
                <c:pt idx="176">
                  <c:v>59.8</c:v>
                </c:pt>
                <c:pt idx="177">
                  <c:v>59.8</c:v>
                </c:pt>
                <c:pt idx="178">
                  <c:v>59.8</c:v>
                </c:pt>
                <c:pt idx="179">
                  <c:v>59.8</c:v>
                </c:pt>
                <c:pt idx="180">
                  <c:v>59.8</c:v>
                </c:pt>
                <c:pt idx="181">
                  <c:v>59.8</c:v>
                </c:pt>
                <c:pt idx="182">
                  <c:v>59.8</c:v>
                </c:pt>
                <c:pt idx="183">
                  <c:v>59.8</c:v>
                </c:pt>
                <c:pt idx="184">
                  <c:v>59.8</c:v>
                </c:pt>
                <c:pt idx="185">
                  <c:v>59.8</c:v>
                </c:pt>
                <c:pt idx="186">
                  <c:v>59.8</c:v>
                </c:pt>
                <c:pt idx="187">
                  <c:v>59.8</c:v>
                </c:pt>
                <c:pt idx="188">
                  <c:v>59.8</c:v>
                </c:pt>
                <c:pt idx="189">
                  <c:v>59.8</c:v>
                </c:pt>
                <c:pt idx="190">
                  <c:v>59.8</c:v>
                </c:pt>
                <c:pt idx="191">
                  <c:v>59.8</c:v>
                </c:pt>
                <c:pt idx="192">
                  <c:v>59.8</c:v>
                </c:pt>
                <c:pt idx="193">
                  <c:v>59.8</c:v>
                </c:pt>
                <c:pt idx="194">
                  <c:v>59.8</c:v>
                </c:pt>
                <c:pt idx="195">
                  <c:v>59.8</c:v>
                </c:pt>
                <c:pt idx="196">
                  <c:v>59.8</c:v>
                </c:pt>
                <c:pt idx="197">
                  <c:v>59.8</c:v>
                </c:pt>
                <c:pt idx="198">
                  <c:v>59.8</c:v>
                </c:pt>
                <c:pt idx="199">
                  <c:v>59.8</c:v>
                </c:pt>
                <c:pt idx="200">
                  <c:v>59.8</c:v>
                </c:pt>
                <c:pt idx="201">
                  <c:v>59.8</c:v>
                </c:pt>
                <c:pt idx="202">
                  <c:v>59.8</c:v>
                </c:pt>
                <c:pt idx="203">
                  <c:v>59.8</c:v>
                </c:pt>
                <c:pt idx="204">
                  <c:v>59.8</c:v>
                </c:pt>
                <c:pt idx="205">
                  <c:v>59.8</c:v>
                </c:pt>
                <c:pt idx="206">
                  <c:v>59.8</c:v>
                </c:pt>
                <c:pt idx="207">
                  <c:v>59.8</c:v>
                </c:pt>
                <c:pt idx="208">
                  <c:v>59.8</c:v>
                </c:pt>
                <c:pt idx="209">
                  <c:v>59.8</c:v>
                </c:pt>
                <c:pt idx="210">
                  <c:v>59.8</c:v>
                </c:pt>
                <c:pt idx="211">
                  <c:v>59.8</c:v>
                </c:pt>
                <c:pt idx="212">
                  <c:v>59.8</c:v>
                </c:pt>
                <c:pt idx="213">
                  <c:v>59.8</c:v>
                </c:pt>
                <c:pt idx="214">
                  <c:v>59.8</c:v>
                </c:pt>
                <c:pt idx="215">
                  <c:v>59.8</c:v>
                </c:pt>
                <c:pt idx="216">
                  <c:v>59.8</c:v>
                </c:pt>
                <c:pt idx="217">
                  <c:v>59.8</c:v>
                </c:pt>
                <c:pt idx="218">
                  <c:v>59.8</c:v>
                </c:pt>
                <c:pt idx="219">
                  <c:v>59.8</c:v>
                </c:pt>
                <c:pt idx="220">
                  <c:v>59.8</c:v>
                </c:pt>
                <c:pt idx="221">
                  <c:v>59.8</c:v>
                </c:pt>
                <c:pt idx="222">
                  <c:v>59.8</c:v>
                </c:pt>
                <c:pt idx="223">
                  <c:v>59.8</c:v>
                </c:pt>
                <c:pt idx="224">
                  <c:v>59.8</c:v>
                </c:pt>
                <c:pt idx="225">
                  <c:v>59.8</c:v>
                </c:pt>
                <c:pt idx="226">
                  <c:v>59.8</c:v>
                </c:pt>
                <c:pt idx="227">
                  <c:v>59.8</c:v>
                </c:pt>
                <c:pt idx="228">
                  <c:v>59.8</c:v>
                </c:pt>
                <c:pt idx="229">
                  <c:v>59.8</c:v>
                </c:pt>
                <c:pt idx="230">
                  <c:v>59.8</c:v>
                </c:pt>
                <c:pt idx="231">
                  <c:v>59.8</c:v>
                </c:pt>
                <c:pt idx="232">
                  <c:v>59.8</c:v>
                </c:pt>
                <c:pt idx="233">
                  <c:v>59.8</c:v>
                </c:pt>
                <c:pt idx="234">
                  <c:v>59.8</c:v>
                </c:pt>
                <c:pt idx="235">
                  <c:v>59.8</c:v>
                </c:pt>
                <c:pt idx="236">
                  <c:v>59.8</c:v>
                </c:pt>
                <c:pt idx="237">
                  <c:v>59.8</c:v>
                </c:pt>
                <c:pt idx="238">
                  <c:v>59.8</c:v>
                </c:pt>
                <c:pt idx="239">
                  <c:v>59.8</c:v>
                </c:pt>
                <c:pt idx="240">
                  <c:v>59.8</c:v>
                </c:pt>
                <c:pt idx="241">
                  <c:v>59.8</c:v>
                </c:pt>
                <c:pt idx="242">
                  <c:v>59.8</c:v>
                </c:pt>
                <c:pt idx="243">
                  <c:v>59.8</c:v>
                </c:pt>
                <c:pt idx="244">
                  <c:v>59.8</c:v>
                </c:pt>
                <c:pt idx="245">
                  <c:v>59.8</c:v>
                </c:pt>
                <c:pt idx="246">
                  <c:v>59.8</c:v>
                </c:pt>
                <c:pt idx="247">
                  <c:v>59.8</c:v>
                </c:pt>
                <c:pt idx="248">
                  <c:v>59.8</c:v>
                </c:pt>
                <c:pt idx="249">
                  <c:v>59.8</c:v>
                </c:pt>
                <c:pt idx="250">
                  <c:v>59.8</c:v>
                </c:pt>
                <c:pt idx="251">
                  <c:v>59.8</c:v>
                </c:pt>
                <c:pt idx="252">
                  <c:v>59.8</c:v>
                </c:pt>
                <c:pt idx="253">
                  <c:v>59.8</c:v>
                </c:pt>
                <c:pt idx="254">
                  <c:v>59.8</c:v>
                </c:pt>
                <c:pt idx="255">
                  <c:v>59.8</c:v>
                </c:pt>
                <c:pt idx="256">
                  <c:v>59.8</c:v>
                </c:pt>
                <c:pt idx="257">
                  <c:v>59.8</c:v>
                </c:pt>
                <c:pt idx="258">
                  <c:v>59.8</c:v>
                </c:pt>
                <c:pt idx="259">
                  <c:v>59.8</c:v>
                </c:pt>
                <c:pt idx="260">
                  <c:v>59.8</c:v>
                </c:pt>
                <c:pt idx="261">
                  <c:v>59.8</c:v>
                </c:pt>
                <c:pt idx="262">
                  <c:v>59.8</c:v>
                </c:pt>
                <c:pt idx="263">
                  <c:v>59.8</c:v>
                </c:pt>
                <c:pt idx="264">
                  <c:v>59.8</c:v>
                </c:pt>
                <c:pt idx="265">
                  <c:v>59.8</c:v>
                </c:pt>
                <c:pt idx="266">
                  <c:v>59.8</c:v>
                </c:pt>
                <c:pt idx="267">
                  <c:v>59.8</c:v>
                </c:pt>
                <c:pt idx="268">
                  <c:v>59.8</c:v>
                </c:pt>
                <c:pt idx="269">
                  <c:v>59.8</c:v>
                </c:pt>
                <c:pt idx="270">
                  <c:v>59.8</c:v>
                </c:pt>
                <c:pt idx="271">
                  <c:v>59.8</c:v>
                </c:pt>
                <c:pt idx="272">
                  <c:v>59.8</c:v>
                </c:pt>
                <c:pt idx="273">
                  <c:v>59.8</c:v>
                </c:pt>
                <c:pt idx="274">
                  <c:v>59.8</c:v>
                </c:pt>
                <c:pt idx="275">
                  <c:v>59.8</c:v>
                </c:pt>
                <c:pt idx="276">
                  <c:v>59.8</c:v>
                </c:pt>
                <c:pt idx="277">
                  <c:v>59.8</c:v>
                </c:pt>
                <c:pt idx="278">
                  <c:v>59.8</c:v>
                </c:pt>
                <c:pt idx="279">
                  <c:v>59.8</c:v>
                </c:pt>
                <c:pt idx="280">
                  <c:v>59.8</c:v>
                </c:pt>
                <c:pt idx="281">
                  <c:v>59.8</c:v>
                </c:pt>
                <c:pt idx="282">
                  <c:v>59.8</c:v>
                </c:pt>
                <c:pt idx="283">
                  <c:v>59.8</c:v>
                </c:pt>
                <c:pt idx="284">
                  <c:v>59.8</c:v>
                </c:pt>
                <c:pt idx="285">
                  <c:v>59.8</c:v>
                </c:pt>
                <c:pt idx="286">
                  <c:v>59.8</c:v>
                </c:pt>
                <c:pt idx="287">
                  <c:v>59.8</c:v>
                </c:pt>
                <c:pt idx="288">
                  <c:v>59.8</c:v>
                </c:pt>
                <c:pt idx="289">
                  <c:v>59.8</c:v>
                </c:pt>
                <c:pt idx="290">
                  <c:v>59.8</c:v>
                </c:pt>
                <c:pt idx="291">
                  <c:v>59.8</c:v>
                </c:pt>
                <c:pt idx="292">
                  <c:v>59.8</c:v>
                </c:pt>
                <c:pt idx="293">
                  <c:v>59.8</c:v>
                </c:pt>
                <c:pt idx="294">
                  <c:v>59.8</c:v>
                </c:pt>
                <c:pt idx="295">
                  <c:v>59.8</c:v>
                </c:pt>
                <c:pt idx="296">
                  <c:v>59.8</c:v>
                </c:pt>
                <c:pt idx="297">
                  <c:v>59.8</c:v>
                </c:pt>
                <c:pt idx="298">
                  <c:v>59.8</c:v>
                </c:pt>
                <c:pt idx="299">
                  <c:v>59.8</c:v>
                </c:pt>
                <c:pt idx="300">
                  <c:v>59.8</c:v>
                </c:pt>
                <c:pt idx="301">
                  <c:v>59.8</c:v>
                </c:pt>
                <c:pt idx="302">
                  <c:v>59.8</c:v>
                </c:pt>
                <c:pt idx="303">
                  <c:v>59.8</c:v>
                </c:pt>
                <c:pt idx="304">
                  <c:v>59.8</c:v>
                </c:pt>
                <c:pt idx="305">
                  <c:v>59.8</c:v>
                </c:pt>
                <c:pt idx="306">
                  <c:v>59.8</c:v>
                </c:pt>
                <c:pt idx="307">
                  <c:v>59.8</c:v>
                </c:pt>
                <c:pt idx="308">
                  <c:v>59.8</c:v>
                </c:pt>
                <c:pt idx="309">
                  <c:v>59.8</c:v>
                </c:pt>
                <c:pt idx="310">
                  <c:v>59.8</c:v>
                </c:pt>
                <c:pt idx="311">
                  <c:v>59.8</c:v>
                </c:pt>
                <c:pt idx="312">
                  <c:v>59.8</c:v>
                </c:pt>
                <c:pt idx="313">
                  <c:v>59.8</c:v>
                </c:pt>
                <c:pt idx="314">
                  <c:v>59.8</c:v>
                </c:pt>
                <c:pt idx="315">
                  <c:v>59.8</c:v>
                </c:pt>
                <c:pt idx="316">
                  <c:v>59.8</c:v>
                </c:pt>
                <c:pt idx="317">
                  <c:v>59.8</c:v>
                </c:pt>
                <c:pt idx="318">
                  <c:v>59.8</c:v>
                </c:pt>
                <c:pt idx="319">
                  <c:v>59.8</c:v>
                </c:pt>
                <c:pt idx="320">
                  <c:v>59.8</c:v>
                </c:pt>
                <c:pt idx="321">
                  <c:v>59.8</c:v>
                </c:pt>
                <c:pt idx="322">
                  <c:v>59.8</c:v>
                </c:pt>
                <c:pt idx="323">
                  <c:v>59.8</c:v>
                </c:pt>
                <c:pt idx="324">
                  <c:v>59.8</c:v>
                </c:pt>
                <c:pt idx="325">
                  <c:v>59.8</c:v>
                </c:pt>
                <c:pt idx="326">
                  <c:v>59.8</c:v>
                </c:pt>
                <c:pt idx="327">
                  <c:v>59.8</c:v>
                </c:pt>
                <c:pt idx="328">
                  <c:v>59.8</c:v>
                </c:pt>
                <c:pt idx="329">
                  <c:v>59.8</c:v>
                </c:pt>
                <c:pt idx="330">
                  <c:v>59.8</c:v>
                </c:pt>
                <c:pt idx="331">
                  <c:v>59.8</c:v>
                </c:pt>
                <c:pt idx="332">
                  <c:v>59.8</c:v>
                </c:pt>
                <c:pt idx="333">
                  <c:v>59.8</c:v>
                </c:pt>
                <c:pt idx="334">
                  <c:v>59.8</c:v>
                </c:pt>
                <c:pt idx="335">
                  <c:v>59.8</c:v>
                </c:pt>
                <c:pt idx="336">
                  <c:v>59.8</c:v>
                </c:pt>
                <c:pt idx="337">
                  <c:v>59.8</c:v>
                </c:pt>
                <c:pt idx="338">
                  <c:v>59.8</c:v>
                </c:pt>
                <c:pt idx="339">
                  <c:v>59.8</c:v>
                </c:pt>
                <c:pt idx="340">
                  <c:v>59.8</c:v>
                </c:pt>
                <c:pt idx="341">
                  <c:v>59.8</c:v>
                </c:pt>
                <c:pt idx="342">
                  <c:v>59.8</c:v>
                </c:pt>
                <c:pt idx="343">
                  <c:v>59.8</c:v>
                </c:pt>
                <c:pt idx="344">
                  <c:v>59.8</c:v>
                </c:pt>
                <c:pt idx="345">
                  <c:v>59.8</c:v>
                </c:pt>
                <c:pt idx="346">
                  <c:v>59.8</c:v>
                </c:pt>
                <c:pt idx="347">
                  <c:v>59.8</c:v>
                </c:pt>
                <c:pt idx="348">
                  <c:v>59.8</c:v>
                </c:pt>
                <c:pt idx="349">
                  <c:v>59.8</c:v>
                </c:pt>
                <c:pt idx="350">
                  <c:v>59.8</c:v>
                </c:pt>
                <c:pt idx="351">
                  <c:v>59.8</c:v>
                </c:pt>
                <c:pt idx="352">
                  <c:v>59.8</c:v>
                </c:pt>
                <c:pt idx="353">
                  <c:v>59.8</c:v>
                </c:pt>
                <c:pt idx="354">
                  <c:v>59.8</c:v>
                </c:pt>
                <c:pt idx="355">
                  <c:v>59.8</c:v>
                </c:pt>
                <c:pt idx="356">
                  <c:v>59.8</c:v>
                </c:pt>
                <c:pt idx="357">
                  <c:v>59.8</c:v>
                </c:pt>
                <c:pt idx="358">
                  <c:v>59.8</c:v>
                </c:pt>
                <c:pt idx="359">
                  <c:v>59.8</c:v>
                </c:pt>
                <c:pt idx="360">
                  <c:v>59.8</c:v>
                </c:pt>
                <c:pt idx="361">
                  <c:v>59.8</c:v>
                </c:pt>
                <c:pt idx="362">
                  <c:v>59.8</c:v>
                </c:pt>
                <c:pt idx="363">
                  <c:v>59.8</c:v>
                </c:pt>
                <c:pt idx="364">
                  <c:v>59.8</c:v>
                </c:pt>
                <c:pt idx="365">
                  <c:v>59.8</c:v>
                </c:pt>
                <c:pt idx="366">
                  <c:v>59.8</c:v>
                </c:pt>
                <c:pt idx="367">
                  <c:v>59.8</c:v>
                </c:pt>
                <c:pt idx="368">
                  <c:v>59.8</c:v>
                </c:pt>
                <c:pt idx="369">
                  <c:v>59.8</c:v>
                </c:pt>
                <c:pt idx="370">
                  <c:v>59.8</c:v>
                </c:pt>
                <c:pt idx="371">
                  <c:v>59.8</c:v>
                </c:pt>
                <c:pt idx="372">
                  <c:v>59.8</c:v>
                </c:pt>
                <c:pt idx="373">
                  <c:v>59.8</c:v>
                </c:pt>
                <c:pt idx="374">
                  <c:v>59.8</c:v>
                </c:pt>
                <c:pt idx="375">
                  <c:v>59.8</c:v>
                </c:pt>
                <c:pt idx="376">
                  <c:v>59.8</c:v>
                </c:pt>
                <c:pt idx="377">
                  <c:v>59.8</c:v>
                </c:pt>
                <c:pt idx="378">
                  <c:v>59.8</c:v>
                </c:pt>
                <c:pt idx="379">
                  <c:v>59.8</c:v>
                </c:pt>
                <c:pt idx="380">
                  <c:v>59.8</c:v>
                </c:pt>
                <c:pt idx="381">
                  <c:v>59.8</c:v>
                </c:pt>
                <c:pt idx="382">
                  <c:v>59.8</c:v>
                </c:pt>
                <c:pt idx="383">
                  <c:v>59.8</c:v>
                </c:pt>
                <c:pt idx="384">
                  <c:v>59.8</c:v>
                </c:pt>
                <c:pt idx="385">
                  <c:v>59.8</c:v>
                </c:pt>
                <c:pt idx="386">
                  <c:v>59.8</c:v>
                </c:pt>
                <c:pt idx="387">
                  <c:v>59.8</c:v>
                </c:pt>
                <c:pt idx="388">
                  <c:v>59.8</c:v>
                </c:pt>
                <c:pt idx="389">
                  <c:v>59.8</c:v>
                </c:pt>
                <c:pt idx="390">
                  <c:v>59.8</c:v>
                </c:pt>
                <c:pt idx="391">
                  <c:v>59.8</c:v>
                </c:pt>
                <c:pt idx="392">
                  <c:v>59.8</c:v>
                </c:pt>
                <c:pt idx="393">
                  <c:v>59.8</c:v>
                </c:pt>
                <c:pt idx="394">
                  <c:v>59.8</c:v>
                </c:pt>
                <c:pt idx="395">
                  <c:v>59.8</c:v>
                </c:pt>
                <c:pt idx="396">
                  <c:v>59.8</c:v>
                </c:pt>
                <c:pt idx="397">
                  <c:v>59.8</c:v>
                </c:pt>
                <c:pt idx="398">
                  <c:v>59.8</c:v>
                </c:pt>
                <c:pt idx="399">
                  <c:v>59.8</c:v>
                </c:pt>
                <c:pt idx="400">
                  <c:v>59.8</c:v>
                </c:pt>
                <c:pt idx="401">
                  <c:v>59.8</c:v>
                </c:pt>
                <c:pt idx="402">
                  <c:v>59.8</c:v>
                </c:pt>
                <c:pt idx="403">
                  <c:v>59.8</c:v>
                </c:pt>
                <c:pt idx="404">
                  <c:v>59.8</c:v>
                </c:pt>
                <c:pt idx="405">
                  <c:v>59.8</c:v>
                </c:pt>
                <c:pt idx="406">
                  <c:v>59.8</c:v>
                </c:pt>
                <c:pt idx="407">
                  <c:v>59.8</c:v>
                </c:pt>
                <c:pt idx="408">
                  <c:v>59.8</c:v>
                </c:pt>
                <c:pt idx="409">
                  <c:v>59.8</c:v>
                </c:pt>
                <c:pt idx="410">
                  <c:v>59.8</c:v>
                </c:pt>
                <c:pt idx="411">
                  <c:v>59.8</c:v>
                </c:pt>
                <c:pt idx="412">
                  <c:v>59.8</c:v>
                </c:pt>
                <c:pt idx="413">
                  <c:v>59.8</c:v>
                </c:pt>
                <c:pt idx="414">
                  <c:v>59.8</c:v>
                </c:pt>
                <c:pt idx="415">
                  <c:v>59.8</c:v>
                </c:pt>
                <c:pt idx="416">
                  <c:v>59.8</c:v>
                </c:pt>
                <c:pt idx="417">
                  <c:v>59.8</c:v>
                </c:pt>
                <c:pt idx="418">
                  <c:v>59.8</c:v>
                </c:pt>
                <c:pt idx="419">
                  <c:v>59.8</c:v>
                </c:pt>
                <c:pt idx="420">
                  <c:v>59.8</c:v>
                </c:pt>
                <c:pt idx="421">
                  <c:v>59.8</c:v>
                </c:pt>
                <c:pt idx="422">
                  <c:v>59.8</c:v>
                </c:pt>
                <c:pt idx="423">
                  <c:v>59.8</c:v>
                </c:pt>
                <c:pt idx="424">
                  <c:v>59.8</c:v>
                </c:pt>
                <c:pt idx="425">
                  <c:v>59.8</c:v>
                </c:pt>
                <c:pt idx="426">
                  <c:v>59.8</c:v>
                </c:pt>
                <c:pt idx="427">
                  <c:v>59.8</c:v>
                </c:pt>
                <c:pt idx="428">
                  <c:v>59.8</c:v>
                </c:pt>
                <c:pt idx="429">
                  <c:v>59.8</c:v>
                </c:pt>
                <c:pt idx="430">
                  <c:v>59.8</c:v>
                </c:pt>
                <c:pt idx="431">
                  <c:v>59.8</c:v>
                </c:pt>
                <c:pt idx="432">
                  <c:v>59.8</c:v>
                </c:pt>
                <c:pt idx="433">
                  <c:v>59.8</c:v>
                </c:pt>
                <c:pt idx="434">
                  <c:v>59.8</c:v>
                </c:pt>
                <c:pt idx="435">
                  <c:v>59.8</c:v>
                </c:pt>
                <c:pt idx="436">
                  <c:v>59.8</c:v>
                </c:pt>
                <c:pt idx="437">
                  <c:v>59.8</c:v>
                </c:pt>
                <c:pt idx="438">
                  <c:v>59.8</c:v>
                </c:pt>
                <c:pt idx="439">
                  <c:v>59.8</c:v>
                </c:pt>
                <c:pt idx="440">
                  <c:v>59.8</c:v>
                </c:pt>
                <c:pt idx="441">
                  <c:v>59.8</c:v>
                </c:pt>
                <c:pt idx="442">
                  <c:v>59.8</c:v>
                </c:pt>
                <c:pt idx="443">
                  <c:v>59.8</c:v>
                </c:pt>
                <c:pt idx="444">
                  <c:v>59.8</c:v>
                </c:pt>
                <c:pt idx="445">
                  <c:v>59.8</c:v>
                </c:pt>
                <c:pt idx="446">
                  <c:v>59.8</c:v>
                </c:pt>
                <c:pt idx="447">
                  <c:v>59.8</c:v>
                </c:pt>
                <c:pt idx="448">
                  <c:v>59.8</c:v>
                </c:pt>
                <c:pt idx="449">
                  <c:v>59.8</c:v>
                </c:pt>
                <c:pt idx="450">
                  <c:v>59.8</c:v>
                </c:pt>
                <c:pt idx="451">
                  <c:v>59.8</c:v>
                </c:pt>
                <c:pt idx="452">
                  <c:v>59.8</c:v>
                </c:pt>
                <c:pt idx="453">
                  <c:v>59.8</c:v>
                </c:pt>
                <c:pt idx="454">
                  <c:v>59.8</c:v>
                </c:pt>
                <c:pt idx="455">
                  <c:v>59.8</c:v>
                </c:pt>
                <c:pt idx="456">
                  <c:v>59.8</c:v>
                </c:pt>
                <c:pt idx="457">
                  <c:v>59.8</c:v>
                </c:pt>
                <c:pt idx="458">
                  <c:v>59.8</c:v>
                </c:pt>
                <c:pt idx="459">
                  <c:v>59.8</c:v>
                </c:pt>
                <c:pt idx="460">
                  <c:v>59.8</c:v>
                </c:pt>
                <c:pt idx="461">
                  <c:v>59.8</c:v>
                </c:pt>
                <c:pt idx="462">
                  <c:v>59.8</c:v>
                </c:pt>
                <c:pt idx="463">
                  <c:v>59.8</c:v>
                </c:pt>
                <c:pt idx="464">
                  <c:v>59.8</c:v>
                </c:pt>
                <c:pt idx="465">
                  <c:v>59.8</c:v>
                </c:pt>
                <c:pt idx="466">
                  <c:v>59.8</c:v>
                </c:pt>
                <c:pt idx="467">
                  <c:v>59.8</c:v>
                </c:pt>
                <c:pt idx="468">
                  <c:v>59.8</c:v>
                </c:pt>
                <c:pt idx="469">
                  <c:v>59.8</c:v>
                </c:pt>
                <c:pt idx="470">
                  <c:v>59.8</c:v>
                </c:pt>
                <c:pt idx="471">
                  <c:v>59.8</c:v>
                </c:pt>
                <c:pt idx="472">
                  <c:v>59.8</c:v>
                </c:pt>
                <c:pt idx="473">
                  <c:v>59.8</c:v>
                </c:pt>
                <c:pt idx="474">
                  <c:v>59.8</c:v>
                </c:pt>
                <c:pt idx="475">
                  <c:v>59.8</c:v>
                </c:pt>
                <c:pt idx="476">
                  <c:v>59.8</c:v>
                </c:pt>
                <c:pt idx="477">
                  <c:v>59.8</c:v>
                </c:pt>
                <c:pt idx="478">
                  <c:v>59.8</c:v>
                </c:pt>
                <c:pt idx="479">
                  <c:v>59.8</c:v>
                </c:pt>
                <c:pt idx="480">
                  <c:v>59.8</c:v>
                </c:pt>
                <c:pt idx="481">
                  <c:v>59.8</c:v>
                </c:pt>
                <c:pt idx="482">
                  <c:v>59.8</c:v>
                </c:pt>
                <c:pt idx="483">
                  <c:v>59.8</c:v>
                </c:pt>
                <c:pt idx="484">
                  <c:v>59.8</c:v>
                </c:pt>
                <c:pt idx="485">
                  <c:v>59.8</c:v>
                </c:pt>
                <c:pt idx="486">
                  <c:v>59.8</c:v>
                </c:pt>
                <c:pt idx="487">
                  <c:v>59.8</c:v>
                </c:pt>
                <c:pt idx="488">
                  <c:v>59.8</c:v>
                </c:pt>
                <c:pt idx="489">
                  <c:v>59.8</c:v>
                </c:pt>
                <c:pt idx="490">
                  <c:v>59.8</c:v>
                </c:pt>
                <c:pt idx="491">
                  <c:v>59.8</c:v>
                </c:pt>
                <c:pt idx="492">
                  <c:v>59.8</c:v>
                </c:pt>
                <c:pt idx="493">
                  <c:v>59.8</c:v>
                </c:pt>
                <c:pt idx="494">
                  <c:v>59.8</c:v>
                </c:pt>
                <c:pt idx="495">
                  <c:v>59.8</c:v>
                </c:pt>
                <c:pt idx="496">
                  <c:v>59.8</c:v>
                </c:pt>
                <c:pt idx="497">
                  <c:v>59.8</c:v>
                </c:pt>
                <c:pt idx="498">
                  <c:v>59.8</c:v>
                </c:pt>
                <c:pt idx="499">
                  <c:v>59.8</c:v>
                </c:pt>
                <c:pt idx="500">
                  <c:v>59.8</c:v>
                </c:pt>
                <c:pt idx="501">
                  <c:v>59.8</c:v>
                </c:pt>
                <c:pt idx="502">
                  <c:v>59.8</c:v>
                </c:pt>
                <c:pt idx="503">
                  <c:v>59.8</c:v>
                </c:pt>
                <c:pt idx="504">
                  <c:v>59.8</c:v>
                </c:pt>
                <c:pt idx="505">
                  <c:v>59.8</c:v>
                </c:pt>
                <c:pt idx="506">
                  <c:v>59.8</c:v>
                </c:pt>
                <c:pt idx="507">
                  <c:v>59.8</c:v>
                </c:pt>
                <c:pt idx="508">
                  <c:v>59.8</c:v>
                </c:pt>
                <c:pt idx="509">
                  <c:v>59.8</c:v>
                </c:pt>
                <c:pt idx="510">
                  <c:v>59.8</c:v>
                </c:pt>
                <c:pt idx="511">
                  <c:v>59.8</c:v>
                </c:pt>
                <c:pt idx="512">
                  <c:v>59.8</c:v>
                </c:pt>
                <c:pt idx="513">
                  <c:v>59.8</c:v>
                </c:pt>
                <c:pt idx="514">
                  <c:v>59.8</c:v>
                </c:pt>
                <c:pt idx="515">
                  <c:v>59.8</c:v>
                </c:pt>
                <c:pt idx="516">
                  <c:v>59.8</c:v>
                </c:pt>
                <c:pt idx="517">
                  <c:v>59.8</c:v>
                </c:pt>
                <c:pt idx="518">
                  <c:v>59.8</c:v>
                </c:pt>
                <c:pt idx="519">
                  <c:v>59.8</c:v>
                </c:pt>
                <c:pt idx="520">
                  <c:v>59.8</c:v>
                </c:pt>
                <c:pt idx="521">
                  <c:v>59.8</c:v>
                </c:pt>
                <c:pt idx="522">
                  <c:v>59.8</c:v>
                </c:pt>
                <c:pt idx="523">
                  <c:v>59.8</c:v>
                </c:pt>
                <c:pt idx="524">
                  <c:v>59.8</c:v>
                </c:pt>
                <c:pt idx="525">
                  <c:v>59.8</c:v>
                </c:pt>
                <c:pt idx="526">
                  <c:v>59.8</c:v>
                </c:pt>
                <c:pt idx="527">
                  <c:v>59.8</c:v>
                </c:pt>
                <c:pt idx="528">
                  <c:v>59.8</c:v>
                </c:pt>
                <c:pt idx="529">
                  <c:v>59.8</c:v>
                </c:pt>
                <c:pt idx="530">
                  <c:v>59.8</c:v>
                </c:pt>
                <c:pt idx="531">
                  <c:v>59.8</c:v>
                </c:pt>
                <c:pt idx="532">
                  <c:v>59.8</c:v>
                </c:pt>
                <c:pt idx="533">
                  <c:v>59.8</c:v>
                </c:pt>
                <c:pt idx="534">
                  <c:v>59.8</c:v>
                </c:pt>
                <c:pt idx="535">
                  <c:v>59.8</c:v>
                </c:pt>
                <c:pt idx="536">
                  <c:v>59.8</c:v>
                </c:pt>
                <c:pt idx="537">
                  <c:v>59.8</c:v>
                </c:pt>
                <c:pt idx="538">
                  <c:v>59.8</c:v>
                </c:pt>
                <c:pt idx="539">
                  <c:v>59.8</c:v>
                </c:pt>
                <c:pt idx="540">
                  <c:v>59.8</c:v>
                </c:pt>
                <c:pt idx="541">
                  <c:v>59.8</c:v>
                </c:pt>
                <c:pt idx="542">
                  <c:v>59.8</c:v>
                </c:pt>
                <c:pt idx="543">
                  <c:v>59.8</c:v>
                </c:pt>
                <c:pt idx="544">
                  <c:v>59.8</c:v>
                </c:pt>
                <c:pt idx="545">
                  <c:v>59.8</c:v>
                </c:pt>
                <c:pt idx="546">
                  <c:v>59.8</c:v>
                </c:pt>
                <c:pt idx="547">
                  <c:v>59.8</c:v>
                </c:pt>
                <c:pt idx="548">
                  <c:v>59.8</c:v>
                </c:pt>
                <c:pt idx="549">
                  <c:v>59.8</c:v>
                </c:pt>
                <c:pt idx="550">
                  <c:v>59.8</c:v>
                </c:pt>
                <c:pt idx="551">
                  <c:v>59.8</c:v>
                </c:pt>
                <c:pt idx="552">
                  <c:v>59.8</c:v>
                </c:pt>
                <c:pt idx="553">
                  <c:v>59.8</c:v>
                </c:pt>
                <c:pt idx="554">
                  <c:v>59.8</c:v>
                </c:pt>
                <c:pt idx="555">
                  <c:v>59.8</c:v>
                </c:pt>
                <c:pt idx="556">
                  <c:v>59.8</c:v>
                </c:pt>
                <c:pt idx="557">
                  <c:v>59.8</c:v>
                </c:pt>
                <c:pt idx="558">
                  <c:v>59.8</c:v>
                </c:pt>
                <c:pt idx="559">
                  <c:v>59.8</c:v>
                </c:pt>
                <c:pt idx="560">
                  <c:v>59.8</c:v>
                </c:pt>
                <c:pt idx="561">
                  <c:v>59.8</c:v>
                </c:pt>
                <c:pt idx="562">
                  <c:v>59.8</c:v>
                </c:pt>
                <c:pt idx="563">
                  <c:v>59.8</c:v>
                </c:pt>
                <c:pt idx="564">
                  <c:v>59.8</c:v>
                </c:pt>
                <c:pt idx="565">
                  <c:v>59.8</c:v>
                </c:pt>
                <c:pt idx="566">
                  <c:v>59.8</c:v>
                </c:pt>
                <c:pt idx="567">
                  <c:v>59.8</c:v>
                </c:pt>
                <c:pt idx="568">
                  <c:v>59.8</c:v>
                </c:pt>
                <c:pt idx="569">
                  <c:v>59.8</c:v>
                </c:pt>
                <c:pt idx="570">
                  <c:v>59.8</c:v>
                </c:pt>
                <c:pt idx="571">
                  <c:v>59.8</c:v>
                </c:pt>
                <c:pt idx="572">
                  <c:v>59.8</c:v>
                </c:pt>
                <c:pt idx="573">
                  <c:v>59.8</c:v>
                </c:pt>
                <c:pt idx="574">
                  <c:v>59.8</c:v>
                </c:pt>
                <c:pt idx="575">
                  <c:v>59.8</c:v>
                </c:pt>
                <c:pt idx="576">
                  <c:v>59.8</c:v>
                </c:pt>
                <c:pt idx="577">
                  <c:v>59.8</c:v>
                </c:pt>
                <c:pt idx="578">
                  <c:v>59.8</c:v>
                </c:pt>
                <c:pt idx="579">
                  <c:v>59.8</c:v>
                </c:pt>
                <c:pt idx="580">
                  <c:v>59.8</c:v>
                </c:pt>
                <c:pt idx="581">
                  <c:v>59.8</c:v>
                </c:pt>
                <c:pt idx="582">
                  <c:v>59.8</c:v>
                </c:pt>
                <c:pt idx="583">
                  <c:v>59.8</c:v>
                </c:pt>
                <c:pt idx="584">
                  <c:v>59.8</c:v>
                </c:pt>
                <c:pt idx="585">
                  <c:v>59.8</c:v>
                </c:pt>
                <c:pt idx="586">
                  <c:v>59.8</c:v>
                </c:pt>
                <c:pt idx="587">
                  <c:v>59.8</c:v>
                </c:pt>
                <c:pt idx="588">
                  <c:v>59.8</c:v>
                </c:pt>
                <c:pt idx="589">
                  <c:v>59.8</c:v>
                </c:pt>
                <c:pt idx="590">
                  <c:v>59.8</c:v>
                </c:pt>
                <c:pt idx="591">
                  <c:v>59.8</c:v>
                </c:pt>
                <c:pt idx="592">
                  <c:v>59.8</c:v>
                </c:pt>
                <c:pt idx="593">
                  <c:v>59.8</c:v>
                </c:pt>
                <c:pt idx="594">
                  <c:v>59.8</c:v>
                </c:pt>
                <c:pt idx="595">
                  <c:v>59.8</c:v>
                </c:pt>
                <c:pt idx="596">
                  <c:v>59.8</c:v>
                </c:pt>
                <c:pt idx="597">
                  <c:v>59.8</c:v>
                </c:pt>
                <c:pt idx="598">
                  <c:v>59.8</c:v>
                </c:pt>
                <c:pt idx="599">
                  <c:v>59.8</c:v>
                </c:pt>
              </c:numCache>
            </c:numRef>
          </c:val>
          <c:smooth val="0"/>
          <c:extLst>
            <c:ext xmlns:c16="http://schemas.microsoft.com/office/drawing/2014/chart" uri="{C3380CC4-5D6E-409C-BE32-E72D297353CC}">
              <c16:uniqueId val="{00000001-5CBD-4403-BA8E-990FE3BE4C59}"/>
            </c:ext>
          </c:extLst>
        </c:ser>
        <c:dLbls>
          <c:showLegendKey val="0"/>
          <c:showVal val="0"/>
          <c:showCatName val="0"/>
          <c:showSerName val="0"/>
          <c:showPercent val="0"/>
          <c:showBubbleSize val="0"/>
        </c:dLbls>
        <c:marker val="1"/>
        <c:smooth val="0"/>
        <c:axId val="1340210671"/>
        <c:axId val="1340207311"/>
      </c:lineChart>
      <c:lineChart>
        <c:grouping val="standard"/>
        <c:varyColors val="0"/>
        <c:ser>
          <c:idx val="2"/>
          <c:order val="2"/>
          <c:tx>
            <c:strRef>
              <c:f>'ONSC Automatic Deployment'!$D$1</c:f>
              <c:strCache>
                <c:ptCount val="1"/>
                <c:pt idx="0">
                  <c:v>ONSC-MW Output</c:v>
                </c:pt>
              </c:strCache>
            </c:strRef>
          </c:tx>
          <c:spPr>
            <a:ln w="28575" cap="rnd">
              <a:solidFill>
                <a:schemeClr val="accent3"/>
              </a:solidFill>
              <a:round/>
            </a:ln>
            <a:effectLst/>
          </c:spPr>
          <c:marker>
            <c:symbol val="none"/>
          </c:marker>
          <c:val>
            <c:numRef>
              <c:f>'ONSC Automatic Deployment'!$D$2:$D$601</c:f>
              <c:numCache>
                <c:formatCode>General</c:formatCode>
                <c:ptCount val="60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10</c:v>
                </c:pt>
                <c:pt idx="134">
                  <c:v>10</c:v>
                </c:pt>
                <c:pt idx="135">
                  <c:v>10</c:v>
                </c:pt>
                <c:pt idx="136">
                  <c:v>10</c:v>
                </c:pt>
                <c:pt idx="137">
                  <c:v>10</c:v>
                </c:pt>
                <c:pt idx="138">
                  <c:v>10</c:v>
                </c:pt>
                <c:pt idx="139">
                  <c:v>10</c:v>
                </c:pt>
                <c:pt idx="140">
                  <c:v>10</c:v>
                </c:pt>
                <c:pt idx="141">
                  <c:v>10</c:v>
                </c:pt>
                <c:pt idx="142">
                  <c:v>10</c:v>
                </c:pt>
                <c:pt idx="143">
                  <c:v>10</c:v>
                </c:pt>
                <c:pt idx="144">
                  <c:v>10</c:v>
                </c:pt>
                <c:pt idx="145">
                  <c:v>10</c:v>
                </c:pt>
                <c:pt idx="146">
                  <c:v>10</c:v>
                </c:pt>
                <c:pt idx="147">
                  <c:v>10</c:v>
                </c:pt>
                <c:pt idx="148">
                  <c:v>10</c:v>
                </c:pt>
                <c:pt idx="149">
                  <c:v>10</c:v>
                </c:pt>
                <c:pt idx="150">
                  <c:v>10</c:v>
                </c:pt>
                <c:pt idx="151">
                  <c:v>10</c:v>
                </c:pt>
                <c:pt idx="152">
                  <c:v>10</c:v>
                </c:pt>
                <c:pt idx="153">
                  <c:v>10</c:v>
                </c:pt>
                <c:pt idx="154">
                  <c:v>10</c:v>
                </c:pt>
                <c:pt idx="155">
                  <c:v>10</c:v>
                </c:pt>
                <c:pt idx="156">
                  <c:v>10</c:v>
                </c:pt>
                <c:pt idx="157">
                  <c:v>10</c:v>
                </c:pt>
                <c:pt idx="158">
                  <c:v>10</c:v>
                </c:pt>
                <c:pt idx="159">
                  <c:v>10</c:v>
                </c:pt>
                <c:pt idx="160">
                  <c:v>10</c:v>
                </c:pt>
                <c:pt idx="161">
                  <c:v>10</c:v>
                </c:pt>
                <c:pt idx="162">
                  <c:v>10</c:v>
                </c:pt>
                <c:pt idx="163">
                  <c:v>10</c:v>
                </c:pt>
                <c:pt idx="164">
                  <c:v>10</c:v>
                </c:pt>
                <c:pt idx="165">
                  <c:v>10</c:v>
                </c:pt>
                <c:pt idx="166">
                  <c:v>10</c:v>
                </c:pt>
                <c:pt idx="167">
                  <c:v>10</c:v>
                </c:pt>
                <c:pt idx="168">
                  <c:v>10</c:v>
                </c:pt>
                <c:pt idx="169">
                  <c:v>10</c:v>
                </c:pt>
                <c:pt idx="170">
                  <c:v>10</c:v>
                </c:pt>
                <c:pt idx="171">
                  <c:v>10</c:v>
                </c:pt>
                <c:pt idx="172">
                  <c:v>10</c:v>
                </c:pt>
                <c:pt idx="173">
                  <c:v>10</c:v>
                </c:pt>
                <c:pt idx="174">
                  <c:v>10</c:v>
                </c:pt>
                <c:pt idx="175">
                  <c:v>10</c:v>
                </c:pt>
                <c:pt idx="176">
                  <c:v>10</c:v>
                </c:pt>
                <c:pt idx="177">
                  <c:v>10</c:v>
                </c:pt>
                <c:pt idx="178">
                  <c:v>10</c:v>
                </c:pt>
                <c:pt idx="179">
                  <c:v>10</c:v>
                </c:pt>
                <c:pt idx="180">
                  <c:v>10</c:v>
                </c:pt>
                <c:pt idx="181">
                  <c:v>10</c:v>
                </c:pt>
                <c:pt idx="182">
                  <c:v>10</c:v>
                </c:pt>
                <c:pt idx="183">
                  <c:v>10</c:v>
                </c:pt>
                <c:pt idx="184">
                  <c:v>10</c:v>
                </c:pt>
                <c:pt idx="185">
                  <c:v>10</c:v>
                </c:pt>
                <c:pt idx="186">
                  <c:v>10</c:v>
                </c:pt>
                <c:pt idx="187">
                  <c:v>10</c:v>
                </c:pt>
                <c:pt idx="188">
                  <c:v>10</c:v>
                </c:pt>
                <c:pt idx="189">
                  <c:v>10</c:v>
                </c:pt>
                <c:pt idx="190">
                  <c:v>10</c:v>
                </c:pt>
                <c:pt idx="191">
                  <c:v>10</c:v>
                </c:pt>
                <c:pt idx="192">
                  <c:v>10</c:v>
                </c:pt>
                <c:pt idx="193">
                  <c:v>10</c:v>
                </c:pt>
                <c:pt idx="194">
                  <c:v>10</c:v>
                </c:pt>
                <c:pt idx="195">
                  <c:v>10</c:v>
                </c:pt>
                <c:pt idx="196">
                  <c:v>10</c:v>
                </c:pt>
                <c:pt idx="197">
                  <c:v>10</c:v>
                </c:pt>
                <c:pt idx="198">
                  <c:v>10</c:v>
                </c:pt>
                <c:pt idx="199">
                  <c:v>10</c:v>
                </c:pt>
                <c:pt idx="200">
                  <c:v>10</c:v>
                </c:pt>
                <c:pt idx="201">
                  <c:v>10</c:v>
                </c:pt>
                <c:pt idx="202">
                  <c:v>10</c:v>
                </c:pt>
                <c:pt idx="203">
                  <c:v>10</c:v>
                </c:pt>
                <c:pt idx="204">
                  <c:v>10</c:v>
                </c:pt>
                <c:pt idx="205">
                  <c:v>10</c:v>
                </c:pt>
                <c:pt idx="206">
                  <c:v>10</c:v>
                </c:pt>
                <c:pt idx="207">
                  <c:v>10</c:v>
                </c:pt>
                <c:pt idx="208">
                  <c:v>10</c:v>
                </c:pt>
                <c:pt idx="209">
                  <c:v>10</c:v>
                </c:pt>
                <c:pt idx="210">
                  <c:v>10</c:v>
                </c:pt>
                <c:pt idx="211">
                  <c:v>10</c:v>
                </c:pt>
                <c:pt idx="212">
                  <c:v>10</c:v>
                </c:pt>
                <c:pt idx="213">
                  <c:v>10</c:v>
                </c:pt>
                <c:pt idx="214">
                  <c:v>10</c:v>
                </c:pt>
                <c:pt idx="215">
                  <c:v>10</c:v>
                </c:pt>
                <c:pt idx="216">
                  <c:v>10</c:v>
                </c:pt>
                <c:pt idx="217">
                  <c:v>10</c:v>
                </c:pt>
                <c:pt idx="218">
                  <c:v>10</c:v>
                </c:pt>
                <c:pt idx="219">
                  <c:v>10</c:v>
                </c:pt>
                <c:pt idx="220">
                  <c:v>10</c:v>
                </c:pt>
                <c:pt idx="221">
                  <c:v>10</c:v>
                </c:pt>
                <c:pt idx="222">
                  <c:v>10</c:v>
                </c:pt>
                <c:pt idx="223">
                  <c:v>10</c:v>
                </c:pt>
                <c:pt idx="224">
                  <c:v>10</c:v>
                </c:pt>
                <c:pt idx="225">
                  <c:v>10</c:v>
                </c:pt>
                <c:pt idx="226">
                  <c:v>10</c:v>
                </c:pt>
                <c:pt idx="227">
                  <c:v>10</c:v>
                </c:pt>
                <c:pt idx="228">
                  <c:v>10</c:v>
                </c:pt>
                <c:pt idx="229">
                  <c:v>10</c:v>
                </c:pt>
                <c:pt idx="230">
                  <c:v>10</c:v>
                </c:pt>
                <c:pt idx="231">
                  <c:v>10</c:v>
                </c:pt>
                <c:pt idx="232">
                  <c:v>10</c:v>
                </c:pt>
                <c:pt idx="233">
                  <c:v>10</c:v>
                </c:pt>
                <c:pt idx="234">
                  <c:v>10</c:v>
                </c:pt>
                <c:pt idx="235">
                  <c:v>10</c:v>
                </c:pt>
                <c:pt idx="236">
                  <c:v>10</c:v>
                </c:pt>
                <c:pt idx="237">
                  <c:v>10</c:v>
                </c:pt>
                <c:pt idx="238">
                  <c:v>10</c:v>
                </c:pt>
                <c:pt idx="239">
                  <c:v>10</c:v>
                </c:pt>
                <c:pt idx="240">
                  <c:v>10</c:v>
                </c:pt>
                <c:pt idx="241">
                  <c:v>10</c:v>
                </c:pt>
                <c:pt idx="242">
                  <c:v>10</c:v>
                </c:pt>
                <c:pt idx="243">
                  <c:v>10</c:v>
                </c:pt>
                <c:pt idx="244">
                  <c:v>10</c:v>
                </c:pt>
                <c:pt idx="245">
                  <c:v>10</c:v>
                </c:pt>
                <c:pt idx="246">
                  <c:v>10</c:v>
                </c:pt>
                <c:pt idx="247">
                  <c:v>10</c:v>
                </c:pt>
                <c:pt idx="248">
                  <c:v>10</c:v>
                </c:pt>
                <c:pt idx="249">
                  <c:v>10</c:v>
                </c:pt>
                <c:pt idx="250">
                  <c:v>10</c:v>
                </c:pt>
                <c:pt idx="251">
                  <c:v>10</c:v>
                </c:pt>
                <c:pt idx="252">
                  <c:v>10</c:v>
                </c:pt>
                <c:pt idx="253">
                  <c:v>10</c:v>
                </c:pt>
                <c:pt idx="254">
                  <c:v>10</c:v>
                </c:pt>
                <c:pt idx="255">
                  <c:v>10</c:v>
                </c:pt>
                <c:pt idx="256">
                  <c:v>10</c:v>
                </c:pt>
                <c:pt idx="257">
                  <c:v>10</c:v>
                </c:pt>
                <c:pt idx="258">
                  <c:v>10</c:v>
                </c:pt>
                <c:pt idx="259">
                  <c:v>10</c:v>
                </c:pt>
                <c:pt idx="260">
                  <c:v>10</c:v>
                </c:pt>
                <c:pt idx="261">
                  <c:v>10</c:v>
                </c:pt>
                <c:pt idx="262">
                  <c:v>10</c:v>
                </c:pt>
                <c:pt idx="263">
                  <c:v>10</c:v>
                </c:pt>
                <c:pt idx="264">
                  <c:v>10</c:v>
                </c:pt>
                <c:pt idx="265">
                  <c:v>10</c:v>
                </c:pt>
                <c:pt idx="266">
                  <c:v>10</c:v>
                </c:pt>
                <c:pt idx="267">
                  <c:v>10</c:v>
                </c:pt>
                <c:pt idx="268">
                  <c:v>10</c:v>
                </c:pt>
                <c:pt idx="269">
                  <c:v>10</c:v>
                </c:pt>
                <c:pt idx="270">
                  <c:v>10</c:v>
                </c:pt>
                <c:pt idx="271">
                  <c:v>10</c:v>
                </c:pt>
                <c:pt idx="272">
                  <c:v>10</c:v>
                </c:pt>
                <c:pt idx="273">
                  <c:v>10</c:v>
                </c:pt>
                <c:pt idx="274">
                  <c:v>10</c:v>
                </c:pt>
                <c:pt idx="275">
                  <c:v>10</c:v>
                </c:pt>
                <c:pt idx="276">
                  <c:v>10</c:v>
                </c:pt>
                <c:pt idx="277">
                  <c:v>10</c:v>
                </c:pt>
                <c:pt idx="278">
                  <c:v>10</c:v>
                </c:pt>
                <c:pt idx="279">
                  <c:v>10</c:v>
                </c:pt>
                <c:pt idx="280">
                  <c:v>10</c:v>
                </c:pt>
                <c:pt idx="281">
                  <c:v>10</c:v>
                </c:pt>
                <c:pt idx="282">
                  <c:v>10</c:v>
                </c:pt>
                <c:pt idx="283">
                  <c:v>10</c:v>
                </c:pt>
                <c:pt idx="284">
                  <c:v>10</c:v>
                </c:pt>
                <c:pt idx="285">
                  <c:v>10</c:v>
                </c:pt>
                <c:pt idx="286">
                  <c:v>10</c:v>
                </c:pt>
                <c:pt idx="287">
                  <c:v>10</c:v>
                </c:pt>
                <c:pt idx="288">
                  <c:v>10</c:v>
                </c:pt>
                <c:pt idx="289">
                  <c:v>10</c:v>
                </c:pt>
                <c:pt idx="290">
                  <c:v>10</c:v>
                </c:pt>
                <c:pt idx="291">
                  <c:v>10</c:v>
                </c:pt>
                <c:pt idx="292">
                  <c:v>10</c:v>
                </c:pt>
                <c:pt idx="293">
                  <c:v>10</c:v>
                </c:pt>
                <c:pt idx="294">
                  <c:v>10</c:v>
                </c:pt>
                <c:pt idx="295">
                  <c:v>10</c:v>
                </c:pt>
                <c:pt idx="296">
                  <c:v>10</c:v>
                </c:pt>
                <c:pt idx="297">
                  <c:v>10</c:v>
                </c:pt>
                <c:pt idx="298">
                  <c:v>10</c:v>
                </c:pt>
                <c:pt idx="299">
                  <c:v>10</c:v>
                </c:pt>
                <c:pt idx="300">
                  <c:v>10</c:v>
                </c:pt>
                <c:pt idx="301">
                  <c:v>10</c:v>
                </c:pt>
                <c:pt idx="302">
                  <c:v>10</c:v>
                </c:pt>
                <c:pt idx="303">
                  <c:v>10</c:v>
                </c:pt>
                <c:pt idx="304">
                  <c:v>10</c:v>
                </c:pt>
                <c:pt idx="305">
                  <c:v>10</c:v>
                </c:pt>
                <c:pt idx="306">
                  <c:v>10</c:v>
                </c:pt>
                <c:pt idx="307">
                  <c:v>10</c:v>
                </c:pt>
                <c:pt idx="308">
                  <c:v>10</c:v>
                </c:pt>
                <c:pt idx="309">
                  <c:v>10</c:v>
                </c:pt>
                <c:pt idx="310">
                  <c:v>10</c:v>
                </c:pt>
                <c:pt idx="311">
                  <c:v>10</c:v>
                </c:pt>
                <c:pt idx="312">
                  <c:v>9.9</c:v>
                </c:pt>
                <c:pt idx="313">
                  <c:v>9.8000000000000007</c:v>
                </c:pt>
                <c:pt idx="314">
                  <c:v>9.7000000000000011</c:v>
                </c:pt>
                <c:pt idx="315">
                  <c:v>9.6000000000000014</c:v>
                </c:pt>
                <c:pt idx="316">
                  <c:v>9.5000000000000018</c:v>
                </c:pt>
                <c:pt idx="317">
                  <c:v>9.4000000000000021</c:v>
                </c:pt>
                <c:pt idx="318">
                  <c:v>9.3000000000000025</c:v>
                </c:pt>
                <c:pt idx="319">
                  <c:v>9.2000000000000028</c:v>
                </c:pt>
                <c:pt idx="320">
                  <c:v>9.1000000000000032</c:v>
                </c:pt>
                <c:pt idx="321">
                  <c:v>9.0000000000000036</c:v>
                </c:pt>
                <c:pt idx="322">
                  <c:v>8.9000000000000039</c:v>
                </c:pt>
                <c:pt idx="323">
                  <c:v>8.8000000000000043</c:v>
                </c:pt>
                <c:pt idx="324">
                  <c:v>8.7000000000000046</c:v>
                </c:pt>
                <c:pt idx="325">
                  <c:v>8.600000000000005</c:v>
                </c:pt>
                <c:pt idx="326">
                  <c:v>8.5000000000000053</c:v>
                </c:pt>
                <c:pt idx="327">
                  <c:v>8.4000000000000057</c:v>
                </c:pt>
                <c:pt idx="328">
                  <c:v>8.300000000000006</c:v>
                </c:pt>
                <c:pt idx="329">
                  <c:v>8.2000000000000064</c:v>
                </c:pt>
                <c:pt idx="330">
                  <c:v>8.1000000000000068</c:v>
                </c:pt>
                <c:pt idx="331">
                  <c:v>8.0000000000000071</c:v>
                </c:pt>
                <c:pt idx="332">
                  <c:v>7.9000000000000075</c:v>
                </c:pt>
                <c:pt idx="333">
                  <c:v>7.8000000000000078</c:v>
                </c:pt>
                <c:pt idx="334">
                  <c:v>7.7000000000000082</c:v>
                </c:pt>
                <c:pt idx="335">
                  <c:v>7.6000000000000085</c:v>
                </c:pt>
                <c:pt idx="336">
                  <c:v>7.5000000000000089</c:v>
                </c:pt>
                <c:pt idx="337">
                  <c:v>7.4000000000000092</c:v>
                </c:pt>
                <c:pt idx="338">
                  <c:v>7.3000000000000096</c:v>
                </c:pt>
                <c:pt idx="339">
                  <c:v>7.2000000000000099</c:v>
                </c:pt>
                <c:pt idx="340">
                  <c:v>7.1000000000000103</c:v>
                </c:pt>
                <c:pt idx="341">
                  <c:v>7.0000000000000107</c:v>
                </c:pt>
                <c:pt idx="342">
                  <c:v>6.900000000000011</c:v>
                </c:pt>
                <c:pt idx="343">
                  <c:v>6.8000000000000114</c:v>
                </c:pt>
                <c:pt idx="344">
                  <c:v>6.7000000000000117</c:v>
                </c:pt>
                <c:pt idx="345">
                  <c:v>6.6000000000000121</c:v>
                </c:pt>
                <c:pt idx="346">
                  <c:v>6.5000000000000124</c:v>
                </c:pt>
                <c:pt idx="347">
                  <c:v>6.4000000000000128</c:v>
                </c:pt>
                <c:pt idx="348">
                  <c:v>6.3000000000000131</c:v>
                </c:pt>
                <c:pt idx="349">
                  <c:v>6.2000000000000135</c:v>
                </c:pt>
                <c:pt idx="350">
                  <c:v>6.1000000000000139</c:v>
                </c:pt>
                <c:pt idx="351">
                  <c:v>6.0000000000000142</c:v>
                </c:pt>
                <c:pt idx="352">
                  <c:v>5.9000000000000146</c:v>
                </c:pt>
                <c:pt idx="353">
                  <c:v>5.8000000000000149</c:v>
                </c:pt>
                <c:pt idx="354">
                  <c:v>5.7000000000000153</c:v>
                </c:pt>
                <c:pt idx="355">
                  <c:v>5.6000000000000156</c:v>
                </c:pt>
                <c:pt idx="356">
                  <c:v>5.500000000000016</c:v>
                </c:pt>
                <c:pt idx="357">
                  <c:v>5.4000000000000163</c:v>
                </c:pt>
                <c:pt idx="358">
                  <c:v>5.3000000000000167</c:v>
                </c:pt>
                <c:pt idx="359">
                  <c:v>5.2000000000000171</c:v>
                </c:pt>
                <c:pt idx="360">
                  <c:v>5.1000000000000174</c:v>
                </c:pt>
                <c:pt idx="361">
                  <c:v>5.0000000000000178</c:v>
                </c:pt>
                <c:pt idx="362">
                  <c:v>4.9000000000000181</c:v>
                </c:pt>
                <c:pt idx="363">
                  <c:v>4.8000000000000185</c:v>
                </c:pt>
                <c:pt idx="364">
                  <c:v>4.7000000000000188</c:v>
                </c:pt>
                <c:pt idx="365">
                  <c:v>4.6000000000000192</c:v>
                </c:pt>
                <c:pt idx="366">
                  <c:v>4.5000000000000195</c:v>
                </c:pt>
                <c:pt idx="367">
                  <c:v>4.4000000000000199</c:v>
                </c:pt>
                <c:pt idx="368">
                  <c:v>4.3000000000000203</c:v>
                </c:pt>
                <c:pt idx="369">
                  <c:v>4.2000000000000206</c:v>
                </c:pt>
                <c:pt idx="370">
                  <c:v>4.100000000000021</c:v>
                </c:pt>
                <c:pt idx="371">
                  <c:v>4.0000000000000213</c:v>
                </c:pt>
                <c:pt idx="372">
                  <c:v>3.9000000000000212</c:v>
                </c:pt>
                <c:pt idx="373">
                  <c:v>3.8000000000000211</c:v>
                </c:pt>
                <c:pt idx="374">
                  <c:v>3.700000000000021</c:v>
                </c:pt>
                <c:pt idx="375">
                  <c:v>3.600000000000021</c:v>
                </c:pt>
                <c:pt idx="376">
                  <c:v>3.5000000000000209</c:v>
                </c:pt>
                <c:pt idx="377">
                  <c:v>3.4000000000000208</c:v>
                </c:pt>
                <c:pt idx="378">
                  <c:v>3.3000000000000207</c:v>
                </c:pt>
                <c:pt idx="379">
                  <c:v>3.2000000000000206</c:v>
                </c:pt>
                <c:pt idx="380">
                  <c:v>3.1000000000000205</c:v>
                </c:pt>
                <c:pt idx="381">
                  <c:v>3.0000000000000204</c:v>
                </c:pt>
                <c:pt idx="382">
                  <c:v>2.9000000000000203</c:v>
                </c:pt>
                <c:pt idx="383">
                  <c:v>2.8000000000000203</c:v>
                </c:pt>
                <c:pt idx="384">
                  <c:v>2.7000000000000202</c:v>
                </c:pt>
                <c:pt idx="385">
                  <c:v>2.6000000000000201</c:v>
                </c:pt>
                <c:pt idx="386">
                  <c:v>2.50000000000002</c:v>
                </c:pt>
                <c:pt idx="387">
                  <c:v>2.4000000000000199</c:v>
                </c:pt>
                <c:pt idx="388">
                  <c:v>2.3000000000000198</c:v>
                </c:pt>
                <c:pt idx="389">
                  <c:v>2.2000000000000197</c:v>
                </c:pt>
                <c:pt idx="390">
                  <c:v>2.1000000000000196</c:v>
                </c:pt>
                <c:pt idx="391">
                  <c:v>2.0000000000000195</c:v>
                </c:pt>
                <c:pt idx="392">
                  <c:v>1.9000000000000195</c:v>
                </c:pt>
                <c:pt idx="393">
                  <c:v>1.8000000000000194</c:v>
                </c:pt>
                <c:pt idx="394">
                  <c:v>1.7000000000000193</c:v>
                </c:pt>
                <c:pt idx="395">
                  <c:v>1.6000000000000192</c:v>
                </c:pt>
                <c:pt idx="396">
                  <c:v>1.5000000000000191</c:v>
                </c:pt>
                <c:pt idx="397">
                  <c:v>1.400000000000019</c:v>
                </c:pt>
                <c:pt idx="398">
                  <c:v>1.3000000000000189</c:v>
                </c:pt>
                <c:pt idx="399">
                  <c:v>1.2000000000000188</c:v>
                </c:pt>
                <c:pt idx="400">
                  <c:v>1.1000000000000187</c:v>
                </c:pt>
                <c:pt idx="401">
                  <c:v>1.0000000000000187</c:v>
                </c:pt>
                <c:pt idx="402">
                  <c:v>0.90000000000001867</c:v>
                </c:pt>
                <c:pt idx="403">
                  <c:v>0.8000000000000187</c:v>
                </c:pt>
                <c:pt idx="404">
                  <c:v>0.70000000000001872</c:v>
                </c:pt>
                <c:pt idx="405">
                  <c:v>0.60000000000001874</c:v>
                </c:pt>
                <c:pt idx="406">
                  <c:v>0.50000000000001876</c:v>
                </c:pt>
                <c:pt idx="407">
                  <c:v>0.40000000000001878</c:v>
                </c:pt>
                <c:pt idx="408">
                  <c:v>0.30000000000001881</c:v>
                </c:pt>
                <c:pt idx="409">
                  <c:v>0.2000000000000188</c:v>
                </c:pt>
                <c:pt idx="410">
                  <c:v>0.1000000000000188</c:v>
                </c:pt>
                <c:pt idx="411">
                  <c:v>1.8790524691780774E-14</c:v>
                </c:pt>
                <c:pt idx="412">
                  <c:v>0</c:v>
                </c:pt>
                <c:pt idx="413">
                  <c:v>0</c:v>
                </c:pt>
                <c:pt idx="414">
                  <c:v>0</c:v>
                </c:pt>
                <c:pt idx="415">
                  <c:v>0</c:v>
                </c:pt>
                <c:pt idx="416">
                  <c:v>0</c:v>
                </c:pt>
                <c:pt idx="417">
                  <c:v>0</c:v>
                </c:pt>
                <c:pt idx="418">
                  <c:v>0</c:v>
                </c:pt>
                <c:pt idx="419">
                  <c:v>0</c:v>
                </c:pt>
                <c:pt idx="420">
                  <c:v>0</c:v>
                </c:pt>
                <c:pt idx="421">
                  <c:v>0</c:v>
                </c:pt>
                <c:pt idx="422">
                  <c:v>0</c:v>
                </c:pt>
                <c:pt idx="423">
                  <c:v>0</c:v>
                </c:pt>
                <c:pt idx="424">
                  <c:v>0</c:v>
                </c:pt>
                <c:pt idx="425">
                  <c:v>0</c:v>
                </c:pt>
                <c:pt idx="426">
                  <c:v>0</c:v>
                </c:pt>
                <c:pt idx="427">
                  <c:v>0</c:v>
                </c:pt>
                <c:pt idx="428">
                  <c:v>0</c:v>
                </c:pt>
                <c:pt idx="429">
                  <c:v>0</c:v>
                </c:pt>
                <c:pt idx="430">
                  <c:v>0</c:v>
                </c:pt>
                <c:pt idx="431">
                  <c:v>0</c:v>
                </c:pt>
                <c:pt idx="432">
                  <c:v>0</c:v>
                </c:pt>
                <c:pt idx="433">
                  <c:v>0</c:v>
                </c:pt>
                <c:pt idx="434">
                  <c:v>0</c:v>
                </c:pt>
                <c:pt idx="435">
                  <c:v>0</c:v>
                </c:pt>
                <c:pt idx="436">
                  <c:v>0</c:v>
                </c:pt>
                <c:pt idx="437">
                  <c:v>0</c:v>
                </c:pt>
                <c:pt idx="438">
                  <c:v>0</c:v>
                </c:pt>
                <c:pt idx="439">
                  <c:v>0</c:v>
                </c:pt>
                <c:pt idx="440">
                  <c:v>0</c:v>
                </c:pt>
                <c:pt idx="441">
                  <c:v>0</c:v>
                </c:pt>
                <c:pt idx="442">
                  <c:v>0</c:v>
                </c:pt>
                <c:pt idx="443">
                  <c:v>0</c:v>
                </c:pt>
                <c:pt idx="444">
                  <c:v>0</c:v>
                </c:pt>
                <c:pt idx="445">
                  <c:v>0</c:v>
                </c:pt>
                <c:pt idx="446">
                  <c:v>0</c:v>
                </c:pt>
                <c:pt idx="447">
                  <c:v>0</c:v>
                </c:pt>
                <c:pt idx="448">
                  <c:v>0</c:v>
                </c:pt>
                <c:pt idx="449">
                  <c:v>0</c:v>
                </c:pt>
                <c:pt idx="450">
                  <c:v>0</c:v>
                </c:pt>
                <c:pt idx="451">
                  <c:v>0</c:v>
                </c:pt>
                <c:pt idx="452">
                  <c:v>0</c:v>
                </c:pt>
                <c:pt idx="453">
                  <c:v>0</c:v>
                </c:pt>
                <c:pt idx="454">
                  <c:v>0</c:v>
                </c:pt>
                <c:pt idx="455">
                  <c:v>0</c:v>
                </c:pt>
                <c:pt idx="456">
                  <c:v>0</c:v>
                </c:pt>
                <c:pt idx="457">
                  <c:v>0</c:v>
                </c:pt>
                <c:pt idx="458">
                  <c:v>0</c:v>
                </c:pt>
                <c:pt idx="459">
                  <c:v>0</c:v>
                </c:pt>
                <c:pt idx="460">
                  <c:v>0</c:v>
                </c:pt>
                <c:pt idx="461">
                  <c:v>0</c:v>
                </c:pt>
                <c:pt idx="462">
                  <c:v>0</c:v>
                </c:pt>
                <c:pt idx="463">
                  <c:v>0</c:v>
                </c:pt>
                <c:pt idx="464">
                  <c:v>0</c:v>
                </c:pt>
                <c:pt idx="465">
                  <c:v>0</c:v>
                </c:pt>
                <c:pt idx="466">
                  <c:v>0</c:v>
                </c:pt>
                <c:pt idx="467">
                  <c:v>0</c:v>
                </c:pt>
                <c:pt idx="468">
                  <c:v>0</c:v>
                </c:pt>
                <c:pt idx="469">
                  <c:v>0</c:v>
                </c:pt>
                <c:pt idx="470">
                  <c:v>0</c:v>
                </c:pt>
                <c:pt idx="471">
                  <c:v>0</c:v>
                </c:pt>
                <c:pt idx="472">
                  <c:v>0</c:v>
                </c:pt>
                <c:pt idx="473">
                  <c:v>0</c:v>
                </c:pt>
                <c:pt idx="474">
                  <c:v>0</c:v>
                </c:pt>
                <c:pt idx="475">
                  <c:v>0</c:v>
                </c:pt>
                <c:pt idx="476">
                  <c:v>0</c:v>
                </c:pt>
                <c:pt idx="477">
                  <c:v>0</c:v>
                </c:pt>
                <c:pt idx="478">
                  <c:v>0</c:v>
                </c:pt>
                <c:pt idx="479">
                  <c:v>0</c:v>
                </c:pt>
                <c:pt idx="480">
                  <c:v>0</c:v>
                </c:pt>
                <c:pt idx="481">
                  <c:v>0</c:v>
                </c:pt>
                <c:pt idx="482">
                  <c:v>0</c:v>
                </c:pt>
                <c:pt idx="483">
                  <c:v>0</c:v>
                </c:pt>
                <c:pt idx="484">
                  <c:v>0</c:v>
                </c:pt>
                <c:pt idx="485">
                  <c:v>0</c:v>
                </c:pt>
                <c:pt idx="486">
                  <c:v>0</c:v>
                </c:pt>
                <c:pt idx="487">
                  <c:v>0</c:v>
                </c:pt>
                <c:pt idx="488">
                  <c:v>0</c:v>
                </c:pt>
                <c:pt idx="489">
                  <c:v>0</c:v>
                </c:pt>
                <c:pt idx="490">
                  <c:v>0</c:v>
                </c:pt>
                <c:pt idx="491">
                  <c:v>0</c:v>
                </c:pt>
                <c:pt idx="492">
                  <c:v>0</c:v>
                </c:pt>
                <c:pt idx="493">
                  <c:v>0</c:v>
                </c:pt>
                <c:pt idx="494">
                  <c:v>0</c:v>
                </c:pt>
                <c:pt idx="495">
                  <c:v>0</c:v>
                </c:pt>
                <c:pt idx="496">
                  <c:v>0</c:v>
                </c:pt>
                <c:pt idx="497">
                  <c:v>0</c:v>
                </c:pt>
                <c:pt idx="498">
                  <c:v>0</c:v>
                </c:pt>
                <c:pt idx="499">
                  <c:v>0</c:v>
                </c:pt>
                <c:pt idx="500">
                  <c:v>0</c:v>
                </c:pt>
                <c:pt idx="501">
                  <c:v>0</c:v>
                </c:pt>
                <c:pt idx="502">
                  <c:v>0</c:v>
                </c:pt>
                <c:pt idx="503">
                  <c:v>0</c:v>
                </c:pt>
                <c:pt idx="504">
                  <c:v>0</c:v>
                </c:pt>
                <c:pt idx="505">
                  <c:v>0</c:v>
                </c:pt>
                <c:pt idx="506">
                  <c:v>0</c:v>
                </c:pt>
                <c:pt idx="507">
                  <c:v>0</c:v>
                </c:pt>
                <c:pt idx="508">
                  <c:v>0</c:v>
                </c:pt>
                <c:pt idx="509">
                  <c:v>0</c:v>
                </c:pt>
                <c:pt idx="510">
                  <c:v>0</c:v>
                </c:pt>
                <c:pt idx="511">
                  <c:v>0</c:v>
                </c:pt>
                <c:pt idx="512">
                  <c:v>0</c:v>
                </c:pt>
                <c:pt idx="513">
                  <c:v>0</c:v>
                </c:pt>
                <c:pt idx="514">
                  <c:v>0</c:v>
                </c:pt>
                <c:pt idx="515">
                  <c:v>0</c:v>
                </c:pt>
                <c:pt idx="516">
                  <c:v>0</c:v>
                </c:pt>
                <c:pt idx="517">
                  <c:v>0</c:v>
                </c:pt>
                <c:pt idx="518">
                  <c:v>0</c:v>
                </c:pt>
                <c:pt idx="519">
                  <c:v>0</c:v>
                </c:pt>
                <c:pt idx="520">
                  <c:v>0</c:v>
                </c:pt>
                <c:pt idx="521">
                  <c:v>0</c:v>
                </c:pt>
                <c:pt idx="522">
                  <c:v>0</c:v>
                </c:pt>
                <c:pt idx="523">
                  <c:v>0</c:v>
                </c:pt>
                <c:pt idx="524">
                  <c:v>0</c:v>
                </c:pt>
                <c:pt idx="525">
                  <c:v>0</c:v>
                </c:pt>
                <c:pt idx="526">
                  <c:v>0</c:v>
                </c:pt>
                <c:pt idx="527">
                  <c:v>0</c:v>
                </c:pt>
                <c:pt idx="528">
                  <c:v>0</c:v>
                </c:pt>
                <c:pt idx="529">
                  <c:v>0</c:v>
                </c:pt>
                <c:pt idx="530">
                  <c:v>0</c:v>
                </c:pt>
                <c:pt idx="531">
                  <c:v>0</c:v>
                </c:pt>
                <c:pt idx="532">
                  <c:v>0</c:v>
                </c:pt>
                <c:pt idx="533">
                  <c:v>0</c:v>
                </c:pt>
                <c:pt idx="534">
                  <c:v>0</c:v>
                </c:pt>
                <c:pt idx="535">
                  <c:v>0</c:v>
                </c:pt>
                <c:pt idx="536">
                  <c:v>0</c:v>
                </c:pt>
                <c:pt idx="537">
                  <c:v>0</c:v>
                </c:pt>
                <c:pt idx="538">
                  <c:v>0</c:v>
                </c:pt>
                <c:pt idx="539">
                  <c:v>0</c:v>
                </c:pt>
                <c:pt idx="540">
                  <c:v>0</c:v>
                </c:pt>
                <c:pt idx="541">
                  <c:v>0</c:v>
                </c:pt>
                <c:pt idx="542">
                  <c:v>0</c:v>
                </c:pt>
                <c:pt idx="543">
                  <c:v>0</c:v>
                </c:pt>
                <c:pt idx="544">
                  <c:v>0</c:v>
                </c:pt>
                <c:pt idx="545">
                  <c:v>0</c:v>
                </c:pt>
                <c:pt idx="546">
                  <c:v>0</c:v>
                </c:pt>
                <c:pt idx="547">
                  <c:v>0</c:v>
                </c:pt>
                <c:pt idx="548">
                  <c:v>0</c:v>
                </c:pt>
                <c:pt idx="549">
                  <c:v>0</c:v>
                </c:pt>
                <c:pt idx="550">
                  <c:v>0</c:v>
                </c:pt>
                <c:pt idx="551">
                  <c:v>0</c:v>
                </c:pt>
                <c:pt idx="552">
                  <c:v>0</c:v>
                </c:pt>
                <c:pt idx="553">
                  <c:v>0</c:v>
                </c:pt>
                <c:pt idx="554">
                  <c:v>0</c:v>
                </c:pt>
                <c:pt idx="555">
                  <c:v>0</c:v>
                </c:pt>
                <c:pt idx="556">
                  <c:v>0</c:v>
                </c:pt>
                <c:pt idx="557">
                  <c:v>0</c:v>
                </c:pt>
                <c:pt idx="558">
                  <c:v>0</c:v>
                </c:pt>
                <c:pt idx="559">
                  <c:v>0</c:v>
                </c:pt>
                <c:pt idx="560">
                  <c:v>0</c:v>
                </c:pt>
                <c:pt idx="561">
                  <c:v>0</c:v>
                </c:pt>
                <c:pt idx="562">
                  <c:v>0</c:v>
                </c:pt>
                <c:pt idx="563">
                  <c:v>0</c:v>
                </c:pt>
                <c:pt idx="564">
                  <c:v>0</c:v>
                </c:pt>
                <c:pt idx="565">
                  <c:v>0</c:v>
                </c:pt>
                <c:pt idx="566">
                  <c:v>0</c:v>
                </c:pt>
                <c:pt idx="567">
                  <c:v>0</c:v>
                </c:pt>
                <c:pt idx="568">
                  <c:v>0</c:v>
                </c:pt>
                <c:pt idx="569">
                  <c:v>0</c:v>
                </c:pt>
                <c:pt idx="570">
                  <c:v>0</c:v>
                </c:pt>
                <c:pt idx="571">
                  <c:v>0</c:v>
                </c:pt>
                <c:pt idx="572">
                  <c:v>0</c:v>
                </c:pt>
                <c:pt idx="573">
                  <c:v>0</c:v>
                </c:pt>
                <c:pt idx="574">
                  <c:v>0</c:v>
                </c:pt>
                <c:pt idx="575">
                  <c:v>0</c:v>
                </c:pt>
                <c:pt idx="576">
                  <c:v>0</c:v>
                </c:pt>
                <c:pt idx="577">
                  <c:v>0</c:v>
                </c:pt>
                <c:pt idx="578">
                  <c:v>0</c:v>
                </c:pt>
                <c:pt idx="579">
                  <c:v>0</c:v>
                </c:pt>
                <c:pt idx="580">
                  <c:v>0</c:v>
                </c:pt>
                <c:pt idx="581">
                  <c:v>0</c:v>
                </c:pt>
                <c:pt idx="582">
                  <c:v>0</c:v>
                </c:pt>
                <c:pt idx="583">
                  <c:v>0</c:v>
                </c:pt>
                <c:pt idx="584">
                  <c:v>0</c:v>
                </c:pt>
                <c:pt idx="585">
                  <c:v>0</c:v>
                </c:pt>
                <c:pt idx="586">
                  <c:v>0</c:v>
                </c:pt>
                <c:pt idx="587">
                  <c:v>0</c:v>
                </c:pt>
                <c:pt idx="588">
                  <c:v>0</c:v>
                </c:pt>
                <c:pt idx="589">
                  <c:v>0</c:v>
                </c:pt>
                <c:pt idx="590">
                  <c:v>0</c:v>
                </c:pt>
                <c:pt idx="591">
                  <c:v>0</c:v>
                </c:pt>
                <c:pt idx="592">
                  <c:v>0</c:v>
                </c:pt>
                <c:pt idx="593">
                  <c:v>0</c:v>
                </c:pt>
                <c:pt idx="594">
                  <c:v>0</c:v>
                </c:pt>
                <c:pt idx="595">
                  <c:v>0</c:v>
                </c:pt>
                <c:pt idx="596">
                  <c:v>0</c:v>
                </c:pt>
                <c:pt idx="597">
                  <c:v>0</c:v>
                </c:pt>
                <c:pt idx="598">
                  <c:v>0</c:v>
                </c:pt>
                <c:pt idx="599">
                  <c:v>0</c:v>
                </c:pt>
              </c:numCache>
            </c:numRef>
          </c:val>
          <c:smooth val="0"/>
          <c:extLst>
            <c:ext xmlns:c16="http://schemas.microsoft.com/office/drawing/2014/chart" uri="{C3380CC4-5D6E-409C-BE32-E72D297353CC}">
              <c16:uniqueId val="{00000002-5CBD-4403-BA8E-990FE3BE4C59}"/>
            </c:ext>
          </c:extLst>
        </c:ser>
        <c:ser>
          <c:idx val="5"/>
          <c:order val="5"/>
          <c:tx>
            <c:strRef>
              <c:f>'ONSC Automatic Deployment'!$G$1</c:f>
              <c:strCache>
                <c:ptCount val="1"/>
                <c:pt idx="0">
                  <c:v>ONSC ICCP Instruction</c:v>
                </c:pt>
              </c:strCache>
            </c:strRef>
          </c:tx>
          <c:spPr>
            <a:ln w="28575" cap="rnd">
              <a:solidFill>
                <a:schemeClr val="accent2"/>
              </a:solidFill>
              <a:round/>
            </a:ln>
            <a:effectLst/>
          </c:spPr>
          <c:marker>
            <c:symbol val="none"/>
          </c:marker>
          <c:val>
            <c:numRef>
              <c:f>'ONSC Automatic Deployment'!$G$2:$G$601</c:f>
              <c:numCache>
                <c:formatCode>General</c:formatCode>
                <c:ptCount val="60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pt idx="100">
                  <c:v>0</c:v>
                </c:pt>
                <c:pt idx="101">
                  <c:v>1</c:v>
                </c:pt>
                <c:pt idx="102">
                  <c:v>1</c:v>
                </c:pt>
                <c:pt idx="103">
                  <c:v>1</c:v>
                </c:pt>
                <c:pt idx="104">
                  <c:v>1</c:v>
                </c:pt>
                <c:pt idx="105">
                  <c:v>1</c:v>
                </c:pt>
                <c:pt idx="106">
                  <c:v>1</c:v>
                </c:pt>
                <c:pt idx="107">
                  <c:v>1</c:v>
                </c:pt>
                <c:pt idx="108">
                  <c:v>1</c:v>
                </c:pt>
                <c:pt idx="109">
                  <c:v>1</c:v>
                </c:pt>
                <c:pt idx="110">
                  <c:v>1</c:v>
                </c:pt>
                <c:pt idx="111">
                  <c:v>1</c:v>
                </c:pt>
                <c:pt idx="112">
                  <c:v>1</c:v>
                </c:pt>
                <c:pt idx="113">
                  <c:v>1</c:v>
                </c:pt>
                <c:pt idx="114">
                  <c:v>1</c:v>
                </c:pt>
                <c:pt idx="115">
                  <c:v>1</c:v>
                </c:pt>
                <c:pt idx="116">
                  <c:v>1</c:v>
                </c:pt>
                <c:pt idx="117">
                  <c:v>1</c:v>
                </c:pt>
                <c:pt idx="118">
                  <c:v>1</c:v>
                </c:pt>
                <c:pt idx="119">
                  <c:v>1</c:v>
                </c:pt>
                <c:pt idx="120">
                  <c:v>1</c:v>
                </c:pt>
                <c:pt idx="121">
                  <c:v>1</c:v>
                </c:pt>
                <c:pt idx="122">
                  <c:v>1</c:v>
                </c:pt>
                <c:pt idx="123">
                  <c:v>1</c:v>
                </c:pt>
                <c:pt idx="124">
                  <c:v>1</c:v>
                </c:pt>
                <c:pt idx="125">
                  <c:v>1</c:v>
                </c:pt>
                <c:pt idx="126">
                  <c:v>1</c:v>
                </c:pt>
                <c:pt idx="127">
                  <c:v>1</c:v>
                </c:pt>
                <c:pt idx="128">
                  <c:v>1</c:v>
                </c:pt>
                <c:pt idx="129">
                  <c:v>1</c:v>
                </c:pt>
                <c:pt idx="130">
                  <c:v>1</c:v>
                </c:pt>
                <c:pt idx="131">
                  <c:v>1</c:v>
                </c:pt>
                <c:pt idx="132">
                  <c:v>1</c:v>
                </c:pt>
                <c:pt idx="133">
                  <c:v>1</c:v>
                </c:pt>
                <c:pt idx="134">
                  <c:v>1</c:v>
                </c:pt>
                <c:pt idx="135">
                  <c:v>1</c:v>
                </c:pt>
                <c:pt idx="136">
                  <c:v>1</c:v>
                </c:pt>
                <c:pt idx="137">
                  <c:v>1</c:v>
                </c:pt>
                <c:pt idx="138">
                  <c:v>1</c:v>
                </c:pt>
                <c:pt idx="139">
                  <c:v>1</c:v>
                </c:pt>
                <c:pt idx="140">
                  <c:v>1</c:v>
                </c:pt>
                <c:pt idx="141">
                  <c:v>1</c:v>
                </c:pt>
                <c:pt idx="142">
                  <c:v>1</c:v>
                </c:pt>
                <c:pt idx="143">
                  <c:v>1</c:v>
                </c:pt>
                <c:pt idx="144">
                  <c:v>1</c:v>
                </c:pt>
                <c:pt idx="145">
                  <c:v>1</c:v>
                </c:pt>
                <c:pt idx="146">
                  <c:v>1</c:v>
                </c:pt>
                <c:pt idx="147">
                  <c:v>1</c:v>
                </c:pt>
                <c:pt idx="148">
                  <c:v>1</c:v>
                </c:pt>
                <c:pt idx="149">
                  <c:v>1</c:v>
                </c:pt>
                <c:pt idx="150">
                  <c:v>1</c:v>
                </c:pt>
                <c:pt idx="151">
                  <c:v>1</c:v>
                </c:pt>
                <c:pt idx="152">
                  <c:v>1</c:v>
                </c:pt>
                <c:pt idx="153">
                  <c:v>1</c:v>
                </c:pt>
                <c:pt idx="154">
                  <c:v>1</c:v>
                </c:pt>
                <c:pt idx="155">
                  <c:v>1</c:v>
                </c:pt>
                <c:pt idx="156">
                  <c:v>1</c:v>
                </c:pt>
                <c:pt idx="157">
                  <c:v>1</c:v>
                </c:pt>
                <c:pt idx="158">
                  <c:v>1</c:v>
                </c:pt>
                <c:pt idx="159">
                  <c:v>1</c:v>
                </c:pt>
                <c:pt idx="160">
                  <c:v>1</c:v>
                </c:pt>
                <c:pt idx="161">
                  <c:v>1</c:v>
                </c:pt>
                <c:pt idx="162">
                  <c:v>1</c:v>
                </c:pt>
                <c:pt idx="163">
                  <c:v>1</c:v>
                </c:pt>
                <c:pt idx="164">
                  <c:v>1</c:v>
                </c:pt>
                <c:pt idx="165">
                  <c:v>1</c:v>
                </c:pt>
                <c:pt idx="166">
                  <c:v>1</c:v>
                </c:pt>
                <c:pt idx="167">
                  <c:v>1</c:v>
                </c:pt>
                <c:pt idx="168">
                  <c:v>1</c:v>
                </c:pt>
                <c:pt idx="169">
                  <c:v>1</c:v>
                </c:pt>
                <c:pt idx="170">
                  <c:v>1</c:v>
                </c:pt>
                <c:pt idx="171">
                  <c:v>1</c:v>
                </c:pt>
                <c:pt idx="172">
                  <c:v>1</c:v>
                </c:pt>
                <c:pt idx="173">
                  <c:v>1</c:v>
                </c:pt>
                <c:pt idx="174">
                  <c:v>1</c:v>
                </c:pt>
                <c:pt idx="175">
                  <c:v>1</c:v>
                </c:pt>
                <c:pt idx="176">
                  <c:v>1</c:v>
                </c:pt>
                <c:pt idx="177">
                  <c:v>1</c:v>
                </c:pt>
                <c:pt idx="178">
                  <c:v>1</c:v>
                </c:pt>
                <c:pt idx="179">
                  <c:v>1</c:v>
                </c:pt>
                <c:pt idx="180">
                  <c:v>1</c:v>
                </c:pt>
                <c:pt idx="181">
                  <c:v>1</c:v>
                </c:pt>
                <c:pt idx="182">
                  <c:v>1</c:v>
                </c:pt>
                <c:pt idx="183">
                  <c:v>1</c:v>
                </c:pt>
                <c:pt idx="184">
                  <c:v>1</c:v>
                </c:pt>
                <c:pt idx="185">
                  <c:v>1</c:v>
                </c:pt>
                <c:pt idx="186">
                  <c:v>1</c:v>
                </c:pt>
                <c:pt idx="187">
                  <c:v>1</c:v>
                </c:pt>
                <c:pt idx="188">
                  <c:v>1</c:v>
                </c:pt>
                <c:pt idx="189">
                  <c:v>1</c:v>
                </c:pt>
                <c:pt idx="190">
                  <c:v>1</c:v>
                </c:pt>
                <c:pt idx="191">
                  <c:v>1</c:v>
                </c:pt>
                <c:pt idx="192">
                  <c:v>1</c:v>
                </c:pt>
                <c:pt idx="193">
                  <c:v>1</c:v>
                </c:pt>
                <c:pt idx="194">
                  <c:v>1</c:v>
                </c:pt>
                <c:pt idx="195">
                  <c:v>1</c:v>
                </c:pt>
                <c:pt idx="196">
                  <c:v>1</c:v>
                </c:pt>
                <c:pt idx="197">
                  <c:v>1</c:v>
                </c:pt>
                <c:pt idx="198">
                  <c:v>1</c:v>
                </c:pt>
                <c:pt idx="199">
                  <c:v>1</c:v>
                </c:pt>
                <c:pt idx="200">
                  <c:v>1</c:v>
                </c:pt>
                <c:pt idx="201">
                  <c:v>1</c:v>
                </c:pt>
                <c:pt idx="202">
                  <c:v>1</c:v>
                </c:pt>
                <c:pt idx="203">
                  <c:v>1</c:v>
                </c:pt>
                <c:pt idx="204">
                  <c:v>1</c:v>
                </c:pt>
                <c:pt idx="205">
                  <c:v>1</c:v>
                </c:pt>
                <c:pt idx="206">
                  <c:v>1</c:v>
                </c:pt>
                <c:pt idx="207">
                  <c:v>1</c:v>
                </c:pt>
                <c:pt idx="208">
                  <c:v>1</c:v>
                </c:pt>
                <c:pt idx="209">
                  <c:v>1</c:v>
                </c:pt>
                <c:pt idx="210">
                  <c:v>1</c:v>
                </c:pt>
                <c:pt idx="211">
                  <c:v>1</c:v>
                </c:pt>
                <c:pt idx="212">
                  <c:v>1</c:v>
                </c:pt>
                <c:pt idx="213">
                  <c:v>1</c:v>
                </c:pt>
                <c:pt idx="214">
                  <c:v>1</c:v>
                </c:pt>
                <c:pt idx="215">
                  <c:v>1</c:v>
                </c:pt>
                <c:pt idx="216">
                  <c:v>1</c:v>
                </c:pt>
                <c:pt idx="217">
                  <c:v>1</c:v>
                </c:pt>
                <c:pt idx="218">
                  <c:v>1</c:v>
                </c:pt>
                <c:pt idx="219">
                  <c:v>1</c:v>
                </c:pt>
                <c:pt idx="220">
                  <c:v>1</c:v>
                </c:pt>
                <c:pt idx="221">
                  <c:v>1</c:v>
                </c:pt>
                <c:pt idx="222">
                  <c:v>1</c:v>
                </c:pt>
                <c:pt idx="223">
                  <c:v>1</c:v>
                </c:pt>
                <c:pt idx="224">
                  <c:v>1</c:v>
                </c:pt>
                <c:pt idx="225">
                  <c:v>1</c:v>
                </c:pt>
                <c:pt idx="226">
                  <c:v>1</c:v>
                </c:pt>
                <c:pt idx="227">
                  <c:v>1</c:v>
                </c:pt>
                <c:pt idx="228">
                  <c:v>1</c:v>
                </c:pt>
                <c:pt idx="229">
                  <c:v>1</c:v>
                </c:pt>
                <c:pt idx="230">
                  <c:v>1</c:v>
                </c:pt>
                <c:pt idx="231">
                  <c:v>1</c:v>
                </c:pt>
                <c:pt idx="232">
                  <c:v>1</c:v>
                </c:pt>
                <c:pt idx="233">
                  <c:v>1</c:v>
                </c:pt>
                <c:pt idx="234">
                  <c:v>1</c:v>
                </c:pt>
                <c:pt idx="235">
                  <c:v>1</c:v>
                </c:pt>
                <c:pt idx="236">
                  <c:v>1</c:v>
                </c:pt>
                <c:pt idx="237">
                  <c:v>1</c:v>
                </c:pt>
                <c:pt idx="238">
                  <c:v>1</c:v>
                </c:pt>
                <c:pt idx="239">
                  <c:v>1</c:v>
                </c:pt>
                <c:pt idx="240">
                  <c:v>1</c:v>
                </c:pt>
                <c:pt idx="241">
                  <c:v>1</c:v>
                </c:pt>
                <c:pt idx="242">
                  <c:v>1</c:v>
                </c:pt>
                <c:pt idx="243">
                  <c:v>1</c:v>
                </c:pt>
                <c:pt idx="244">
                  <c:v>1</c:v>
                </c:pt>
                <c:pt idx="245">
                  <c:v>1</c:v>
                </c:pt>
                <c:pt idx="246">
                  <c:v>1</c:v>
                </c:pt>
                <c:pt idx="247">
                  <c:v>1</c:v>
                </c:pt>
                <c:pt idx="248">
                  <c:v>1</c:v>
                </c:pt>
                <c:pt idx="249">
                  <c:v>1</c:v>
                </c:pt>
                <c:pt idx="250">
                  <c:v>1</c:v>
                </c:pt>
                <c:pt idx="251">
                  <c:v>1</c:v>
                </c:pt>
                <c:pt idx="252">
                  <c:v>1</c:v>
                </c:pt>
                <c:pt idx="253">
                  <c:v>1</c:v>
                </c:pt>
                <c:pt idx="254">
                  <c:v>1</c:v>
                </c:pt>
                <c:pt idx="255">
                  <c:v>1</c:v>
                </c:pt>
                <c:pt idx="256">
                  <c:v>1</c:v>
                </c:pt>
                <c:pt idx="257">
                  <c:v>1</c:v>
                </c:pt>
                <c:pt idx="258">
                  <c:v>1</c:v>
                </c:pt>
                <c:pt idx="259">
                  <c:v>1</c:v>
                </c:pt>
                <c:pt idx="260">
                  <c:v>1</c:v>
                </c:pt>
                <c:pt idx="261">
                  <c:v>1</c:v>
                </c:pt>
                <c:pt idx="262">
                  <c:v>1</c:v>
                </c:pt>
                <c:pt idx="263">
                  <c:v>1</c:v>
                </c:pt>
                <c:pt idx="264">
                  <c:v>1</c:v>
                </c:pt>
                <c:pt idx="265">
                  <c:v>1</c:v>
                </c:pt>
                <c:pt idx="266">
                  <c:v>1</c:v>
                </c:pt>
                <c:pt idx="267">
                  <c:v>1</c:v>
                </c:pt>
                <c:pt idx="268">
                  <c:v>1</c:v>
                </c:pt>
                <c:pt idx="269">
                  <c:v>1</c:v>
                </c:pt>
                <c:pt idx="270">
                  <c:v>1</c:v>
                </c:pt>
                <c:pt idx="271">
                  <c:v>1</c:v>
                </c:pt>
                <c:pt idx="272">
                  <c:v>1</c:v>
                </c:pt>
                <c:pt idx="273">
                  <c:v>1</c:v>
                </c:pt>
                <c:pt idx="274">
                  <c:v>1</c:v>
                </c:pt>
                <c:pt idx="275">
                  <c:v>1</c:v>
                </c:pt>
                <c:pt idx="276">
                  <c:v>1</c:v>
                </c:pt>
                <c:pt idx="277">
                  <c:v>1</c:v>
                </c:pt>
                <c:pt idx="278">
                  <c:v>1</c:v>
                </c:pt>
                <c:pt idx="279">
                  <c:v>1</c:v>
                </c:pt>
                <c:pt idx="280">
                  <c:v>1</c:v>
                </c:pt>
                <c:pt idx="281">
                  <c:v>1</c:v>
                </c:pt>
                <c:pt idx="282">
                  <c:v>1</c:v>
                </c:pt>
                <c:pt idx="283">
                  <c:v>1</c:v>
                </c:pt>
                <c:pt idx="284">
                  <c:v>1</c:v>
                </c:pt>
                <c:pt idx="285">
                  <c:v>1</c:v>
                </c:pt>
                <c:pt idx="286">
                  <c:v>1</c:v>
                </c:pt>
                <c:pt idx="287">
                  <c:v>1</c:v>
                </c:pt>
                <c:pt idx="288">
                  <c:v>1</c:v>
                </c:pt>
                <c:pt idx="289">
                  <c:v>1</c:v>
                </c:pt>
                <c:pt idx="290">
                  <c:v>1</c:v>
                </c:pt>
                <c:pt idx="291">
                  <c:v>1</c:v>
                </c:pt>
                <c:pt idx="292">
                  <c:v>1</c:v>
                </c:pt>
                <c:pt idx="293">
                  <c:v>1</c:v>
                </c:pt>
                <c:pt idx="294">
                  <c:v>1</c:v>
                </c:pt>
                <c:pt idx="295">
                  <c:v>1</c:v>
                </c:pt>
                <c:pt idx="296">
                  <c:v>1</c:v>
                </c:pt>
                <c:pt idx="297">
                  <c:v>1</c:v>
                </c:pt>
                <c:pt idx="298">
                  <c:v>1</c:v>
                </c:pt>
                <c:pt idx="299">
                  <c:v>1</c:v>
                </c:pt>
                <c:pt idx="300">
                  <c:v>1</c:v>
                </c:pt>
                <c:pt idx="301">
                  <c:v>1</c:v>
                </c:pt>
                <c:pt idx="302">
                  <c:v>1</c:v>
                </c:pt>
                <c:pt idx="303">
                  <c:v>1</c:v>
                </c:pt>
                <c:pt idx="304">
                  <c:v>1</c:v>
                </c:pt>
                <c:pt idx="305">
                  <c:v>1</c:v>
                </c:pt>
                <c:pt idx="306">
                  <c:v>1</c:v>
                </c:pt>
                <c:pt idx="307">
                  <c:v>1</c:v>
                </c:pt>
                <c:pt idx="308">
                  <c:v>1</c:v>
                </c:pt>
                <c:pt idx="309">
                  <c:v>1</c:v>
                </c:pt>
                <c:pt idx="310">
                  <c:v>1</c:v>
                </c:pt>
                <c:pt idx="311">
                  <c:v>0</c:v>
                </c:pt>
                <c:pt idx="312">
                  <c:v>0</c:v>
                </c:pt>
                <c:pt idx="313">
                  <c:v>0</c:v>
                </c:pt>
                <c:pt idx="314">
                  <c:v>0</c:v>
                </c:pt>
                <c:pt idx="315">
                  <c:v>0</c:v>
                </c:pt>
                <c:pt idx="316">
                  <c:v>0</c:v>
                </c:pt>
                <c:pt idx="317">
                  <c:v>0</c:v>
                </c:pt>
                <c:pt idx="318">
                  <c:v>0</c:v>
                </c:pt>
                <c:pt idx="319">
                  <c:v>0</c:v>
                </c:pt>
                <c:pt idx="320">
                  <c:v>0</c:v>
                </c:pt>
                <c:pt idx="321">
                  <c:v>0</c:v>
                </c:pt>
                <c:pt idx="322">
                  <c:v>0</c:v>
                </c:pt>
                <c:pt idx="323">
                  <c:v>0</c:v>
                </c:pt>
                <c:pt idx="324">
                  <c:v>0</c:v>
                </c:pt>
                <c:pt idx="325">
                  <c:v>0</c:v>
                </c:pt>
                <c:pt idx="326">
                  <c:v>0</c:v>
                </c:pt>
                <c:pt idx="327">
                  <c:v>0</c:v>
                </c:pt>
                <c:pt idx="328">
                  <c:v>0</c:v>
                </c:pt>
                <c:pt idx="329">
                  <c:v>0</c:v>
                </c:pt>
                <c:pt idx="330">
                  <c:v>0</c:v>
                </c:pt>
                <c:pt idx="331">
                  <c:v>0</c:v>
                </c:pt>
                <c:pt idx="332">
                  <c:v>0</c:v>
                </c:pt>
                <c:pt idx="333">
                  <c:v>0</c:v>
                </c:pt>
                <c:pt idx="334">
                  <c:v>0</c:v>
                </c:pt>
                <c:pt idx="335">
                  <c:v>0</c:v>
                </c:pt>
                <c:pt idx="336">
                  <c:v>0</c:v>
                </c:pt>
                <c:pt idx="337">
                  <c:v>0</c:v>
                </c:pt>
                <c:pt idx="338">
                  <c:v>0</c:v>
                </c:pt>
                <c:pt idx="339">
                  <c:v>0</c:v>
                </c:pt>
                <c:pt idx="340">
                  <c:v>0</c:v>
                </c:pt>
                <c:pt idx="341">
                  <c:v>0</c:v>
                </c:pt>
                <c:pt idx="342">
                  <c:v>0</c:v>
                </c:pt>
                <c:pt idx="343">
                  <c:v>0</c:v>
                </c:pt>
                <c:pt idx="344">
                  <c:v>0</c:v>
                </c:pt>
                <c:pt idx="345">
                  <c:v>0</c:v>
                </c:pt>
                <c:pt idx="346">
                  <c:v>0</c:v>
                </c:pt>
                <c:pt idx="347">
                  <c:v>0</c:v>
                </c:pt>
                <c:pt idx="348">
                  <c:v>0</c:v>
                </c:pt>
                <c:pt idx="349">
                  <c:v>0</c:v>
                </c:pt>
                <c:pt idx="350">
                  <c:v>0</c:v>
                </c:pt>
                <c:pt idx="351">
                  <c:v>0</c:v>
                </c:pt>
                <c:pt idx="352">
                  <c:v>0</c:v>
                </c:pt>
                <c:pt idx="353">
                  <c:v>0</c:v>
                </c:pt>
                <c:pt idx="354">
                  <c:v>0</c:v>
                </c:pt>
                <c:pt idx="355">
                  <c:v>0</c:v>
                </c:pt>
                <c:pt idx="356">
                  <c:v>0</c:v>
                </c:pt>
                <c:pt idx="357">
                  <c:v>0</c:v>
                </c:pt>
                <c:pt idx="358">
                  <c:v>0</c:v>
                </c:pt>
                <c:pt idx="359">
                  <c:v>0</c:v>
                </c:pt>
                <c:pt idx="360">
                  <c:v>0</c:v>
                </c:pt>
                <c:pt idx="361">
                  <c:v>0</c:v>
                </c:pt>
                <c:pt idx="362">
                  <c:v>0</c:v>
                </c:pt>
                <c:pt idx="363">
                  <c:v>0</c:v>
                </c:pt>
                <c:pt idx="364">
                  <c:v>0</c:v>
                </c:pt>
                <c:pt idx="365">
                  <c:v>0</c:v>
                </c:pt>
                <c:pt idx="366">
                  <c:v>0</c:v>
                </c:pt>
                <c:pt idx="367">
                  <c:v>0</c:v>
                </c:pt>
                <c:pt idx="368">
                  <c:v>0</c:v>
                </c:pt>
                <c:pt idx="369">
                  <c:v>0</c:v>
                </c:pt>
                <c:pt idx="370">
                  <c:v>0</c:v>
                </c:pt>
                <c:pt idx="371">
                  <c:v>0</c:v>
                </c:pt>
                <c:pt idx="372">
                  <c:v>0</c:v>
                </c:pt>
                <c:pt idx="373">
                  <c:v>0</c:v>
                </c:pt>
                <c:pt idx="374">
                  <c:v>0</c:v>
                </c:pt>
                <c:pt idx="375">
                  <c:v>0</c:v>
                </c:pt>
                <c:pt idx="376">
                  <c:v>0</c:v>
                </c:pt>
                <c:pt idx="377">
                  <c:v>0</c:v>
                </c:pt>
                <c:pt idx="378">
                  <c:v>0</c:v>
                </c:pt>
                <c:pt idx="379">
                  <c:v>0</c:v>
                </c:pt>
                <c:pt idx="380">
                  <c:v>0</c:v>
                </c:pt>
                <c:pt idx="381">
                  <c:v>0</c:v>
                </c:pt>
                <c:pt idx="382">
                  <c:v>0</c:v>
                </c:pt>
                <c:pt idx="383">
                  <c:v>0</c:v>
                </c:pt>
                <c:pt idx="384">
                  <c:v>0</c:v>
                </c:pt>
                <c:pt idx="385">
                  <c:v>0</c:v>
                </c:pt>
                <c:pt idx="386">
                  <c:v>0</c:v>
                </c:pt>
                <c:pt idx="387">
                  <c:v>0</c:v>
                </c:pt>
                <c:pt idx="388">
                  <c:v>0</c:v>
                </c:pt>
                <c:pt idx="389">
                  <c:v>0</c:v>
                </c:pt>
                <c:pt idx="390">
                  <c:v>0</c:v>
                </c:pt>
                <c:pt idx="391">
                  <c:v>0</c:v>
                </c:pt>
                <c:pt idx="392">
                  <c:v>0</c:v>
                </c:pt>
                <c:pt idx="393">
                  <c:v>0</c:v>
                </c:pt>
                <c:pt idx="394">
                  <c:v>0</c:v>
                </c:pt>
                <c:pt idx="395">
                  <c:v>0</c:v>
                </c:pt>
                <c:pt idx="396">
                  <c:v>0</c:v>
                </c:pt>
                <c:pt idx="397">
                  <c:v>0</c:v>
                </c:pt>
                <c:pt idx="398">
                  <c:v>0</c:v>
                </c:pt>
                <c:pt idx="399">
                  <c:v>0</c:v>
                </c:pt>
                <c:pt idx="400">
                  <c:v>0</c:v>
                </c:pt>
                <c:pt idx="401">
                  <c:v>0</c:v>
                </c:pt>
                <c:pt idx="402">
                  <c:v>0</c:v>
                </c:pt>
                <c:pt idx="403">
                  <c:v>0</c:v>
                </c:pt>
                <c:pt idx="404">
                  <c:v>0</c:v>
                </c:pt>
                <c:pt idx="405">
                  <c:v>0</c:v>
                </c:pt>
                <c:pt idx="406">
                  <c:v>0</c:v>
                </c:pt>
                <c:pt idx="407">
                  <c:v>0</c:v>
                </c:pt>
                <c:pt idx="408">
                  <c:v>0</c:v>
                </c:pt>
                <c:pt idx="409">
                  <c:v>0</c:v>
                </c:pt>
                <c:pt idx="410">
                  <c:v>0</c:v>
                </c:pt>
                <c:pt idx="411">
                  <c:v>0</c:v>
                </c:pt>
                <c:pt idx="412">
                  <c:v>0</c:v>
                </c:pt>
                <c:pt idx="413">
                  <c:v>0</c:v>
                </c:pt>
                <c:pt idx="414">
                  <c:v>0</c:v>
                </c:pt>
                <c:pt idx="415">
                  <c:v>0</c:v>
                </c:pt>
                <c:pt idx="416">
                  <c:v>0</c:v>
                </c:pt>
                <c:pt idx="417">
                  <c:v>0</c:v>
                </c:pt>
                <c:pt idx="418">
                  <c:v>0</c:v>
                </c:pt>
                <c:pt idx="419">
                  <c:v>0</c:v>
                </c:pt>
                <c:pt idx="420">
                  <c:v>0</c:v>
                </c:pt>
                <c:pt idx="421">
                  <c:v>0</c:v>
                </c:pt>
                <c:pt idx="422">
                  <c:v>0</c:v>
                </c:pt>
                <c:pt idx="423">
                  <c:v>0</c:v>
                </c:pt>
                <c:pt idx="424">
                  <c:v>0</c:v>
                </c:pt>
                <c:pt idx="425">
                  <c:v>0</c:v>
                </c:pt>
                <c:pt idx="426">
                  <c:v>0</c:v>
                </c:pt>
                <c:pt idx="427">
                  <c:v>0</c:v>
                </c:pt>
                <c:pt idx="428">
                  <c:v>0</c:v>
                </c:pt>
                <c:pt idx="429">
                  <c:v>0</c:v>
                </c:pt>
                <c:pt idx="430">
                  <c:v>0</c:v>
                </c:pt>
                <c:pt idx="431">
                  <c:v>0</c:v>
                </c:pt>
                <c:pt idx="432">
                  <c:v>0</c:v>
                </c:pt>
                <c:pt idx="433">
                  <c:v>0</c:v>
                </c:pt>
                <c:pt idx="434">
                  <c:v>0</c:v>
                </c:pt>
                <c:pt idx="435">
                  <c:v>0</c:v>
                </c:pt>
                <c:pt idx="436">
                  <c:v>0</c:v>
                </c:pt>
                <c:pt idx="437">
                  <c:v>0</c:v>
                </c:pt>
                <c:pt idx="438">
                  <c:v>0</c:v>
                </c:pt>
                <c:pt idx="439">
                  <c:v>0</c:v>
                </c:pt>
                <c:pt idx="440">
                  <c:v>0</c:v>
                </c:pt>
                <c:pt idx="441">
                  <c:v>0</c:v>
                </c:pt>
                <c:pt idx="442">
                  <c:v>0</c:v>
                </c:pt>
                <c:pt idx="443">
                  <c:v>0</c:v>
                </c:pt>
                <c:pt idx="444">
                  <c:v>0</c:v>
                </c:pt>
                <c:pt idx="445">
                  <c:v>0</c:v>
                </c:pt>
                <c:pt idx="446">
                  <c:v>0</c:v>
                </c:pt>
                <c:pt idx="447">
                  <c:v>0</c:v>
                </c:pt>
                <c:pt idx="448">
                  <c:v>0</c:v>
                </c:pt>
                <c:pt idx="449">
                  <c:v>0</c:v>
                </c:pt>
                <c:pt idx="450">
                  <c:v>0</c:v>
                </c:pt>
                <c:pt idx="451">
                  <c:v>0</c:v>
                </c:pt>
                <c:pt idx="452">
                  <c:v>0</c:v>
                </c:pt>
                <c:pt idx="453">
                  <c:v>0</c:v>
                </c:pt>
                <c:pt idx="454">
                  <c:v>0</c:v>
                </c:pt>
                <c:pt idx="455">
                  <c:v>0</c:v>
                </c:pt>
                <c:pt idx="456">
                  <c:v>0</c:v>
                </c:pt>
                <c:pt idx="457">
                  <c:v>0</c:v>
                </c:pt>
                <c:pt idx="458">
                  <c:v>0</c:v>
                </c:pt>
                <c:pt idx="459">
                  <c:v>0</c:v>
                </c:pt>
                <c:pt idx="460">
                  <c:v>0</c:v>
                </c:pt>
                <c:pt idx="461">
                  <c:v>0</c:v>
                </c:pt>
                <c:pt idx="462">
                  <c:v>0</c:v>
                </c:pt>
                <c:pt idx="463">
                  <c:v>0</c:v>
                </c:pt>
                <c:pt idx="464">
                  <c:v>0</c:v>
                </c:pt>
                <c:pt idx="465">
                  <c:v>0</c:v>
                </c:pt>
                <c:pt idx="466">
                  <c:v>0</c:v>
                </c:pt>
                <c:pt idx="467">
                  <c:v>0</c:v>
                </c:pt>
                <c:pt idx="468">
                  <c:v>0</c:v>
                </c:pt>
                <c:pt idx="469">
                  <c:v>0</c:v>
                </c:pt>
                <c:pt idx="470">
                  <c:v>0</c:v>
                </c:pt>
                <c:pt idx="471">
                  <c:v>0</c:v>
                </c:pt>
                <c:pt idx="472">
                  <c:v>0</c:v>
                </c:pt>
                <c:pt idx="473">
                  <c:v>0</c:v>
                </c:pt>
                <c:pt idx="474">
                  <c:v>0</c:v>
                </c:pt>
                <c:pt idx="475">
                  <c:v>0</c:v>
                </c:pt>
                <c:pt idx="476">
                  <c:v>0</c:v>
                </c:pt>
                <c:pt idx="477">
                  <c:v>0</c:v>
                </c:pt>
                <c:pt idx="478">
                  <c:v>0</c:v>
                </c:pt>
                <c:pt idx="479">
                  <c:v>0</c:v>
                </c:pt>
                <c:pt idx="480">
                  <c:v>0</c:v>
                </c:pt>
                <c:pt idx="481">
                  <c:v>0</c:v>
                </c:pt>
                <c:pt idx="482">
                  <c:v>0</c:v>
                </c:pt>
                <c:pt idx="483">
                  <c:v>0</c:v>
                </c:pt>
                <c:pt idx="484">
                  <c:v>0</c:v>
                </c:pt>
                <c:pt idx="485">
                  <c:v>0</c:v>
                </c:pt>
                <c:pt idx="486">
                  <c:v>0</c:v>
                </c:pt>
                <c:pt idx="487">
                  <c:v>0</c:v>
                </c:pt>
                <c:pt idx="488">
                  <c:v>0</c:v>
                </c:pt>
                <c:pt idx="489">
                  <c:v>0</c:v>
                </c:pt>
                <c:pt idx="490">
                  <c:v>0</c:v>
                </c:pt>
                <c:pt idx="491">
                  <c:v>0</c:v>
                </c:pt>
                <c:pt idx="492">
                  <c:v>0</c:v>
                </c:pt>
                <c:pt idx="493">
                  <c:v>0</c:v>
                </c:pt>
                <c:pt idx="494">
                  <c:v>0</c:v>
                </c:pt>
                <c:pt idx="495">
                  <c:v>0</c:v>
                </c:pt>
                <c:pt idx="496">
                  <c:v>0</c:v>
                </c:pt>
                <c:pt idx="497">
                  <c:v>0</c:v>
                </c:pt>
                <c:pt idx="498">
                  <c:v>0</c:v>
                </c:pt>
                <c:pt idx="499">
                  <c:v>0</c:v>
                </c:pt>
                <c:pt idx="500">
                  <c:v>0</c:v>
                </c:pt>
                <c:pt idx="501">
                  <c:v>0</c:v>
                </c:pt>
                <c:pt idx="502">
                  <c:v>0</c:v>
                </c:pt>
                <c:pt idx="503">
                  <c:v>0</c:v>
                </c:pt>
                <c:pt idx="504">
                  <c:v>0</c:v>
                </c:pt>
                <c:pt idx="505">
                  <c:v>0</c:v>
                </c:pt>
                <c:pt idx="506">
                  <c:v>0</c:v>
                </c:pt>
                <c:pt idx="507">
                  <c:v>0</c:v>
                </c:pt>
                <c:pt idx="508">
                  <c:v>0</c:v>
                </c:pt>
                <c:pt idx="509">
                  <c:v>0</c:v>
                </c:pt>
                <c:pt idx="510">
                  <c:v>0</c:v>
                </c:pt>
                <c:pt idx="511">
                  <c:v>0</c:v>
                </c:pt>
                <c:pt idx="512">
                  <c:v>0</c:v>
                </c:pt>
                <c:pt idx="513">
                  <c:v>0</c:v>
                </c:pt>
                <c:pt idx="514">
                  <c:v>0</c:v>
                </c:pt>
                <c:pt idx="515">
                  <c:v>0</c:v>
                </c:pt>
                <c:pt idx="516">
                  <c:v>0</c:v>
                </c:pt>
                <c:pt idx="517">
                  <c:v>0</c:v>
                </c:pt>
                <c:pt idx="518">
                  <c:v>0</c:v>
                </c:pt>
                <c:pt idx="519">
                  <c:v>0</c:v>
                </c:pt>
                <c:pt idx="520">
                  <c:v>0</c:v>
                </c:pt>
                <c:pt idx="521">
                  <c:v>0</c:v>
                </c:pt>
                <c:pt idx="522">
                  <c:v>0</c:v>
                </c:pt>
                <c:pt idx="523">
                  <c:v>0</c:v>
                </c:pt>
                <c:pt idx="524">
                  <c:v>0</c:v>
                </c:pt>
                <c:pt idx="525">
                  <c:v>0</c:v>
                </c:pt>
                <c:pt idx="526">
                  <c:v>0</c:v>
                </c:pt>
                <c:pt idx="527">
                  <c:v>0</c:v>
                </c:pt>
                <c:pt idx="528">
                  <c:v>0</c:v>
                </c:pt>
                <c:pt idx="529">
                  <c:v>0</c:v>
                </c:pt>
                <c:pt idx="530">
                  <c:v>0</c:v>
                </c:pt>
                <c:pt idx="531">
                  <c:v>0</c:v>
                </c:pt>
                <c:pt idx="532">
                  <c:v>0</c:v>
                </c:pt>
                <c:pt idx="533">
                  <c:v>0</c:v>
                </c:pt>
                <c:pt idx="534">
                  <c:v>0</c:v>
                </c:pt>
                <c:pt idx="535">
                  <c:v>0</c:v>
                </c:pt>
                <c:pt idx="536">
                  <c:v>0</c:v>
                </c:pt>
                <c:pt idx="537">
                  <c:v>0</c:v>
                </c:pt>
                <c:pt idx="538">
                  <c:v>0</c:v>
                </c:pt>
                <c:pt idx="539">
                  <c:v>0</c:v>
                </c:pt>
                <c:pt idx="540">
                  <c:v>0</c:v>
                </c:pt>
                <c:pt idx="541">
                  <c:v>0</c:v>
                </c:pt>
                <c:pt idx="542">
                  <c:v>0</c:v>
                </c:pt>
                <c:pt idx="543">
                  <c:v>0</c:v>
                </c:pt>
                <c:pt idx="544">
                  <c:v>0</c:v>
                </c:pt>
                <c:pt idx="545">
                  <c:v>0</c:v>
                </c:pt>
                <c:pt idx="546">
                  <c:v>0</c:v>
                </c:pt>
                <c:pt idx="547">
                  <c:v>0</c:v>
                </c:pt>
                <c:pt idx="548">
                  <c:v>0</c:v>
                </c:pt>
                <c:pt idx="549">
                  <c:v>0</c:v>
                </c:pt>
                <c:pt idx="550">
                  <c:v>0</c:v>
                </c:pt>
                <c:pt idx="551">
                  <c:v>0</c:v>
                </c:pt>
                <c:pt idx="552">
                  <c:v>0</c:v>
                </c:pt>
                <c:pt idx="553">
                  <c:v>0</c:v>
                </c:pt>
                <c:pt idx="554">
                  <c:v>0</c:v>
                </c:pt>
                <c:pt idx="555">
                  <c:v>0</c:v>
                </c:pt>
                <c:pt idx="556">
                  <c:v>0</c:v>
                </c:pt>
                <c:pt idx="557">
                  <c:v>0</c:v>
                </c:pt>
                <c:pt idx="558">
                  <c:v>0</c:v>
                </c:pt>
                <c:pt idx="559">
                  <c:v>0</c:v>
                </c:pt>
                <c:pt idx="560">
                  <c:v>0</c:v>
                </c:pt>
                <c:pt idx="561">
                  <c:v>0</c:v>
                </c:pt>
                <c:pt idx="562">
                  <c:v>0</c:v>
                </c:pt>
                <c:pt idx="563">
                  <c:v>0</c:v>
                </c:pt>
                <c:pt idx="564">
                  <c:v>0</c:v>
                </c:pt>
                <c:pt idx="565">
                  <c:v>0</c:v>
                </c:pt>
                <c:pt idx="566">
                  <c:v>0</c:v>
                </c:pt>
                <c:pt idx="567">
                  <c:v>0</c:v>
                </c:pt>
                <c:pt idx="568">
                  <c:v>0</c:v>
                </c:pt>
                <c:pt idx="569">
                  <c:v>0</c:v>
                </c:pt>
                <c:pt idx="570">
                  <c:v>0</c:v>
                </c:pt>
                <c:pt idx="571">
                  <c:v>0</c:v>
                </c:pt>
                <c:pt idx="572">
                  <c:v>0</c:v>
                </c:pt>
                <c:pt idx="573">
                  <c:v>0</c:v>
                </c:pt>
                <c:pt idx="574">
                  <c:v>0</c:v>
                </c:pt>
                <c:pt idx="575">
                  <c:v>0</c:v>
                </c:pt>
                <c:pt idx="576">
                  <c:v>0</c:v>
                </c:pt>
                <c:pt idx="577">
                  <c:v>0</c:v>
                </c:pt>
                <c:pt idx="578">
                  <c:v>0</c:v>
                </c:pt>
                <c:pt idx="579">
                  <c:v>0</c:v>
                </c:pt>
                <c:pt idx="580">
                  <c:v>0</c:v>
                </c:pt>
                <c:pt idx="581">
                  <c:v>0</c:v>
                </c:pt>
                <c:pt idx="582">
                  <c:v>0</c:v>
                </c:pt>
                <c:pt idx="583">
                  <c:v>0</c:v>
                </c:pt>
                <c:pt idx="584">
                  <c:v>0</c:v>
                </c:pt>
                <c:pt idx="585">
                  <c:v>0</c:v>
                </c:pt>
                <c:pt idx="586">
                  <c:v>0</c:v>
                </c:pt>
                <c:pt idx="587">
                  <c:v>0</c:v>
                </c:pt>
                <c:pt idx="588">
                  <c:v>0</c:v>
                </c:pt>
                <c:pt idx="589">
                  <c:v>0</c:v>
                </c:pt>
                <c:pt idx="590">
                  <c:v>0</c:v>
                </c:pt>
                <c:pt idx="591">
                  <c:v>0</c:v>
                </c:pt>
                <c:pt idx="592">
                  <c:v>0</c:v>
                </c:pt>
                <c:pt idx="593">
                  <c:v>0</c:v>
                </c:pt>
                <c:pt idx="594">
                  <c:v>0</c:v>
                </c:pt>
                <c:pt idx="595">
                  <c:v>0</c:v>
                </c:pt>
                <c:pt idx="596">
                  <c:v>0</c:v>
                </c:pt>
                <c:pt idx="597">
                  <c:v>0</c:v>
                </c:pt>
                <c:pt idx="598">
                  <c:v>0</c:v>
                </c:pt>
                <c:pt idx="599">
                  <c:v>0</c:v>
                </c:pt>
              </c:numCache>
            </c:numRef>
          </c:val>
          <c:smooth val="0"/>
          <c:extLst>
            <c:ext xmlns:c16="http://schemas.microsoft.com/office/drawing/2014/chart" uri="{C3380CC4-5D6E-409C-BE32-E72D297353CC}">
              <c16:uniqueId val="{00000003-5CBD-4403-BA8E-990FE3BE4C59}"/>
            </c:ext>
          </c:extLst>
        </c:ser>
        <c:dLbls>
          <c:showLegendKey val="0"/>
          <c:showVal val="0"/>
          <c:showCatName val="0"/>
          <c:showSerName val="0"/>
          <c:showPercent val="0"/>
          <c:showBubbleSize val="0"/>
        </c:dLbls>
        <c:marker val="1"/>
        <c:smooth val="0"/>
        <c:axId val="1254355071"/>
        <c:axId val="1345555151"/>
        <c:extLst>
          <c:ext xmlns:c15="http://schemas.microsoft.com/office/drawing/2012/chart" uri="{02D57815-91ED-43cb-92C2-25804820EDAC}">
            <c15:filteredLineSeries>
              <c15:ser>
                <c:idx val="3"/>
                <c:order val="3"/>
                <c:tx>
                  <c:strRef>
                    <c:extLst>
                      <c:ext uri="{02D57815-91ED-43cb-92C2-25804820EDAC}">
                        <c15:formulaRef>
                          <c15:sqref>'ONSC Automatic Deployment'!$E$1</c15:sqref>
                        </c15:formulaRef>
                      </c:ext>
                    </c:extLst>
                    <c:strCache>
                      <c:ptCount val="1"/>
                      <c:pt idx="0">
                        <c:v>SCED BP</c:v>
                      </c:pt>
                    </c:strCache>
                  </c:strRef>
                </c:tx>
                <c:spPr>
                  <a:ln w="28575" cap="rnd">
                    <a:solidFill>
                      <a:schemeClr val="accent4"/>
                    </a:solidFill>
                    <a:round/>
                  </a:ln>
                  <a:effectLst/>
                </c:spPr>
                <c:marker>
                  <c:symbol val="none"/>
                </c:marker>
                <c:val>
                  <c:numRef>
                    <c:extLst>
                      <c:ext uri="{02D57815-91ED-43cb-92C2-25804820EDAC}">
                        <c15:formulaRef>
                          <c15:sqref>'ONSC Automatic Deployment'!$E$2:$E$601</c15:sqref>
                        </c15:formulaRef>
                      </c:ext>
                    </c:extLst>
                    <c:numCache>
                      <c:formatCode>General</c:formatCode>
                      <c:ptCount val="60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pt idx="100">
                        <c:v>0</c:v>
                      </c:pt>
                      <c:pt idx="101">
                        <c:v>0</c:v>
                      </c:pt>
                      <c:pt idx="102">
                        <c:v>0</c:v>
                      </c:pt>
                      <c:pt idx="103">
                        <c:v>0</c:v>
                      </c:pt>
                      <c:pt idx="104">
                        <c:v>0</c:v>
                      </c:pt>
                      <c:pt idx="105">
                        <c:v>0</c:v>
                      </c:pt>
                      <c:pt idx="106">
                        <c:v>0</c:v>
                      </c:pt>
                      <c:pt idx="107">
                        <c:v>0</c:v>
                      </c:pt>
                      <c:pt idx="108">
                        <c:v>0</c:v>
                      </c:pt>
                      <c:pt idx="109">
                        <c:v>0</c:v>
                      </c:pt>
                      <c:pt idx="110">
                        <c:v>0</c:v>
                      </c:pt>
                      <c:pt idx="111">
                        <c:v>0</c:v>
                      </c:pt>
                      <c:pt idx="112">
                        <c:v>0</c:v>
                      </c:pt>
                      <c:pt idx="113">
                        <c:v>0</c:v>
                      </c:pt>
                      <c:pt idx="114">
                        <c:v>0</c:v>
                      </c:pt>
                      <c:pt idx="115">
                        <c:v>0</c:v>
                      </c:pt>
                      <c:pt idx="116">
                        <c:v>0</c:v>
                      </c:pt>
                      <c:pt idx="117">
                        <c:v>0</c:v>
                      </c:pt>
                      <c:pt idx="118">
                        <c:v>0</c:v>
                      </c:pt>
                      <c:pt idx="119">
                        <c:v>0</c:v>
                      </c:pt>
                      <c:pt idx="120">
                        <c:v>0</c:v>
                      </c:pt>
                      <c:pt idx="121">
                        <c:v>0</c:v>
                      </c:pt>
                      <c:pt idx="122">
                        <c:v>0</c:v>
                      </c:pt>
                      <c:pt idx="123">
                        <c:v>0</c:v>
                      </c:pt>
                      <c:pt idx="124">
                        <c:v>0</c:v>
                      </c:pt>
                      <c:pt idx="125">
                        <c:v>0</c:v>
                      </c:pt>
                      <c:pt idx="126">
                        <c:v>0</c:v>
                      </c:pt>
                      <c:pt idx="127">
                        <c:v>0</c:v>
                      </c:pt>
                      <c:pt idx="128">
                        <c:v>0</c:v>
                      </c:pt>
                      <c:pt idx="129">
                        <c:v>0</c:v>
                      </c:pt>
                      <c:pt idx="130">
                        <c:v>0</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pt idx="301">
                        <c:v>0</c:v>
                      </c:pt>
                      <c:pt idx="302">
                        <c:v>0</c:v>
                      </c:pt>
                      <c:pt idx="303">
                        <c:v>0</c:v>
                      </c:pt>
                      <c:pt idx="304">
                        <c:v>0</c:v>
                      </c:pt>
                      <c:pt idx="305">
                        <c:v>0</c:v>
                      </c:pt>
                      <c:pt idx="306">
                        <c:v>0</c:v>
                      </c:pt>
                      <c:pt idx="307">
                        <c:v>0</c:v>
                      </c:pt>
                      <c:pt idx="308">
                        <c:v>0</c:v>
                      </c:pt>
                      <c:pt idx="309">
                        <c:v>0</c:v>
                      </c:pt>
                      <c:pt idx="310">
                        <c:v>0</c:v>
                      </c:pt>
                      <c:pt idx="311">
                        <c:v>0</c:v>
                      </c:pt>
                      <c:pt idx="312">
                        <c:v>0</c:v>
                      </c:pt>
                      <c:pt idx="313">
                        <c:v>0</c:v>
                      </c:pt>
                      <c:pt idx="314">
                        <c:v>0</c:v>
                      </c:pt>
                      <c:pt idx="315">
                        <c:v>0</c:v>
                      </c:pt>
                      <c:pt idx="316">
                        <c:v>0</c:v>
                      </c:pt>
                      <c:pt idx="317">
                        <c:v>0</c:v>
                      </c:pt>
                      <c:pt idx="318">
                        <c:v>0</c:v>
                      </c:pt>
                      <c:pt idx="319">
                        <c:v>0</c:v>
                      </c:pt>
                      <c:pt idx="320">
                        <c:v>0</c:v>
                      </c:pt>
                      <c:pt idx="321">
                        <c:v>0</c:v>
                      </c:pt>
                      <c:pt idx="322">
                        <c:v>0</c:v>
                      </c:pt>
                      <c:pt idx="323">
                        <c:v>0</c:v>
                      </c:pt>
                      <c:pt idx="324">
                        <c:v>0</c:v>
                      </c:pt>
                      <c:pt idx="325">
                        <c:v>0</c:v>
                      </c:pt>
                      <c:pt idx="326">
                        <c:v>0</c:v>
                      </c:pt>
                      <c:pt idx="327">
                        <c:v>0</c:v>
                      </c:pt>
                      <c:pt idx="328">
                        <c:v>0</c:v>
                      </c:pt>
                      <c:pt idx="329">
                        <c:v>0</c:v>
                      </c:pt>
                      <c:pt idx="330">
                        <c:v>0</c:v>
                      </c:pt>
                      <c:pt idx="331">
                        <c:v>0</c:v>
                      </c:pt>
                      <c:pt idx="332">
                        <c:v>0</c:v>
                      </c:pt>
                      <c:pt idx="333">
                        <c:v>0</c:v>
                      </c:pt>
                      <c:pt idx="334">
                        <c:v>0</c:v>
                      </c:pt>
                      <c:pt idx="335">
                        <c:v>0</c:v>
                      </c:pt>
                      <c:pt idx="336">
                        <c:v>0</c:v>
                      </c:pt>
                      <c:pt idx="337">
                        <c:v>0</c:v>
                      </c:pt>
                      <c:pt idx="338">
                        <c:v>0</c:v>
                      </c:pt>
                      <c:pt idx="339">
                        <c:v>0</c:v>
                      </c:pt>
                      <c:pt idx="340">
                        <c:v>0</c:v>
                      </c:pt>
                      <c:pt idx="341">
                        <c:v>0</c:v>
                      </c:pt>
                      <c:pt idx="342">
                        <c:v>0</c:v>
                      </c:pt>
                      <c:pt idx="343">
                        <c:v>0</c:v>
                      </c:pt>
                      <c:pt idx="344">
                        <c:v>0</c:v>
                      </c:pt>
                      <c:pt idx="345">
                        <c:v>0</c:v>
                      </c:pt>
                      <c:pt idx="346">
                        <c:v>0</c:v>
                      </c:pt>
                      <c:pt idx="347">
                        <c:v>0</c:v>
                      </c:pt>
                      <c:pt idx="348">
                        <c:v>0</c:v>
                      </c:pt>
                      <c:pt idx="349">
                        <c:v>0</c:v>
                      </c:pt>
                      <c:pt idx="350">
                        <c:v>0</c:v>
                      </c:pt>
                      <c:pt idx="351">
                        <c:v>0</c:v>
                      </c:pt>
                      <c:pt idx="352">
                        <c:v>0</c:v>
                      </c:pt>
                      <c:pt idx="353">
                        <c:v>0</c:v>
                      </c:pt>
                      <c:pt idx="354">
                        <c:v>0</c:v>
                      </c:pt>
                      <c:pt idx="355">
                        <c:v>0</c:v>
                      </c:pt>
                      <c:pt idx="356">
                        <c:v>0</c:v>
                      </c:pt>
                      <c:pt idx="357">
                        <c:v>0</c:v>
                      </c:pt>
                      <c:pt idx="358">
                        <c:v>0</c:v>
                      </c:pt>
                      <c:pt idx="359">
                        <c:v>0</c:v>
                      </c:pt>
                      <c:pt idx="360">
                        <c:v>0</c:v>
                      </c:pt>
                      <c:pt idx="361">
                        <c:v>0</c:v>
                      </c:pt>
                      <c:pt idx="362">
                        <c:v>0</c:v>
                      </c:pt>
                      <c:pt idx="363">
                        <c:v>0</c:v>
                      </c:pt>
                      <c:pt idx="364">
                        <c:v>0</c:v>
                      </c:pt>
                      <c:pt idx="365">
                        <c:v>0</c:v>
                      </c:pt>
                      <c:pt idx="366">
                        <c:v>0</c:v>
                      </c:pt>
                      <c:pt idx="367">
                        <c:v>0</c:v>
                      </c:pt>
                      <c:pt idx="368">
                        <c:v>0</c:v>
                      </c:pt>
                      <c:pt idx="369">
                        <c:v>0</c:v>
                      </c:pt>
                      <c:pt idx="370">
                        <c:v>0</c:v>
                      </c:pt>
                      <c:pt idx="371">
                        <c:v>0</c:v>
                      </c:pt>
                      <c:pt idx="372">
                        <c:v>0</c:v>
                      </c:pt>
                      <c:pt idx="373">
                        <c:v>0</c:v>
                      </c:pt>
                      <c:pt idx="374">
                        <c:v>0</c:v>
                      </c:pt>
                      <c:pt idx="375">
                        <c:v>0</c:v>
                      </c:pt>
                      <c:pt idx="376">
                        <c:v>0</c:v>
                      </c:pt>
                      <c:pt idx="377">
                        <c:v>0</c:v>
                      </c:pt>
                      <c:pt idx="378">
                        <c:v>0</c:v>
                      </c:pt>
                      <c:pt idx="379">
                        <c:v>0</c:v>
                      </c:pt>
                      <c:pt idx="380">
                        <c:v>0</c:v>
                      </c:pt>
                      <c:pt idx="381">
                        <c:v>0</c:v>
                      </c:pt>
                      <c:pt idx="382">
                        <c:v>0</c:v>
                      </c:pt>
                      <c:pt idx="383">
                        <c:v>0</c:v>
                      </c:pt>
                      <c:pt idx="384">
                        <c:v>0</c:v>
                      </c:pt>
                      <c:pt idx="385">
                        <c:v>0</c:v>
                      </c:pt>
                      <c:pt idx="386">
                        <c:v>0</c:v>
                      </c:pt>
                      <c:pt idx="387">
                        <c:v>0</c:v>
                      </c:pt>
                      <c:pt idx="388">
                        <c:v>0</c:v>
                      </c:pt>
                      <c:pt idx="389">
                        <c:v>0</c:v>
                      </c:pt>
                      <c:pt idx="390">
                        <c:v>0</c:v>
                      </c:pt>
                      <c:pt idx="391">
                        <c:v>0</c:v>
                      </c:pt>
                      <c:pt idx="392">
                        <c:v>0</c:v>
                      </c:pt>
                      <c:pt idx="393">
                        <c:v>0</c:v>
                      </c:pt>
                      <c:pt idx="394">
                        <c:v>0</c:v>
                      </c:pt>
                      <c:pt idx="395">
                        <c:v>0</c:v>
                      </c:pt>
                      <c:pt idx="396">
                        <c:v>0</c:v>
                      </c:pt>
                      <c:pt idx="397">
                        <c:v>0</c:v>
                      </c:pt>
                      <c:pt idx="398">
                        <c:v>0</c:v>
                      </c:pt>
                      <c:pt idx="399">
                        <c:v>0</c:v>
                      </c:pt>
                      <c:pt idx="400">
                        <c:v>0</c:v>
                      </c:pt>
                      <c:pt idx="401">
                        <c:v>0</c:v>
                      </c:pt>
                      <c:pt idx="402">
                        <c:v>0</c:v>
                      </c:pt>
                      <c:pt idx="403">
                        <c:v>0</c:v>
                      </c:pt>
                      <c:pt idx="404">
                        <c:v>0</c:v>
                      </c:pt>
                      <c:pt idx="405">
                        <c:v>0</c:v>
                      </c:pt>
                      <c:pt idx="406">
                        <c:v>0</c:v>
                      </c:pt>
                      <c:pt idx="407">
                        <c:v>0</c:v>
                      </c:pt>
                      <c:pt idx="408">
                        <c:v>0</c:v>
                      </c:pt>
                      <c:pt idx="409">
                        <c:v>0</c:v>
                      </c:pt>
                      <c:pt idx="410">
                        <c:v>0</c:v>
                      </c:pt>
                      <c:pt idx="411">
                        <c:v>0</c:v>
                      </c:pt>
                      <c:pt idx="412">
                        <c:v>0</c:v>
                      </c:pt>
                      <c:pt idx="413">
                        <c:v>0</c:v>
                      </c:pt>
                      <c:pt idx="414">
                        <c:v>0</c:v>
                      </c:pt>
                      <c:pt idx="415">
                        <c:v>0</c:v>
                      </c:pt>
                      <c:pt idx="416">
                        <c:v>0</c:v>
                      </c:pt>
                      <c:pt idx="417">
                        <c:v>0</c:v>
                      </c:pt>
                      <c:pt idx="418">
                        <c:v>0</c:v>
                      </c:pt>
                      <c:pt idx="419">
                        <c:v>0</c:v>
                      </c:pt>
                      <c:pt idx="420">
                        <c:v>0</c:v>
                      </c:pt>
                      <c:pt idx="421">
                        <c:v>0</c:v>
                      </c:pt>
                      <c:pt idx="422">
                        <c:v>0</c:v>
                      </c:pt>
                      <c:pt idx="423">
                        <c:v>0</c:v>
                      </c:pt>
                      <c:pt idx="424">
                        <c:v>0</c:v>
                      </c:pt>
                      <c:pt idx="425">
                        <c:v>0</c:v>
                      </c:pt>
                      <c:pt idx="426">
                        <c:v>0</c:v>
                      </c:pt>
                      <c:pt idx="427">
                        <c:v>0</c:v>
                      </c:pt>
                      <c:pt idx="428">
                        <c:v>0</c:v>
                      </c:pt>
                      <c:pt idx="429">
                        <c:v>0</c:v>
                      </c:pt>
                      <c:pt idx="430">
                        <c:v>0</c:v>
                      </c:pt>
                      <c:pt idx="431">
                        <c:v>0</c:v>
                      </c:pt>
                      <c:pt idx="432">
                        <c:v>0</c:v>
                      </c:pt>
                      <c:pt idx="433">
                        <c:v>0</c:v>
                      </c:pt>
                      <c:pt idx="434">
                        <c:v>0</c:v>
                      </c:pt>
                      <c:pt idx="435">
                        <c:v>0</c:v>
                      </c:pt>
                      <c:pt idx="436">
                        <c:v>0</c:v>
                      </c:pt>
                      <c:pt idx="437">
                        <c:v>0</c:v>
                      </c:pt>
                      <c:pt idx="438">
                        <c:v>0</c:v>
                      </c:pt>
                      <c:pt idx="439">
                        <c:v>0</c:v>
                      </c:pt>
                      <c:pt idx="440">
                        <c:v>0</c:v>
                      </c:pt>
                      <c:pt idx="441">
                        <c:v>0</c:v>
                      </c:pt>
                      <c:pt idx="442">
                        <c:v>0</c:v>
                      </c:pt>
                      <c:pt idx="443">
                        <c:v>0</c:v>
                      </c:pt>
                      <c:pt idx="444">
                        <c:v>0</c:v>
                      </c:pt>
                      <c:pt idx="445">
                        <c:v>0</c:v>
                      </c:pt>
                      <c:pt idx="446">
                        <c:v>0</c:v>
                      </c:pt>
                      <c:pt idx="447">
                        <c:v>0</c:v>
                      </c:pt>
                      <c:pt idx="448">
                        <c:v>0</c:v>
                      </c:pt>
                      <c:pt idx="449">
                        <c:v>0</c:v>
                      </c:pt>
                      <c:pt idx="450">
                        <c:v>0</c:v>
                      </c:pt>
                      <c:pt idx="451">
                        <c:v>0</c:v>
                      </c:pt>
                      <c:pt idx="452">
                        <c:v>0</c:v>
                      </c:pt>
                      <c:pt idx="453">
                        <c:v>0</c:v>
                      </c:pt>
                      <c:pt idx="454">
                        <c:v>0</c:v>
                      </c:pt>
                      <c:pt idx="455">
                        <c:v>0</c:v>
                      </c:pt>
                      <c:pt idx="456">
                        <c:v>0</c:v>
                      </c:pt>
                      <c:pt idx="457">
                        <c:v>0</c:v>
                      </c:pt>
                      <c:pt idx="458">
                        <c:v>0</c:v>
                      </c:pt>
                      <c:pt idx="459">
                        <c:v>0</c:v>
                      </c:pt>
                      <c:pt idx="460">
                        <c:v>0</c:v>
                      </c:pt>
                      <c:pt idx="461">
                        <c:v>0</c:v>
                      </c:pt>
                      <c:pt idx="462">
                        <c:v>0</c:v>
                      </c:pt>
                      <c:pt idx="463">
                        <c:v>0</c:v>
                      </c:pt>
                      <c:pt idx="464">
                        <c:v>0</c:v>
                      </c:pt>
                      <c:pt idx="465">
                        <c:v>0</c:v>
                      </c:pt>
                      <c:pt idx="466">
                        <c:v>0</c:v>
                      </c:pt>
                      <c:pt idx="467">
                        <c:v>0</c:v>
                      </c:pt>
                      <c:pt idx="468">
                        <c:v>0</c:v>
                      </c:pt>
                      <c:pt idx="469">
                        <c:v>0</c:v>
                      </c:pt>
                      <c:pt idx="470">
                        <c:v>0</c:v>
                      </c:pt>
                      <c:pt idx="471">
                        <c:v>0</c:v>
                      </c:pt>
                      <c:pt idx="472">
                        <c:v>0</c:v>
                      </c:pt>
                      <c:pt idx="473">
                        <c:v>0</c:v>
                      </c:pt>
                      <c:pt idx="474">
                        <c:v>0</c:v>
                      </c:pt>
                      <c:pt idx="475">
                        <c:v>0</c:v>
                      </c:pt>
                      <c:pt idx="476">
                        <c:v>0</c:v>
                      </c:pt>
                      <c:pt idx="477">
                        <c:v>0</c:v>
                      </c:pt>
                      <c:pt idx="478">
                        <c:v>0</c:v>
                      </c:pt>
                      <c:pt idx="479">
                        <c:v>0</c:v>
                      </c:pt>
                      <c:pt idx="480">
                        <c:v>0</c:v>
                      </c:pt>
                      <c:pt idx="481">
                        <c:v>0</c:v>
                      </c:pt>
                      <c:pt idx="482">
                        <c:v>0</c:v>
                      </c:pt>
                      <c:pt idx="483">
                        <c:v>0</c:v>
                      </c:pt>
                      <c:pt idx="484">
                        <c:v>0</c:v>
                      </c:pt>
                      <c:pt idx="485">
                        <c:v>0</c:v>
                      </c:pt>
                      <c:pt idx="486">
                        <c:v>0</c:v>
                      </c:pt>
                      <c:pt idx="487">
                        <c:v>0</c:v>
                      </c:pt>
                      <c:pt idx="488">
                        <c:v>0</c:v>
                      </c:pt>
                      <c:pt idx="489">
                        <c:v>0</c:v>
                      </c:pt>
                      <c:pt idx="490">
                        <c:v>0</c:v>
                      </c:pt>
                      <c:pt idx="491">
                        <c:v>0</c:v>
                      </c:pt>
                      <c:pt idx="492">
                        <c:v>0</c:v>
                      </c:pt>
                      <c:pt idx="493">
                        <c:v>0</c:v>
                      </c:pt>
                      <c:pt idx="494">
                        <c:v>0</c:v>
                      </c:pt>
                      <c:pt idx="495">
                        <c:v>0</c:v>
                      </c:pt>
                      <c:pt idx="496">
                        <c:v>0</c:v>
                      </c:pt>
                      <c:pt idx="497">
                        <c:v>0</c:v>
                      </c:pt>
                      <c:pt idx="498">
                        <c:v>0</c:v>
                      </c:pt>
                      <c:pt idx="499">
                        <c:v>0</c:v>
                      </c:pt>
                      <c:pt idx="500">
                        <c:v>0</c:v>
                      </c:pt>
                      <c:pt idx="501">
                        <c:v>0</c:v>
                      </c:pt>
                      <c:pt idx="502">
                        <c:v>0</c:v>
                      </c:pt>
                      <c:pt idx="503">
                        <c:v>0</c:v>
                      </c:pt>
                      <c:pt idx="504">
                        <c:v>0</c:v>
                      </c:pt>
                      <c:pt idx="505">
                        <c:v>0</c:v>
                      </c:pt>
                      <c:pt idx="506">
                        <c:v>0</c:v>
                      </c:pt>
                      <c:pt idx="507">
                        <c:v>0</c:v>
                      </c:pt>
                      <c:pt idx="508">
                        <c:v>0</c:v>
                      </c:pt>
                      <c:pt idx="509">
                        <c:v>0</c:v>
                      </c:pt>
                      <c:pt idx="510">
                        <c:v>0</c:v>
                      </c:pt>
                      <c:pt idx="511">
                        <c:v>0</c:v>
                      </c:pt>
                      <c:pt idx="512">
                        <c:v>0</c:v>
                      </c:pt>
                      <c:pt idx="513">
                        <c:v>0</c:v>
                      </c:pt>
                      <c:pt idx="514">
                        <c:v>0</c:v>
                      </c:pt>
                      <c:pt idx="515">
                        <c:v>0</c:v>
                      </c:pt>
                      <c:pt idx="516">
                        <c:v>0</c:v>
                      </c:pt>
                      <c:pt idx="517">
                        <c:v>0</c:v>
                      </c:pt>
                      <c:pt idx="518">
                        <c:v>0</c:v>
                      </c:pt>
                      <c:pt idx="519">
                        <c:v>0</c:v>
                      </c:pt>
                      <c:pt idx="520">
                        <c:v>0</c:v>
                      </c:pt>
                      <c:pt idx="521">
                        <c:v>0</c:v>
                      </c:pt>
                      <c:pt idx="522">
                        <c:v>0</c:v>
                      </c:pt>
                      <c:pt idx="523">
                        <c:v>0</c:v>
                      </c:pt>
                      <c:pt idx="524">
                        <c:v>0</c:v>
                      </c:pt>
                      <c:pt idx="525">
                        <c:v>0</c:v>
                      </c:pt>
                      <c:pt idx="526">
                        <c:v>0</c:v>
                      </c:pt>
                      <c:pt idx="527">
                        <c:v>0</c:v>
                      </c:pt>
                      <c:pt idx="528">
                        <c:v>0</c:v>
                      </c:pt>
                      <c:pt idx="529">
                        <c:v>0</c:v>
                      </c:pt>
                      <c:pt idx="530">
                        <c:v>0</c:v>
                      </c:pt>
                      <c:pt idx="531">
                        <c:v>0</c:v>
                      </c:pt>
                      <c:pt idx="532">
                        <c:v>0</c:v>
                      </c:pt>
                      <c:pt idx="533">
                        <c:v>0</c:v>
                      </c:pt>
                      <c:pt idx="534">
                        <c:v>0</c:v>
                      </c:pt>
                      <c:pt idx="535">
                        <c:v>0</c:v>
                      </c:pt>
                      <c:pt idx="536">
                        <c:v>0</c:v>
                      </c:pt>
                      <c:pt idx="537">
                        <c:v>0</c:v>
                      </c:pt>
                      <c:pt idx="538">
                        <c:v>0</c:v>
                      </c:pt>
                      <c:pt idx="539">
                        <c:v>0</c:v>
                      </c:pt>
                      <c:pt idx="540">
                        <c:v>0</c:v>
                      </c:pt>
                      <c:pt idx="541">
                        <c:v>0</c:v>
                      </c:pt>
                      <c:pt idx="542">
                        <c:v>0</c:v>
                      </c:pt>
                      <c:pt idx="543">
                        <c:v>0</c:v>
                      </c:pt>
                      <c:pt idx="544">
                        <c:v>0</c:v>
                      </c:pt>
                      <c:pt idx="545">
                        <c:v>0</c:v>
                      </c:pt>
                      <c:pt idx="546">
                        <c:v>0</c:v>
                      </c:pt>
                      <c:pt idx="547">
                        <c:v>0</c:v>
                      </c:pt>
                      <c:pt idx="548">
                        <c:v>0</c:v>
                      </c:pt>
                      <c:pt idx="549">
                        <c:v>0</c:v>
                      </c:pt>
                      <c:pt idx="550">
                        <c:v>0</c:v>
                      </c:pt>
                      <c:pt idx="551">
                        <c:v>0</c:v>
                      </c:pt>
                      <c:pt idx="552">
                        <c:v>0</c:v>
                      </c:pt>
                      <c:pt idx="553">
                        <c:v>0</c:v>
                      </c:pt>
                      <c:pt idx="554">
                        <c:v>0</c:v>
                      </c:pt>
                      <c:pt idx="555">
                        <c:v>0</c:v>
                      </c:pt>
                      <c:pt idx="556">
                        <c:v>0</c:v>
                      </c:pt>
                      <c:pt idx="557">
                        <c:v>0</c:v>
                      </c:pt>
                      <c:pt idx="558">
                        <c:v>0</c:v>
                      </c:pt>
                      <c:pt idx="559">
                        <c:v>0</c:v>
                      </c:pt>
                      <c:pt idx="560">
                        <c:v>0</c:v>
                      </c:pt>
                      <c:pt idx="561">
                        <c:v>0</c:v>
                      </c:pt>
                      <c:pt idx="562">
                        <c:v>0</c:v>
                      </c:pt>
                      <c:pt idx="563">
                        <c:v>0</c:v>
                      </c:pt>
                      <c:pt idx="564">
                        <c:v>0</c:v>
                      </c:pt>
                      <c:pt idx="565">
                        <c:v>0</c:v>
                      </c:pt>
                      <c:pt idx="566">
                        <c:v>0</c:v>
                      </c:pt>
                      <c:pt idx="567">
                        <c:v>0</c:v>
                      </c:pt>
                      <c:pt idx="568">
                        <c:v>0</c:v>
                      </c:pt>
                      <c:pt idx="569">
                        <c:v>0</c:v>
                      </c:pt>
                      <c:pt idx="570">
                        <c:v>0</c:v>
                      </c:pt>
                      <c:pt idx="571">
                        <c:v>0</c:v>
                      </c:pt>
                      <c:pt idx="572">
                        <c:v>0</c:v>
                      </c:pt>
                      <c:pt idx="573">
                        <c:v>0</c:v>
                      </c:pt>
                      <c:pt idx="574">
                        <c:v>0</c:v>
                      </c:pt>
                      <c:pt idx="575">
                        <c:v>0</c:v>
                      </c:pt>
                      <c:pt idx="576">
                        <c:v>0</c:v>
                      </c:pt>
                      <c:pt idx="577">
                        <c:v>0</c:v>
                      </c:pt>
                      <c:pt idx="578">
                        <c:v>0</c:v>
                      </c:pt>
                      <c:pt idx="579">
                        <c:v>0</c:v>
                      </c:pt>
                      <c:pt idx="580">
                        <c:v>0</c:v>
                      </c:pt>
                      <c:pt idx="581">
                        <c:v>0</c:v>
                      </c:pt>
                      <c:pt idx="582">
                        <c:v>0</c:v>
                      </c:pt>
                      <c:pt idx="583">
                        <c:v>0</c:v>
                      </c:pt>
                      <c:pt idx="584">
                        <c:v>0</c:v>
                      </c:pt>
                      <c:pt idx="585">
                        <c:v>0</c:v>
                      </c:pt>
                      <c:pt idx="586">
                        <c:v>0</c:v>
                      </c:pt>
                      <c:pt idx="587">
                        <c:v>0</c:v>
                      </c:pt>
                      <c:pt idx="588">
                        <c:v>0</c:v>
                      </c:pt>
                      <c:pt idx="589">
                        <c:v>0</c:v>
                      </c:pt>
                      <c:pt idx="590">
                        <c:v>0</c:v>
                      </c:pt>
                      <c:pt idx="591">
                        <c:v>0</c:v>
                      </c:pt>
                      <c:pt idx="592">
                        <c:v>0</c:v>
                      </c:pt>
                      <c:pt idx="593">
                        <c:v>0</c:v>
                      </c:pt>
                      <c:pt idx="594">
                        <c:v>0</c:v>
                      </c:pt>
                      <c:pt idx="595">
                        <c:v>0</c:v>
                      </c:pt>
                      <c:pt idx="596">
                        <c:v>0</c:v>
                      </c:pt>
                      <c:pt idx="597">
                        <c:v>0</c:v>
                      </c:pt>
                      <c:pt idx="598">
                        <c:v>0</c:v>
                      </c:pt>
                      <c:pt idx="599">
                        <c:v>0</c:v>
                      </c:pt>
                    </c:numCache>
                  </c:numRef>
                </c:val>
                <c:smooth val="0"/>
                <c:extLst>
                  <c:ext xmlns:c16="http://schemas.microsoft.com/office/drawing/2014/chart" uri="{C3380CC4-5D6E-409C-BE32-E72D297353CC}">
                    <c16:uniqueId val="{00000004-5CBD-4403-BA8E-990FE3BE4C59}"/>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'ONSC Automatic Deployment'!$F$1</c15:sqref>
                        </c15:formulaRef>
                      </c:ext>
                    </c:extLst>
                    <c:strCache>
                      <c:ptCount val="1"/>
                      <c:pt idx="0">
                        <c:v>UDSP</c:v>
                      </c:pt>
                    </c:strCache>
                  </c:strRef>
                </c:tx>
                <c:spPr>
                  <a:ln w="28575" cap="rnd">
                    <a:solidFill>
                      <a:schemeClr val="accent5"/>
                    </a:solidFill>
                    <a:round/>
                  </a:ln>
                  <a:effectLst/>
                </c:spPr>
                <c:marker>
                  <c:symbol val="none"/>
                </c:marker>
                <c:val>
                  <c:numRef>
                    <c:extLst xmlns:c15="http://schemas.microsoft.com/office/drawing/2012/chart">
                      <c:ext xmlns:c15="http://schemas.microsoft.com/office/drawing/2012/chart" uri="{02D57815-91ED-43cb-92C2-25804820EDAC}">
                        <c15:formulaRef>
                          <c15:sqref>'ONSC Automatic Deployment'!$F$2:$F$601</c15:sqref>
                        </c15:formulaRef>
                      </c:ext>
                    </c:extLst>
                    <c:numCache>
                      <c:formatCode>General</c:formatCode>
                      <c:ptCount val="60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10</c:v>
                      </c:pt>
                      <c:pt idx="53">
                        <c:v>10</c:v>
                      </c:pt>
                      <c:pt idx="54">
                        <c:v>10</c:v>
                      </c:pt>
                      <c:pt idx="55">
                        <c:v>10</c:v>
                      </c:pt>
                      <c:pt idx="56">
                        <c:v>10</c:v>
                      </c:pt>
                      <c:pt idx="57">
                        <c:v>10</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10</c:v>
                      </c:pt>
                      <c:pt idx="82">
                        <c:v>10</c:v>
                      </c:pt>
                      <c:pt idx="83">
                        <c:v>10</c:v>
                      </c:pt>
                      <c:pt idx="84">
                        <c:v>10</c:v>
                      </c:pt>
                      <c:pt idx="85">
                        <c:v>10</c:v>
                      </c:pt>
                      <c:pt idx="86">
                        <c:v>10</c:v>
                      </c:pt>
                      <c:pt idx="87">
                        <c:v>10</c:v>
                      </c:pt>
                      <c:pt idx="88">
                        <c:v>10</c:v>
                      </c:pt>
                      <c:pt idx="89">
                        <c:v>10</c:v>
                      </c:pt>
                      <c:pt idx="90">
                        <c:v>10</c:v>
                      </c:pt>
                      <c:pt idx="91">
                        <c:v>10</c:v>
                      </c:pt>
                      <c:pt idx="92">
                        <c:v>10</c:v>
                      </c:pt>
                      <c:pt idx="93">
                        <c:v>10</c:v>
                      </c:pt>
                      <c:pt idx="94">
                        <c:v>10</c:v>
                      </c:pt>
                      <c:pt idx="95">
                        <c:v>10</c:v>
                      </c:pt>
                      <c:pt idx="96">
                        <c:v>10</c:v>
                      </c:pt>
                      <c:pt idx="97">
                        <c:v>10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9.9</c:v>
                      </c:pt>
                      <c:pt idx="134">
                        <c:v>9.8000000000000007</c:v>
                      </c:pt>
                      <c:pt idx="135">
                        <c:v>9.7000000000000011</c:v>
                      </c:pt>
                      <c:pt idx="136">
                        <c:v>9.6000000000000014</c:v>
                      </c:pt>
                      <c:pt idx="137">
                        <c:v>9.5000000000000018</c:v>
                      </c:pt>
                      <c:pt idx="138">
                        <c:v>9.4000000000000021</c:v>
                      </c:pt>
                      <c:pt idx="139">
                        <c:v>9.3000000000000025</c:v>
                      </c:pt>
                      <c:pt idx="140">
                        <c:v>9.2000000000000028</c:v>
                      </c:pt>
                      <c:pt idx="141">
                        <c:v>9.1000000000000032</c:v>
                      </c:pt>
                      <c:pt idx="142">
                        <c:v>9.0000000000000036</c:v>
                      </c:pt>
                      <c:pt idx="143">
                        <c:v>8.9000000000000039</c:v>
                      </c:pt>
                      <c:pt idx="144">
                        <c:v>8.8000000000000043</c:v>
                      </c:pt>
                      <c:pt idx="145">
                        <c:v>8.7000000000000046</c:v>
                      </c:pt>
                      <c:pt idx="146">
                        <c:v>8.600000000000005</c:v>
                      </c:pt>
                      <c:pt idx="147">
                        <c:v>8.5000000000000053</c:v>
                      </c:pt>
                      <c:pt idx="148">
                        <c:v>8.4000000000000057</c:v>
                      </c:pt>
                      <c:pt idx="149">
                        <c:v>8.300000000000006</c:v>
                      </c:pt>
                      <c:pt idx="150">
                        <c:v>8.2000000000000064</c:v>
                      </c:pt>
                      <c:pt idx="151">
                        <c:v>8.1000000000000068</c:v>
                      </c:pt>
                      <c:pt idx="152">
                        <c:v>8.0000000000000071</c:v>
                      </c:pt>
                      <c:pt idx="153">
                        <c:v>7.9000000000000075</c:v>
                      </c:pt>
                      <c:pt idx="154">
                        <c:v>7.8000000000000078</c:v>
                      </c:pt>
                      <c:pt idx="155">
                        <c:v>7.7000000000000082</c:v>
                      </c:pt>
                      <c:pt idx="156">
                        <c:v>7.6000000000000085</c:v>
                      </c:pt>
                      <c:pt idx="157">
                        <c:v>7.5000000000000089</c:v>
                      </c:pt>
                      <c:pt idx="158">
                        <c:v>7.4000000000000092</c:v>
                      </c:pt>
                      <c:pt idx="159">
                        <c:v>7.3000000000000096</c:v>
                      </c:pt>
                      <c:pt idx="160">
                        <c:v>7.2000000000000099</c:v>
                      </c:pt>
                      <c:pt idx="161">
                        <c:v>7.1000000000000103</c:v>
                      </c:pt>
                      <c:pt idx="162">
                        <c:v>7.0000000000000107</c:v>
                      </c:pt>
                      <c:pt idx="163">
                        <c:v>6.900000000000011</c:v>
                      </c:pt>
                      <c:pt idx="164">
                        <c:v>6.8000000000000114</c:v>
                      </c:pt>
                      <c:pt idx="165">
                        <c:v>6.7000000000000117</c:v>
                      </c:pt>
                      <c:pt idx="166">
                        <c:v>6.6000000000000121</c:v>
                      </c:pt>
                      <c:pt idx="167">
                        <c:v>6.5000000000000124</c:v>
                      </c:pt>
                      <c:pt idx="168">
                        <c:v>6.4000000000000128</c:v>
                      </c:pt>
                      <c:pt idx="169">
                        <c:v>6.3000000000000131</c:v>
                      </c:pt>
                      <c:pt idx="170">
                        <c:v>6.2000000000000135</c:v>
                      </c:pt>
                      <c:pt idx="171">
                        <c:v>6.1000000000000139</c:v>
                      </c:pt>
                      <c:pt idx="172">
                        <c:v>6.0000000000000142</c:v>
                      </c:pt>
                      <c:pt idx="173">
                        <c:v>5.9000000000000146</c:v>
                      </c:pt>
                      <c:pt idx="174">
                        <c:v>5.8000000000000149</c:v>
                      </c:pt>
                      <c:pt idx="175">
                        <c:v>5.7000000000000153</c:v>
                      </c:pt>
                      <c:pt idx="176">
                        <c:v>5.6000000000000156</c:v>
                      </c:pt>
                      <c:pt idx="177">
                        <c:v>5.500000000000016</c:v>
                      </c:pt>
                      <c:pt idx="178">
                        <c:v>5.4000000000000163</c:v>
                      </c:pt>
                      <c:pt idx="179">
                        <c:v>5.3000000000000167</c:v>
                      </c:pt>
                      <c:pt idx="180">
                        <c:v>5.2000000000000171</c:v>
                      </c:pt>
                      <c:pt idx="181">
                        <c:v>5.1000000000000174</c:v>
                      </c:pt>
                      <c:pt idx="182">
                        <c:v>5.0000000000000178</c:v>
                      </c:pt>
                      <c:pt idx="183">
                        <c:v>4.9000000000000181</c:v>
                      </c:pt>
                      <c:pt idx="184">
                        <c:v>4.8000000000000185</c:v>
                      </c:pt>
                      <c:pt idx="185">
                        <c:v>4.7000000000000188</c:v>
                      </c:pt>
                      <c:pt idx="186">
                        <c:v>4.6000000000000192</c:v>
                      </c:pt>
                      <c:pt idx="187">
                        <c:v>4.5000000000000195</c:v>
                      </c:pt>
                      <c:pt idx="188">
                        <c:v>4.4000000000000199</c:v>
                      </c:pt>
                      <c:pt idx="189">
                        <c:v>4.3000000000000203</c:v>
                      </c:pt>
                      <c:pt idx="190">
                        <c:v>4.2000000000000206</c:v>
                      </c:pt>
                      <c:pt idx="191">
                        <c:v>4.100000000000021</c:v>
                      </c:pt>
                      <c:pt idx="192">
                        <c:v>4.0000000000000213</c:v>
                      </c:pt>
                      <c:pt idx="193">
                        <c:v>3.9000000000000212</c:v>
                      </c:pt>
                      <c:pt idx="194">
                        <c:v>3.8000000000000211</c:v>
                      </c:pt>
                      <c:pt idx="195">
                        <c:v>3.700000000000021</c:v>
                      </c:pt>
                      <c:pt idx="196">
                        <c:v>3.600000000000021</c:v>
                      </c:pt>
                      <c:pt idx="197">
                        <c:v>3.5000000000000209</c:v>
                      </c:pt>
                      <c:pt idx="198">
                        <c:v>3.4000000000000208</c:v>
                      </c:pt>
                      <c:pt idx="199">
                        <c:v>3.3000000000000207</c:v>
                      </c:pt>
                      <c:pt idx="200">
                        <c:v>3.2000000000000206</c:v>
                      </c:pt>
                      <c:pt idx="201">
                        <c:v>3.1000000000000205</c:v>
                      </c:pt>
                      <c:pt idx="202">
                        <c:v>3.0000000000000204</c:v>
                      </c:pt>
                      <c:pt idx="203">
                        <c:v>2.9000000000000203</c:v>
                      </c:pt>
                      <c:pt idx="204">
                        <c:v>2.8000000000000203</c:v>
                      </c:pt>
                      <c:pt idx="205">
                        <c:v>2.7000000000000202</c:v>
                      </c:pt>
                      <c:pt idx="206">
                        <c:v>2.6000000000000201</c:v>
                      </c:pt>
                      <c:pt idx="207">
                        <c:v>2.50000000000002</c:v>
                      </c:pt>
                      <c:pt idx="208">
                        <c:v>2.4000000000000199</c:v>
                      </c:pt>
                      <c:pt idx="209">
                        <c:v>2.3000000000000198</c:v>
                      </c:pt>
                      <c:pt idx="210">
                        <c:v>2.2000000000000197</c:v>
                      </c:pt>
                      <c:pt idx="211">
                        <c:v>2.1000000000000196</c:v>
                      </c:pt>
                      <c:pt idx="212">
                        <c:v>2.0000000000000195</c:v>
                      </c:pt>
                      <c:pt idx="213">
                        <c:v>1.9000000000000195</c:v>
                      </c:pt>
                      <c:pt idx="214">
                        <c:v>1.8000000000000194</c:v>
                      </c:pt>
                      <c:pt idx="215">
                        <c:v>1.7000000000000193</c:v>
                      </c:pt>
                      <c:pt idx="216">
                        <c:v>1.6000000000000192</c:v>
                      </c:pt>
                      <c:pt idx="217">
                        <c:v>1.5000000000000191</c:v>
                      </c:pt>
                      <c:pt idx="218">
                        <c:v>1.400000000000019</c:v>
                      </c:pt>
                      <c:pt idx="219">
                        <c:v>1.3000000000000189</c:v>
                      </c:pt>
                      <c:pt idx="220">
                        <c:v>1.2000000000000188</c:v>
                      </c:pt>
                      <c:pt idx="221">
                        <c:v>1.1000000000000187</c:v>
                      </c:pt>
                      <c:pt idx="222">
                        <c:v>1.0000000000000187</c:v>
                      </c:pt>
                      <c:pt idx="223">
                        <c:v>0.90000000000001867</c:v>
                      </c:pt>
                      <c:pt idx="224">
                        <c:v>0.8000000000000187</c:v>
                      </c:pt>
                      <c:pt idx="225">
                        <c:v>0.70000000000001872</c:v>
                      </c:pt>
                      <c:pt idx="226">
                        <c:v>0.60000000000001874</c:v>
                      </c:pt>
                      <c:pt idx="227">
                        <c:v>0.50000000000001876</c:v>
                      </c:pt>
                      <c:pt idx="228">
                        <c:v>0.40000000000001878</c:v>
                      </c:pt>
                      <c:pt idx="229">
                        <c:v>0.30000000000001881</c:v>
                      </c:pt>
                      <c:pt idx="230">
                        <c:v>0.2000000000000188</c:v>
                      </c:pt>
                      <c:pt idx="231">
                        <c:v>0.1000000000000188</c:v>
                      </c:pt>
                      <c:pt idx="232">
                        <c:v>1.8790524691780774E-14</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pt idx="301">
                        <c:v>0</c:v>
                      </c:pt>
                      <c:pt idx="302">
                        <c:v>0</c:v>
                      </c:pt>
                      <c:pt idx="303">
                        <c:v>0</c:v>
                      </c:pt>
                      <c:pt idx="304">
                        <c:v>0</c:v>
                      </c:pt>
                      <c:pt idx="305">
                        <c:v>0</c:v>
                      </c:pt>
                      <c:pt idx="306">
                        <c:v>0</c:v>
                      </c:pt>
                      <c:pt idx="307">
                        <c:v>0</c:v>
                      </c:pt>
                      <c:pt idx="308">
                        <c:v>0</c:v>
                      </c:pt>
                      <c:pt idx="309">
                        <c:v>0</c:v>
                      </c:pt>
                      <c:pt idx="310">
                        <c:v>0</c:v>
                      </c:pt>
                      <c:pt idx="311">
                        <c:v>0</c:v>
                      </c:pt>
                      <c:pt idx="312">
                        <c:v>0</c:v>
                      </c:pt>
                      <c:pt idx="313">
                        <c:v>0</c:v>
                      </c:pt>
                      <c:pt idx="314">
                        <c:v>0</c:v>
                      </c:pt>
                      <c:pt idx="315">
                        <c:v>0</c:v>
                      </c:pt>
                      <c:pt idx="316">
                        <c:v>0</c:v>
                      </c:pt>
                      <c:pt idx="317">
                        <c:v>0</c:v>
                      </c:pt>
                      <c:pt idx="318">
                        <c:v>0</c:v>
                      </c:pt>
                      <c:pt idx="319">
                        <c:v>0</c:v>
                      </c:pt>
                      <c:pt idx="320">
                        <c:v>0</c:v>
                      </c:pt>
                      <c:pt idx="321">
                        <c:v>0</c:v>
                      </c:pt>
                      <c:pt idx="322">
                        <c:v>0</c:v>
                      </c:pt>
                      <c:pt idx="323">
                        <c:v>0</c:v>
                      </c:pt>
                      <c:pt idx="324">
                        <c:v>0</c:v>
                      </c:pt>
                      <c:pt idx="325">
                        <c:v>0</c:v>
                      </c:pt>
                      <c:pt idx="326">
                        <c:v>0</c:v>
                      </c:pt>
                      <c:pt idx="327">
                        <c:v>0</c:v>
                      </c:pt>
                      <c:pt idx="328">
                        <c:v>0</c:v>
                      </c:pt>
                      <c:pt idx="329">
                        <c:v>0</c:v>
                      </c:pt>
                      <c:pt idx="330">
                        <c:v>0</c:v>
                      </c:pt>
                      <c:pt idx="331">
                        <c:v>0</c:v>
                      </c:pt>
                      <c:pt idx="332">
                        <c:v>0</c:v>
                      </c:pt>
                      <c:pt idx="333">
                        <c:v>0</c:v>
                      </c:pt>
                      <c:pt idx="334">
                        <c:v>0</c:v>
                      </c:pt>
                      <c:pt idx="335">
                        <c:v>0</c:v>
                      </c:pt>
                      <c:pt idx="336">
                        <c:v>0</c:v>
                      </c:pt>
                      <c:pt idx="337">
                        <c:v>0</c:v>
                      </c:pt>
                      <c:pt idx="338">
                        <c:v>0</c:v>
                      </c:pt>
                      <c:pt idx="339">
                        <c:v>0</c:v>
                      </c:pt>
                      <c:pt idx="340">
                        <c:v>0</c:v>
                      </c:pt>
                      <c:pt idx="341">
                        <c:v>0</c:v>
                      </c:pt>
                      <c:pt idx="342">
                        <c:v>0</c:v>
                      </c:pt>
                      <c:pt idx="343">
                        <c:v>0</c:v>
                      </c:pt>
                      <c:pt idx="344">
                        <c:v>0</c:v>
                      </c:pt>
                      <c:pt idx="345">
                        <c:v>0</c:v>
                      </c:pt>
                      <c:pt idx="346">
                        <c:v>0</c:v>
                      </c:pt>
                      <c:pt idx="347">
                        <c:v>0</c:v>
                      </c:pt>
                      <c:pt idx="348">
                        <c:v>0</c:v>
                      </c:pt>
                      <c:pt idx="349">
                        <c:v>0</c:v>
                      </c:pt>
                      <c:pt idx="350">
                        <c:v>0</c:v>
                      </c:pt>
                      <c:pt idx="351">
                        <c:v>0</c:v>
                      </c:pt>
                      <c:pt idx="352">
                        <c:v>0</c:v>
                      </c:pt>
                      <c:pt idx="353">
                        <c:v>0</c:v>
                      </c:pt>
                      <c:pt idx="354">
                        <c:v>0</c:v>
                      </c:pt>
                      <c:pt idx="355">
                        <c:v>0</c:v>
                      </c:pt>
                      <c:pt idx="356">
                        <c:v>0</c:v>
                      </c:pt>
                      <c:pt idx="357">
                        <c:v>0</c:v>
                      </c:pt>
                      <c:pt idx="358">
                        <c:v>0</c:v>
                      </c:pt>
                      <c:pt idx="359">
                        <c:v>0</c:v>
                      </c:pt>
                      <c:pt idx="360">
                        <c:v>0</c:v>
                      </c:pt>
                      <c:pt idx="361">
                        <c:v>0</c:v>
                      </c:pt>
                      <c:pt idx="362">
                        <c:v>0</c:v>
                      </c:pt>
                      <c:pt idx="363">
                        <c:v>0</c:v>
                      </c:pt>
                      <c:pt idx="364">
                        <c:v>0</c:v>
                      </c:pt>
                      <c:pt idx="365">
                        <c:v>0</c:v>
                      </c:pt>
                      <c:pt idx="366">
                        <c:v>0</c:v>
                      </c:pt>
                      <c:pt idx="367">
                        <c:v>0</c:v>
                      </c:pt>
                      <c:pt idx="368">
                        <c:v>0</c:v>
                      </c:pt>
                      <c:pt idx="369">
                        <c:v>0</c:v>
                      </c:pt>
                      <c:pt idx="370">
                        <c:v>0</c:v>
                      </c:pt>
                      <c:pt idx="371">
                        <c:v>0</c:v>
                      </c:pt>
                      <c:pt idx="372">
                        <c:v>0</c:v>
                      </c:pt>
                      <c:pt idx="373">
                        <c:v>0</c:v>
                      </c:pt>
                      <c:pt idx="374">
                        <c:v>0</c:v>
                      </c:pt>
                      <c:pt idx="375">
                        <c:v>0</c:v>
                      </c:pt>
                      <c:pt idx="376">
                        <c:v>0</c:v>
                      </c:pt>
                      <c:pt idx="377">
                        <c:v>0</c:v>
                      </c:pt>
                      <c:pt idx="378">
                        <c:v>0</c:v>
                      </c:pt>
                      <c:pt idx="379">
                        <c:v>0</c:v>
                      </c:pt>
                      <c:pt idx="380">
                        <c:v>0</c:v>
                      </c:pt>
                      <c:pt idx="381">
                        <c:v>0</c:v>
                      </c:pt>
                      <c:pt idx="382">
                        <c:v>0</c:v>
                      </c:pt>
                      <c:pt idx="383">
                        <c:v>0</c:v>
                      </c:pt>
                      <c:pt idx="384">
                        <c:v>0</c:v>
                      </c:pt>
                      <c:pt idx="385">
                        <c:v>0</c:v>
                      </c:pt>
                      <c:pt idx="386">
                        <c:v>0</c:v>
                      </c:pt>
                      <c:pt idx="387">
                        <c:v>0</c:v>
                      </c:pt>
                      <c:pt idx="388">
                        <c:v>0</c:v>
                      </c:pt>
                      <c:pt idx="389">
                        <c:v>0</c:v>
                      </c:pt>
                      <c:pt idx="390">
                        <c:v>0</c:v>
                      </c:pt>
                      <c:pt idx="391">
                        <c:v>0</c:v>
                      </c:pt>
                      <c:pt idx="392">
                        <c:v>0</c:v>
                      </c:pt>
                      <c:pt idx="393">
                        <c:v>0</c:v>
                      </c:pt>
                      <c:pt idx="394">
                        <c:v>0</c:v>
                      </c:pt>
                      <c:pt idx="395">
                        <c:v>0</c:v>
                      </c:pt>
                      <c:pt idx="396">
                        <c:v>0</c:v>
                      </c:pt>
                      <c:pt idx="397">
                        <c:v>0</c:v>
                      </c:pt>
                      <c:pt idx="398">
                        <c:v>0</c:v>
                      </c:pt>
                      <c:pt idx="399">
                        <c:v>0</c:v>
                      </c:pt>
                      <c:pt idx="400">
                        <c:v>0</c:v>
                      </c:pt>
                      <c:pt idx="401">
                        <c:v>0</c:v>
                      </c:pt>
                      <c:pt idx="402">
                        <c:v>0</c:v>
                      </c:pt>
                      <c:pt idx="403">
                        <c:v>0</c:v>
                      </c:pt>
                      <c:pt idx="404">
                        <c:v>0</c:v>
                      </c:pt>
                      <c:pt idx="405">
                        <c:v>0</c:v>
                      </c:pt>
                      <c:pt idx="406">
                        <c:v>0</c:v>
                      </c:pt>
                      <c:pt idx="407">
                        <c:v>0</c:v>
                      </c:pt>
                      <c:pt idx="408">
                        <c:v>0</c:v>
                      </c:pt>
                      <c:pt idx="409">
                        <c:v>0</c:v>
                      </c:pt>
                      <c:pt idx="410">
                        <c:v>0</c:v>
                      </c:pt>
                      <c:pt idx="411">
                        <c:v>0</c:v>
                      </c:pt>
                      <c:pt idx="412">
                        <c:v>0</c:v>
                      </c:pt>
                      <c:pt idx="413">
                        <c:v>0</c:v>
                      </c:pt>
                      <c:pt idx="414">
                        <c:v>0</c:v>
                      </c:pt>
                      <c:pt idx="415">
                        <c:v>0</c:v>
                      </c:pt>
                      <c:pt idx="416">
                        <c:v>0</c:v>
                      </c:pt>
                      <c:pt idx="417">
                        <c:v>0</c:v>
                      </c:pt>
                      <c:pt idx="418">
                        <c:v>0</c:v>
                      </c:pt>
                      <c:pt idx="419">
                        <c:v>0</c:v>
                      </c:pt>
                      <c:pt idx="420">
                        <c:v>0</c:v>
                      </c:pt>
                      <c:pt idx="421">
                        <c:v>0</c:v>
                      </c:pt>
                      <c:pt idx="422">
                        <c:v>0</c:v>
                      </c:pt>
                      <c:pt idx="423">
                        <c:v>0</c:v>
                      </c:pt>
                      <c:pt idx="424">
                        <c:v>0</c:v>
                      </c:pt>
                      <c:pt idx="425">
                        <c:v>0</c:v>
                      </c:pt>
                      <c:pt idx="426">
                        <c:v>0</c:v>
                      </c:pt>
                      <c:pt idx="427">
                        <c:v>0</c:v>
                      </c:pt>
                      <c:pt idx="428">
                        <c:v>0</c:v>
                      </c:pt>
                      <c:pt idx="429">
                        <c:v>0</c:v>
                      </c:pt>
                      <c:pt idx="430">
                        <c:v>0</c:v>
                      </c:pt>
                      <c:pt idx="431">
                        <c:v>0</c:v>
                      </c:pt>
                      <c:pt idx="432">
                        <c:v>0</c:v>
                      </c:pt>
                      <c:pt idx="433">
                        <c:v>0</c:v>
                      </c:pt>
                      <c:pt idx="434">
                        <c:v>0</c:v>
                      </c:pt>
                      <c:pt idx="435">
                        <c:v>0</c:v>
                      </c:pt>
                      <c:pt idx="436">
                        <c:v>0</c:v>
                      </c:pt>
                      <c:pt idx="437">
                        <c:v>0</c:v>
                      </c:pt>
                      <c:pt idx="438">
                        <c:v>0</c:v>
                      </c:pt>
                      <c:pt idx="439">
                        <c:v>0</c:v>
                      </c:pt>
                      <c:pt idx="440">
                        <c:v>0</c:v>
                      </c:pt>
                      <c:pt idx="441">
                        <c:v>0</c:v>
                      </c:pt>
                      <c:pt idx="442">
                        <c:v>0</c:v>
                      </c:pt>
                      <c:pt idx="443">
                        <c:v>0</c:v>
                      </c:pt>
                      <c:pt idx="444">
                        <c:v>0</c:v>
                      </c:pt>
                      <c:pt idx="445">
                        <c:v>0</c:v>
                      </c:pt>
                      <c:pt idx="446">
                        <c:v>0</c:v>
                      </c:pt>
                      <c:pt idx="447">
                        <c:v>0</c:v>
                      </c:pt>
                      <c:pt idx="448">
                        <c:v>0</c:v>
                      </c:pt>
                      <c:pt idx="449">
                        <c:v>0</c:v>
                      </c:pt>
                      <c:pt idx="450">
                        <c:v>0</c:v>
                      </c:pt>
                      <c:pt idx="451">
                        <c:v>0</c:v>
                      </c:pt>
                      <c:pt idx="452">
                        <c:v>0</c:v>
                      </c:pt>
                      <c:pt idx="453">
                        <c:v>0</c:v>
                      </c:pt>
                      <c:pt idx="454">
                        <c:v>0</c:v>
                      </c:pt>
                      <c:pt idx="455">
                        <c:v>0</c:v>
                      </c:pt>
                      <c:pt idx="456">
                        <c:v>0</c:v>
                      </c:pt>
                      <c:pt idx="457">
                        <c:v>0</c:v>
                      </c:pt>
                      <c:pt idx="458">
                        <c:v>0</c:v>
                      </c:pt>
                      <c:pt idx="459">
                        <c:v>0</c:v>
                      </c:pt>
                      <c:pt idx="460">
                        <c:v>0</c:v>
                      </c:pt>
                      <c:pt idx="461">
                        <c:v>0</c:v>
                      </c:pt>
                      <c:pt idx="462">
                        <c:v>0</c:v>
                      </c:pt>
                      <c:pt idx="463">
                        <c:v>0</c:v>
                      </c:pt>
                      <c:pt idx="464">
                        <c:v>0</c:v>
                      </c:pt>
                      <c:pt idx="465">
                        <c:v>0</c:v>
                      </c:pt>
                      <c:pt idx="466">
                        <c:v>0</c:v>
                      </c:pt>
                      <c:pt idx="467">
                        <c:v>0</c:v>
                      </c:pt>
                      <c:pt idx="468">
                        <c:v>0</c:v>
                      </c:pt>
                      <c:pt idx="469">
                        <c:v>0</c:v>
                      </c:pt>
                      <c:pt idx="470">
                        <c:v>0</c:v>
                      </c:pt>
                      <c:pt idx="471">
                        <c:v>0</c:v>
                      </c:pt>
                      <c:pt idx="472">
                        <c:v>0</c:v>
                      </c:pt>
                      <c:pt idx="473">
                        <c:v>0</c:v>
                      </c:pt>
                      <c:pt idx="474">
                        <c:v>0</c:v>
                      </c:pt>
                      <c:pt idx="475">
                        <c:v>0</c:v>
                      </c:pt>
                      <c:pt idx="476">
                        <c:v>0</c:v>
                      </c:pt>
                      <c:pt idx="477">
                        <c:v>0</c:v>
                      </c:pt>
                      <c:pt idx="478">
                        <c:v>0</c:v>
                      </c:pt>
                      <c:pt idx="479">
                        <c:v>0</c:v>
                      </c:pt>
                      <c:pt idx="480">
                        <c:v>0</c:v>
                      </c:pt>
                      <c:pt idx="481">
                        <c:v>0</c:v>
                      </c:pt>
                      <c:pt idx="482">
                        <c:v>0</c:v>
                      </c:pt>
                      <c:pt idx="483">
                        <c:v>0</c:v>
                      </c:pt>
                      <c:pt idx="484">
                        <c:v>0</c:v>
                      </c:pt>
                      <c:pt idx="485">
                        <c:v>0</c:v>
                      </c:pt>
                      <c:pt idx="486">
                        <c:v>0</c:v>
                      </c:pt>
                      <c:pt idx="487">
                        <c:v>0</c:v>
                      </c:pt>
                      <c:pt idx="488">
                        <c:v>0</c:v>
                      </c:pt>
                      <c:pt idx="489">
                        <c:v>0</c:v>
                      </c:pt>
                      <c:pt idx="490">
                        <c:v>0</c:v>
                      </c:pt>
                      <c:pt idx="491">
                        <c:v>0</c:v>
                      </c:pt>
                      <c:pt idx="492">
                        <c:v>0</c:v>
                      </c:pt>
                      <c:pt idx="493">
                        <c:v>0</c:v>
                      </c:pt>
                      <c:pt idx="494">
                        <c:v>0</c:v>
                      </c:pt>
                      <c:pt idx="495">
                        <c:v>0</c:v>
                      </c:pt>
                      <c:pt idx="496">
                        <c:v>0</c:v>
                      </c:pt>
                      <c:pt idx="497">
                        <c:v>0</c:v>
                      </c:pt>
                      <c:pt idx="498">
                        <c:v>0</c:v>
                      </c:pt>
                      <c:pt idx="499">
                        <c:v>0</c:v>
                      </c:pt>
                      <c:pt idx="500">
                        <c:v>0</c:v>
                      </c:pt>
                      <c:pt idx="501">
                        <c:v>0</c:v>
                      </c:pt>
                      <c:pt idx="502">
                        <c:v>0</c:v>
                      </c:pt>
                      <c:pt idx="503">
                        <c:v>0</c:v>
                      </c:pt>
                      <c:pt idx="504">
                        <c:v>0</c:v>
                      </c:pt>
                      <c:pt idx="505">
                        <c:v>0</c:v>
                      </c:pt>
                      <c:pt idx="506">
                        <c:v>0</c:v>
                      </c:pt>
                      <c:pt idx="507">
                        <c:v>0</c:v>
                      </c:pt>
                      <c:pt idx="508">
                        <c:v>0</c:v>
                      </c:pt>
                      <c:pt idx="509">
                        <c:v>0</c:v>
                      </c:pt>
                      <c:pt idx="510">
                        <c:v>0</c:v>
                      </c:pt>
                      <c:pt idx="511">
                        <c:v>0</c:v>
                      </c:pt>
                      <c:pt idx="512">
                        <c:v>0</c:v>
                      </c:pt>
                      <c:pt idx="513">
                        <c:v>0</c:v>
                      </c:pt>
                      <c:pt idx="514">
                        <c:v>0</c:v>
                      </c:pt>
                      <c:pt idx="515">
                        <c:v>0</c:v>
                      </c:pt>
                      <c:pt idx="516">
                        <c:v>0</c:v>
                      </c:pt>
                      <c:pt idx="517">
                        <c:v>0</c:v>
                      </c:pt>
                      <c:pt idx="518">
                        <c:v>0</c:v>
                      </c:pt>
                      <c:pt idx="519">
                        <c:v>0</c:v>
                      </c:pt>
                      <c:pt idx="520">
                        <c:v>0</c:v>
                      </c:pt>
                      <c:pt idx="521">
                        <c:v>0</c:v>
                      </c:pt>
                      <c:pt idx="522">
                        <c:v>0</c:v>
                      </c:pt>
                      <c:pt idx="523">
                        <c:v>0</c:v>
                      </c:pt>
                      <c:pt idx="524">
                        <c:v>0</c:v>
                      </c:pt>
                      <c:pt idx="525">
                        <c:v>0</c:v>
                      </c:pt>
                      <c:pt idx="526">
                        <c:v>0</c:v>
                      </c:pt>
                      <c:pt idx="527">
                        <c:v>0</c:v>
                      </c:pt>
                      <c:pt idx="528">
                        <c:v>0</c:v>
                      </c:pt>
                      <c:pt idx="529">
                        <c:v>0</c:v>
                      </c:pt>
                      <c:pt idx="530">
                        <c:v>0</c:v>
                      </c:pt>
                      <c:pt idx="531">
                        <c:v>0</c:v>
                      </c:pt>
                      <c:pt idx="532">
                        <c:v>0</c:v>
                      </c:pt>
                      <c:pt idx="533">
                        <c:v>0</c:v>
                      </c:pt>
                      <c:pt idx="534">
                        <c:v>0</c:v>
                      </c:pt>
                      <c:pt idx="535">
                        <c:v>0</c:v>
                      </c:pt>
                      <c:pt idx="536">
                        <c:v>0</c:v>
                      </c:pt>
                      <c:pt idx="537">
                        <c:v>0</c:v>
                      </c:pt>
                      <c:pt idx="538">
                        <c:v>0</c:v>
                      </c:pt>
                      <c:pt idx="539">
                        <c:v>0</c:v>
                      </c:pt>
                      <c:pt idx="540">
                        <c:v>0</c:v>
                      </c:pt>
                      <c:pt idx="541">
                        <c:v>0</c:v>
                      </c:pt>
                      <c:pt idx="542">
                        <c:v>0</c:v>
                      </c:pt>
                      <c:pt idx="543">
                        <c:v>0</c:v>
                      </c:pt>
                      <c:pt idx="544">
                        <c:v>0</c:v>
                      </c:pt>
                      <c:pt idx="545">
                        <c:v>0</c:v>
                      </c:pt>
                      <c:pt idx="546">
                        <c:v>0</c:v>
                      </c:pt>
                      <c:pt idx="547">
                        <c:v>0</c:v>
                      </c:pt>
                      <c:pt idx="548">
                        <c:v>0</c:v>
                      </c:pt>
                      <c:pt idx="549">
                        <c:v>0</c:v>
                      </c:pt>
                      <c:pt idx="550">
                        <c:v>0</c:v>
                      </c:pt>
                      <c:pt idx="551">
                        <c:v>0</c:v>
                      </c:pt>
                      <c:pt idx="552">
                        <c:v>0</c:v>
                      </c:pt>
                      <c:pt idx="553">
                        <c:v>0</c:v>
                      </c:pt>
                      <c:pt idx="554">
                        <c:v>0</c:v>
                      </c:pt>
                      <c:pt idx="555">
                        <c:v>0</c:v>
                      </c:pt>
                      <c:pt idx="556">
                        <c:v>0</c:v>
                      </c:pt>
                      <c:pt idx="557">
                        <c:v>0</c:v>
                      </c:pt>
                      <c:pt idx="558">
                        <c:v>0</c:v>
                      </c:pt>
                      <c:pt idx="559">
                        <c:v>0</c:v>
                      </c:pt>
                      <c:pt idx="560">
                        <c:v>0</c:v>
                      </c:pt>
                      <c:pt idx="561">
                        <c:v>0</c:v>
                      </c:pt>
                      <c:pt idx="562">
                        <c:v>0</c:v>
                      </c:pt>
                      <c:pt idx="563">
                        <c:v>0</c:v>
                      </c:pt>
                      <c:pt idx="564">
                        <c:v>0</c:v>
                      </c:pt>
                      <c:pt idx="565">
                        <c:v>0</c:v>
                      </c:pt>
                      <c:pt idx="566">
                        <c:v>0</c:v>
                      </c:pt>
                      <c:pt idx="567">
                        <c:v>0</c:v>
                      </c:pt>
                      <c:pt idx="568">
                        <c:v>0</c:v>
                      </c:pt>
                      <c:pt idx="569">
                        <c:v>0</c:v>
                      </c:pt>
                      <c:pt idx="570">
                        <c:v>0</c:v>
                      </c:pt>
                      <c:pt idx="571">
                        <c:v>0</c:v>
                      </c:pt>
                      <c:pt idx="572">
                        <c:v>0</c:v>
                      </c:pt>
                      <c:pt idx="573">
                        <c:v>0</c:v>
                      </c:pt>
                      <c:pt idx="574">
                        <c:v>0</c:v>
                      </c:pt>
                      <c:pt idx="575">
                        <c:v>0</c:v>
                      </c:pt>
                      <c:pt idx="576">
                        <c:v>0</c:v>
                      </c:pt>
                      <c:pt idx="577">
                        <c:v>0</c:v>
                      </c:pt>
                      <c:pt idx="578">
                        <c:v>0</c:v>
                      </c:pt>
                      <c:pt idx="579">
                        <c:v>0</c:v>
                      </c:pt>
                      <c:pt idx="580">
                        <c:v>0</c:v>
                      </c:pt>
                      <c:pt idx="581">
                        <c:v>0</c:v>
                      </c:pt>
                      <c:pt idx="582">
                        <c:v>0</c:v>
                      </c:pt>
                      <c:pt idx="583">
                        <c:v>0</c:v>
                      </c:pt>
                      <c:pt idx="584">
                        <c:v>0</c:v>
                      </c:pt>
                      <c:pt idx="585">
                        <c:v>0</c:v>
                      </c:pt>
                      <c:pt idx="586">
                        <c:v>0</c:v>
                      </c:pt>
                      <c:pt idx="587">
                        <c:v>0</c:v>
                      </c:pt>
                      <c:pt idx="588">
                        <c:v>0</c:v>
                      </c:pt>
                      <c:pt idx="589">
                        <c:v>0</c:v>
                      </c:pt>
                      <c:pt idx="590">
                        <c:v>0</c:v>
                      </c:pt>
                      <c:pt idx="591">
                        <c:v>0</c:v>
                      </c:pt>
                      <c:pt idx="592">
                        <c:v>0</c:v>
                      </c:pt>
                      <c:pt idx="593">
                        <c:v>0</c:v>
                      </c:pt>
                      <c:pt idx="594">
                        <c:v>0</c:v>
                      </c:pt>
                      <c:pt idx="595">
                        <c:v>0</c:v>
                      </c:pt>
                      <c:pt idx="596">
                        <c:v>0</c:v>
                      </c:pt>
                      <c:pt idx="597">
                        <c:v>0</c:v>
                      </c:pt>
                      <c:pt idx="598">
                        <c:v>0</c:v>
                      </c:pt>
                      <c:pt idx="599">
                        <c:v>0</c:v>
                      </c:pt>
                    </c:numCache>
                  </c:numRef>
                </c:val>
                <c:smooth val="0"/>
                <c:extLst xmlns:c15="http://schemas.microsoft.com/office/drawing/2012/chart">
                  <c:ext xmlns:c16="http://schemas.microsoft.com/office/drawing/2014/chart" uri="{C3380CC4-5D6E-409C-BE32-E72D297353CC}">
                    <c16:uniqueId val="{00000005-5CBD-4403-BA8E-990FE3BE4C59}"/>
                  </c:ext>
                </c:extLst>
              </c15:ser>
            </c15:filteredLineSeries>
          </c:ext>
        </c:extLst>
      </c:lineChart>
      <c:catAx>
        <c:axId val="1340210671"/>
        <c:scaling>
          <c:orientation val="minMax"/>
        </c:scaling>
        <c:delete val="1"/>
        <c:axPos val="b"/>
        <c:majorGridlines>
          <c:spPr>
            <a:ln w="9525" cap="flat" cmpd="sng" algn="ctr">
              <a:noFill/>
              <a:round/>
            </a:ln>
            <a:effectLst/>
          </c:spPr>
        </c:majorGridlines>
        <c:majorTickMark val="none"/>
        <c:minorTickMark val="none"/>
        <c:tickLblPos val="nextTo"/>
        <c:crossAx val="1340207311"/>
        <c:crosses val="autoZero"/>
        <c:auto val="1"/>
        <c:lblAlgn val="ctr"/>
        <c:lblOffset val="100"/>
        <c:noMultiLvlLbl val="0"/>
      </c:catAx>
      <c:valAx>
        <c:axId val="1340207311"/>
        <c:scaling>
          <c:orientation val="minMax"/>
          <c:min val="59.70000000000001"/>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40210671"/>
        <c:crosses val="autoZero"/>
        <c:crossBetween val="between"/>
        <c:majorUnit val="2.0000000000000004E-2"/>
      </c:valAx>
      <c:valAx>
        <c:axId val="1345555151"/>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54355071"/>
        <c:crosses val="max"/>
        <c:crossBetween val="between"/>
      </c:valAx>
      <c:catAx>
        <c:axId val="1254355071"/>
        <c:scaling>
          <c:orientation val="minMax"/>
        </c:scaling>
        <c:delete val="1"/>
        <c:axPos val="b"/>
        <c:majorTickMark val="out"/>
        <c:minorTickMark val="none"/>
        <c:tickLblPos val="nextTo"/>
        <c:crossAx val="1345555151"/>
        <c:crosses val="autoZero"/>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'ONSC Automatic Deployment'!$B$1</c:f>
              <c:strCache>
                <c:ptCount val="1"/>
                <c:pt idx="0">
                  <c:v>ERCOT Frequency </c:v>
                </c:pt>
              </c:strCache>
            </c:strRef>
          </c:tx>
          <c:spPr>
            <a:ln w="28575" cap="rnd">
              <a:solidFill>
                <a:srgbClr val="C00000"/>
              </a:solidFill>
              <a:round/>
            </a:ln>
            <a:effectLst/>
          </c:spPr>
          <c:marker>
            <c:symbol val="none"/>
          </c:marker>
          <c:val>
            <c:numRef>
              <c:f>'ONSC Automatic Deployment'!$B$2:$B$601</c:f>
              <c:numCache>
                <c:formatCode>General</c:formatCode>
                <c:ptCount val="600"/>
                <c:pt idx="0">
                  <c:v>60.006999969482422</c:v>
                </c:pt>
                <c:pt idx="1">
                  <c:v>60.007999420166016</c:v>
                </c:pt>
                <c:pt idx="2">
                  <c:v>60.008998870849609</c:v>
                </c:pt>
                <c:pt idx="3">
                  <c:v>60.009998321533203</c:v>
                </c:pt>
                <c:pt idx="4">
                  <c:v>60.012001037597656</c:v>
                </c:pt>
                <c:pt idx="5">
                  <c:v>60.01300048828125</c:v>
                </c:pt>
                <c:pt idx="6">
                  <c:v>60.01300048828125</c:v>
                </c:pt>
                <c:pt idx="7">
                  <c:v>60.012001037597656</c:v>
                </c:pt>
                <c:pt idx="8">
                  <c:v>60.01300048828125</c:v>
                </c:pt>
                <c:pt idx="9">
                  <c:v>60.01300048828125</c:v>
                </c:pt>
                <c:pt idx="10">
                  <c:v>60.012001037597656</c:v>
                </c:pt>
                <c:pt idx="11">
                  <c:v>60.012001037597656</c:v>
                </c:pt>
                <c:pt idx="12">
                  <c:v>60.012001037597656</c:v>
                </c:pt>
                <c:pt idx="13">
                  <c:v>60.012001037597656</c:v>
                </c:pt>
                <c:pt idx="14">
                  <c:v>60.011001586914063</c:v>
                </c:pt>
                <c:pt idx="15">
                  <c:v>60.011001586914063</c:v>
                </c:pt>
                <c:pt idx="16">
                  <c:v>60.011001586914063</c:v>
                </c:pt>
                <c:pt idx="17">
                  <c:v>60.011001586914063</c:v>
                </c:pt>
                <c:pt idx="18">
                  <c:v>60.011001586914063</c:v>
                </c:pt>
                <c:pt idx="19">
                  <c:v>60.011001586914063</c:v>
                </c:pt>
                <c:pt idx="20">
                  <c:v>60.009998321533203</c:v>
                </c:pt>
                <c:pt idx="21">
                  <c:v>60.009998321533203</c:v>
                </c:pt>
                <c:pt idx="22">
                  <c:v>60.008998870849609</c:v>
                </c:pt>
                <c:pt idx="23">
                  <c:v>60.008998870849609</c:v>
                </c:pt>
                <c:pt idx="24">
                  <c:v>60.008998870849609</c:v>
                </c:pt>
                <c:pt idx="25">
                  <c:v>60.006999969482422</c:v>
                </c:pt>
                <c:pt idx="26">
                  <c:v>60.005001068115234</c:v>
                </c:pt>
                <c:pt idx="27">
                  <c:v>60.004001617431641</c:v>
                </c:pt>
                <c:pt idx="28">
                  <c:v>60.004001617431641</c:v>
                </c:pt>
                <c:pt idx="29">
                  <c:v>60.004001617431641</c:v>
                </c:pt>
                <c:pt idx="30">
                  <c:v>60.002998352050781</c:v>
                </c:pt>
                <c:pt idx="31">
                  <c:v>60.002998352050781</c:v>
                </c:pt>
                <c:pt idx="32">
                  <c:v>60.004001617431641</c:v>
                </c:pt>
                <c:pt idx="33">
                  <c:v>60.005001068115234</c:v>
                </c:pt>
                <c:pt idx="34">
                  <c:v>60.005001068115234</c:v>
                </c:pt>
                <c:pt idx="35">
                  <c:v>60.006000518798828</c:v>
                </c:pt>
                <c:pt idx="36">
                  <c:v>60.006999969482422</c:v>
                </c:pt>
                <c:pt idx="37">
                  <c:v>60.008998870849609</c:v>
                </c:pt>
                <c:pt idx="38">
                  <c:v>60.009998321533203</c:v>
                </c:pt>
                <c:pt idx="39">
                  <c:v>60.009998321533203</c:v>
                </c:pt>
                <c:pt idx="40">
                  <c:v>60.011001586914063</c:v>
                </c:pt>
                <c:pt idx="41">
                  <c:v>60.01300048828125</c:v>
                </c:pt>
                <c:pt idx="42">
                  <c:v>60.01300048828125</c:v>
                </c:pt>
                <c:pt idx="43">
                  <c:v>60.012001037597656</c:v>
                </c:pt>
                <c:pt idx="44">
                  <c:v>60.012001037597656</c:v>
                </c:pt>
                <c:pt idx="45">
                  <c:v>60.011001586914063</c:v>
                </c:pt>
                <c:pt idx="46">
                  <c:v>60.009998321533203</c:v>
                </c:pt>
                <c:pt idx="47">
                  <c:v>60.008998870849609</c:v>
                </c:pt>
                <c:pt idx="48">
                  <c:v>60.007999420166016</c:v>
                </c:pt>
                <c:pt idx="49">
                  <c:v>60.006000518798828</c:v>
                </c:pt>
                <c:pt idx="50">
                  <c:v>60.004001617431641</c:v>
                </c:pt>
                <c:pt idx="51">
                  <c:v>60.002998352050781</c:v>
                </c:pt>
                <c:pt idx="52">
                  <c:v>60.000999450683594</c:v>
                </c:pt>
                <c:pt idx="53">
                  <c:v>60.000999450683594</c:v>
                </c:pt>
                <c:pt idx="54">
                  <c:v>60.000999450683594</c:v>
                </c:pt>
                <c:pt idx="55">
                  <c:v>60.000999450683594</c:v>
                </c:pt>
                <c:pt idx="56">
                  <c:v>60.000999450683594</c:v>
                </c:pt>
                <c:pt idx="57">
                  <c:v>60.000999450683594</c:v>
                </c:pt>
                <c:pt idx="58">
                  <c:v>60</c:v>
                </c:pt>
                <c:pt idx="59">
                  <c:v>60.001998901367188</c:v>
                </c:pt>
                <c:pt idx="60">
                  <c:v>60.001998901367188</c:v>
                </c:pt>
                <c:pt idx="61">
                  <c:v>60.000999450683594</c:v>
                </c:pt>
                <c:pt idx="62">
                  <c:v>60.001998901367188</c:v>
                </c:pt>
                <c:pt idx="63">
                  <c:v>60.005001068115234</c:v>
                </c:pt>
                <c:pt idx="64">
                  <c:v>60.004001617431641</c:v>
                </c:pt>
                <c:pt idx="65">
                  <c:v>60.004001617431641</c:v>
                </c:pt>
                <c:pt idx="66">
                  <c:v>60.004001617431641</c:v>
                </c:pt>
                <c:pt idx="67">
                  <c:v>60.006000518798828</c:v>
                </c:pt>
                <c:pt idx="68">
                  <c:v>60.006999969482422</c:v>
                </c:pt>
                <c:pt idx="69">
                  <c:v>60.006000518798828</c:v>
                </c:pt>
                <c:pt idx="70">
                  <c:v>60.006999969482422</c:v>
                </c:pt>
                <c:pt idx="71">
                  <c:v>60.006999969482422</c:v>
                </c:pt>
                <c:pt idx="72">
                  <c:v>60.006000518798828</c:v>
                </c:pt>
                <c:pt idx="73">
                  <c:v>60.006000518798828</c:v>
                </c:pt>
                <c:pt idx="74">
                  <c:v>60.005001068115234</c:v>
                </c:pt>
                <c:pt idx="75">
                  <c:v>60.004001617431641</c:v>
                </c:pt>
                <c:pt idx="76">
                  <c:v>60.002998352050781</c:v>
                </c:pt>
                <c:pt idx="77">
                  <c:v>60.001998901367188</c:v>
                </c:pt>
                <c:pt idx="78">
                  <c:v>60.000999450683594</c:v>
                </c:pt>
                <c:pt idx="79">
                  <c:v>60.000999450683594</c:v>
                </c:pt>
                <c:pt idx="80">
                  <c:v>60.000999450683594</c:v>
                </c:pt>
                <c:pt idx="81">
                  <c:v>59.999000549316406</c:v>
                </c:pt>
                <c:pt idx="82">
                  <c:v>59.995998382568359</c:v>
                </c:pt>
                <c:pt idx="83">
                  <c:v>59.993999481201172</c:v>
                </c:pt>
                <c:pt idx="84">
                  <c:v>59.992000579833984</c:v>
                </c:pt>
                <c:pt idx="85">
                  <c:v>59.990001678466797</c:v>
                </c:pt>
                <c:pt idx="86">
                  <c:v>59.988998413085938</c:v>
                </c:pt>
                <c:pt idx="87">
                  <c:v>59.98699951171875</c:v>
                </c:pt>
                <c:pt idx="88">
                  <c:v>59.985000610351563</c:v>
                </c:pt>
                <c:pt idx="89">
                  <c:v>59.983001708984375</c:v>
                </c:pt>
                <c:pt idx="90">
                  <c:v>59.983001708984375</c:v>
                </c:pt>
                <c:pt idx="91">
                  <c:v>59.983001708984375</c:v>
                </c:pt>
                <c:pt idx="92">
                  <c:v>59.983001708984375</c:v>
                </c:pt>
                <c:pt idx="93">
                  <c:v>59.981998443603516</c:v>
                </c:pt>
                <c:pt idx="94">
                  <c:v>59.983001708984375</c:v>
                </c:pt>
                <c:pt idx="95">
                  <c:v>59.966999053955078</c:v>
                </c:pt>
                <c:pt idx="96">
                  <c:v>59.897998809814453</c:v>
                </c:pt>
                <c:pt idx="97">
                  <c:v>59.834999084472656</c:v>
                </c:pt>
                <c:pt idx="98">
                  <c:v>59.798000335693359</c:v>
                </c:pt>
                <c:pt idx="99">
                  <c:v>59.7760009765625</c:v>
                </c:pt>
                <c:pt idx="100">
                  <c:v>59.764999389648438</c:v>
                </c:pt>
                <c:pt idx="101">
                  <c:v>59.762001037597656</c:v>
                </c:pt>
                <c:pt idx="102">
                  <c:v>59.769001007080078</c:v>
                </c:pt>
                <c:pt idx="103">
                  <c:v>59.779998779296875</c:v>
                </c:pt>
                <c:pt idx="104">
                  <c:v>59.797000885009766</c:v>
                </c:pt>
                <c:pt idx="105">
                  <c:v>59.819999694824219</c:v>
                </c:pt>
                <c:pt idx="106">
                  <c:v>59.839000701904297</c:v>
                </c:pt>
                <c:pt idx="107">
                  <c:v>59.853000640869141</c:v>
                </c:pt>
                <c:pt idx="108">
                  <c:v>59.866001129150391</c:v>
                </c:pt>
                <c:pt idx="109">
                  <c:v>59.875999450683594</c:v>
                </c:pt>
                <c:pt idx="110">
                  <c:v>59.883998870849609</c:v>
                </c:pt>
                <c:pt idx="111">
                  <c:v>59.888999938964844</c:v>
                </c:pt>
                <c:pt idx="112">
                  <c:v>59.893001556396484</c:v>
                </c:pt>
                <c:pt idx="113">
                  <c:v>59.895999908447266</c:v>
                </c:pt>
                <c:pt idx="114">
                  <c:v>59.898998260498047</c:v>
                </c:pt>
                <c:pt idx="115">
                  <c:v>59.900001525878906</c:v>
                </c:pt>
                <c:pt idx="116">
                  <c:v>59.9010009765625</c:v>
                </c:pt>
                <c:pt idx="117">
                  <c:v>59.900001525878906</c:v>
                </c:pt>
                <c:pt idx="118">
                  <c:v>59.898998260498047</c:v>
                </c:pt>
                <c:pt idx="119">
                  <c:v>59.898998260498047</c:v>
                </c:pt>
                <c:pt idx="120">
                  <c:v>59.900001525878906</c:v>
                </c:pt>
                <c:pt idx="121">
                  <c:v>59.897998809814453</c:v>
                </c:pt>
                <c:pt idx="122">
                  <c:v>59.897998809814453</c:v>
                </c:pt>
                <c:pt idx="123">
                  <c:v>59.898998260498047</c:v>
                </c:pt>
                <c:pt idx="124">
                  <c:v>59.900001525878906</c:v>
                </c:pt>
                <c:pt idx="125">
                  <c:v>59.902000427246094</c:v>
                </c:pt>
                <c:pt idx="126">
                  <c:v>59.902999877929688</c:v>
                </c:pt>
                <c:pt idx="127">
                  <c:v>59.903999328613281</c:v>
                </c:pt>
                <c:pt idx="128">
                  <c:v>59.904998779296875</c:v>
                </c:pt>
                <c:pt idx="129">
                  <c:v>59.905998229980469</c:v>
                </c:pt>
                <c:pt idx="130">
                  <c:v>59.907001495361328</c:v>
                </c:pt>
                <c:pt idx="131">
                  <c:v>59.908000946044922</c:v>
                </c:pt>
                <c:pt idx="132">
                  <c:v>59.908000946044922</c:v>
                </c:pt>
                <c:pt idx="133">
                  <c:v>59.908000946044922</c:v>
                </c:pt>
                <c:pt idx="134">
                  <c:v>59.909000396728516</c:v>
                </c:pt>
                <c:pt idx="135">
                  <c:v>59.909000396728516</c:v>
                </c:pt>
                <c:pt idx="136">
                  <c:v>59.909000396728516</c:v>
                </c:pt>
                <c:pt idx="137">
                  <c:v>59.908000946044922</c:v>
                </c:pt>
                <c:pt idx="138">
                  <c:v>59.908000946044922</c:v>
                </c:pt>
                <c:pt idx="139">
                  <c:v>59.909000396728516</c:v>
                </c:pt>
                <c:pt idx="140">
                  <c:v>59.910999298095703</c:v>
                </c:pt>
                <c:pt idx="141">
                  <c:v>59.910999298095703</c:v>
                </c:pt>
                <c:pt idx="142">
                  <c:v>59.912998199462891</c:v>
                </c:pt>
                <c:pt idx="143">
                  <c:v>59.91400146484375</c:v>
                </c:pt>
                <c:pt idx="144">
                  <c:v>59.915000915527344</c:v>
                </c:pt>
                <c:pt idx="145">
                  <c:v>59.916999816894531</c:v>
                </c:pt>
                <c:pt idx="146">
                  <c:v>59.919998168945313</c:v>
                </c:pt>
                <c:pt idx="147">
                  <c:v>59.919998168945313</c:v>
                </c:pt>
                <c:pt idx="148">
                  <c:v>59.919998168945313</c:v>
                </c:pt>
                <c:pt idx="149">
                  <c:v>59.919998168945313</c:v>
                </c:pt>
                <c:pt idx="150">
                  <c:v>59.921001434326172</c:v>
                </c:pt>
                <c:pt idx="151">
                  <c:v>59.922000885009766</c:v>
                </c:pt>
                <c:pt idx="152">
                  <c:v>59.922000885009766</c:v>
                </c:pt>
                <c:pt idx="153">
                  <c:v>59.923000335693359</c:v>
                </c:pt>
                <c:pt idx="154">
                  <c:v>59.923999786376953</c:v>
                </c:pt>
                <c:pt idx="155">
                  <c:v>59.924999237060547</c:v>
                </c:pt>
                <c:pt idx="156">
                  <c:v>59.923999786376953</c:v>
                </c:pt>
                <c:pt idx="157">
                  <c:v>59.923999786376953</c:v>
                </c:pt>
                <c:pt idx="158">
                  <c:v>59.925998687744141</c:v>
                </c:pt>
                <c:pt idx="159">
                  <c:v>59.926998138427734</c:v>
                </c:pt>
                <c:pt idx="160">
                  <c:v>59.928001403808594</c:v>
                </c:pt>
                <c:pt idx="161">
                  <c:v>59.929000854492188</c:v>
                </c:pt>
                <c:pt idx="162">
                  <c:v>59.929000854492188</c:v>
                </c:pt>
                <c:pt idx="163">
                  <c:v>59.930000305175781</c:v>
                </c:pt>
                <c:pt idx="164">
                  <c:v>59.929000854492188</c:v>
                </c:pt>
                <c:pt idx="165">
                  <c:v>59.929000854492188</c:v>
                </c:pt>
                <c:pt idx="166">
                  <c:v>59.931999206542969</c:v>
                </c:pt>
                <c:pt idx="167">
                  <c:v>59.937999725341797</c:v>
                </c:pt>
                <c:pt idx="168">
                  <c:v>59.942001342773438</c:v>
                </c:pt>
                <c:pt idx="169">
                  <c:v>59.945999145507813</c:v>
                </c:pt>
                <c:pt idx="170">
                  <c:v>59.948001861572266</c:v>
                </c:pt>
                <c:pt idx="171">
                  <c:v>59.949001312255859</c:v>
                </c:pt>
                <c:pt idx="172">
                  <c:v>59.949001312255859</c:v>
                </c:pt>
                <c:pt idx="173">
                  <c:v>59.949001312255859</c:v>
                </c:pt>
                <c:pt idx="174">
                  <c:v>59.949001312255859</c:v>
                </c:pt>
                <c:pt idx="175">
                  <c:v>59.948001861572266</c:v>
                </c:pt>
                <c:pt idx="176">
                  <c:v>59.949001312255859</c:v>
                </c:pt>
                <c:pt idx="177">
                  <c:v>59.950000762939453</c:v>
                </c:pt>
                <c:pt idx="178">
                  <c:v>59.950000762939453</c:v>
                </c:pt>
                <c:pt idx="179">
                  <c:v>59.950000762939453</c:v>
                </c:pt>
                <c:pt idx="180">
                  <c:v>59.950000762939453</c:v>
                </c:pt>
                <c:pt idx="181">
                  <c:v>59.950000762939453</c:v>
                </c:pt>
                <c:pt idx="182">
                  <c:v>59.950000762939453</c:v>
                </c:pt>
                <c:pt idx="183">
                  <c:v>59.951000213623047</c:v>
                </c:pt>
                <c:pt idx="184">
                  <c:v>59.951000213623047</c:v>
                </c:pt>
                <c:pt idx="185">
                  <c:v>59.951999664306641</c:v>
                </c:pt>
                <c:pt idx="186">
                  <c:v>59.951999664306641</c:v>
                </c:pt>
                <c:pt idx="187">
                  <c:v>59.951999664306641</c:v>
                </c:pt>
                <c:pt idx="188">
                  <c:v>59.952999114990234</c:v>
                </c:pt>
                <c:pt idx="189">
                  <c:v>59.952999114990234</c:v>
                </c:pt>
                <c:pt idx="190">
                  <c:v>59.952999114990234</c:v>
                </c:pt>
                <c:pt idx="191">
                  <c:v>59.952999114990234</c:v>
                </c:pt>
                <c:pt idx="192">
                  <c:v>59.952999114990234</c:v>
                </c:pt>
                <c:pt idx="193">
                  <c:v>59.952999114990234</c:v>
                </c:pt>
                <c:pt idx="194">
                  <c:v>59.952999114990234</c:v>
                </c:pt>
                <c:pt idx="195">
                  <c:v>59.952999114990234</c:v>
                </c:pt>
                <c:pt idx="196">
                  <c:v>59.953998565673828</c:v>
                </c:pt>
                <c:pt idx="197">
                  <c:v>59.952999114990234</c:v>
                </c:pt>
                <c:pt idx="198">
                  <c:v>59.953998565673828</c:v>
                </c:pt>
                <c:pt idx="199">
                  <c:v>59.953998565673828</c:v>
                </c:pt>
                <c:pt idx="200">
                  <c:v>59.953998565673828</c:v>
                </c:pt>
                <c:pt idx="201">
                  <c:v>59.953998565673828</c:v>
                </c:pt>
                <c:pt idx="202">
                  <c:v>59.953998565673828</c:v>
                </c:pt>
                <c:pt idx="203">
                  <c:v>59.953998565673828</c:v>
                </c:pt>
                <c:pt idx="204">
                  <c:v>59.952999114990234</c:v>
                </c:pt>
                <c:pt idx="205">
                  <c:v>59.953998565673828</c:v>
                </c:pt>
                <c:pt idx="206">
                  <c:v>59.952999114990234</c:v>
                </c:pt>
                <c:pt idx="207">
                  <c:v>59.952999114990234</c:v>
                </c:pt>
                <c:pt idx="208">
                  <c:v>59.952999114990234</c:v>
                </c:pt>
                <c:pt idx="209">
                  <c:v>59.952999114990234</c:v>
                </c:pt>
                <c:pt idx="210">
                  <c:v>59.953998565673828</c:v>
                </c:pt>
                <c:pt idx="211">
                  <c:v>59.953998565673828</c:v>
                </c:pt>
                <c:pt idx="212">
                  <c:v>59.953998565673828</c:v>
                </c:pt>
                <c:pt idx="213">
                  <c:v>59.955001831054688</c:v>
                </c:pt>
                <c:pt idx="214">
                  <c:v>59.955001831054688</c:v>
                </c:pt>
                <c:pt idx="215">
                  <c:v>59.956001281738281</c:v>
                </c:pt>
                <c:pt idx="216">
                  <c:v>59.956001281738281</c:v>
                </c:pt>
                <c:pt idx="217">
                  <c:v>59.955001831054688</c:v>
                </c:pt>
                <c:pt idx="218">
                  <c:v>59.955001831054688</c:v>
                </c:pt>
                <c:pt idx="219">
                  <c:v>59.956001281738281</c:v>
                </c:pt>
                <c:pt idx="220">
                  <c:v>59.958000183105469</c:v>
                </c:pt>
                <c:pt idx="221">
                  <c:v>59.958999633789063</c:v>
                </c:pt>
                <c:pt idx="222">
                  <c:v>59.96099853515625</c:v>
                </c:pt>
                <c:pt idx="223">
                  <c:v>59.962001800537109</c:v>
                </c:pt>
                <c:pt idx="224">
                  <c:v>59.964000701904297</c:v>
                </c:pt>
                <c:pt idx="225">
                  <c:v>59.965000152587891</c:v>
                </c:pt>
                <c:pt idx="226">
                  <c:v>59.964000701904297</c:v>
                </c:pt>
                <c:pt idx="227">
                  <c:v>59.964000701904297</c:v>
                </c:pt>
                <c:pt idx="228">
                  <c:v>59.964000701904297</c:v>
                </c:pt>
                <c:pt idx="229">
                  <c:v>59.963001251220703</c:v>
                </c:pt>
                <c:pt idx="230">
                  <c:v>59.963001251220703</c:v>
                </c:pt>
                <c:pt idx="231">
                  <c:v>59.963001251220703</c:v>
                </c:pt>
                <c:pt idx="232">
                  <c:v>59.962001800537109</c:v>
                </c:pt>
                <c:pt idx="233">
                  <c:v>59.962001800537109</c:v>
                </c:pt>
                <c:pt idx="234">
                  <c:v>59.96099853515625</c:v>
                </c:pt>
                <c:pt idx="235">
                  <c:v>59.959999084472656</c:v>
                </c:pt>
                <c:pt idx="236">
                  <c:v>59.958000183105469</c:v>
                </c:pt>
                <c:pt idx="237">
                  <c:v>59.958000183105469</c:v>
                </c:pt>
                <c:pt idx="238">
                  <c:v>59.958999633789063</c:v>
                </c:pt>
                <c:pt idx="239">
                  <c:v>59.96099853515625</c:v>
                </c:pt>
                <c:pt idx="240">
                  <c:v>59.962001800537109</c:v>
                </c:pt>
                <c:pt idx="241">
                  <c:v>59.964000701904297</c:v>
                </c:pt>
                <c:pt idx="242">
                  <c:v>59.966999053955078</c:v>
                </c:pt>
                <c:pt idx="243">
                  <c:v>59.967998504638672</c:v>
                </c:pt>
                <c:pt idx="244">
                  <c:v>59.970001220703125</c:v>
                </c:pt>
                <c:pt idx="245">
                  <c:v>59.970001220703125</c:v>
                </c:pt>
                <c:pt idx="246">
                  <c:v>59.970001220703125</c:v>
                </c:pt>
                <c:pt idx="247">
                  <c:v>59.971000671386719</c:v>
                </c:pt>
                <c:pt idx="248">
                  <c:v>59.970001220703125</c:v>
                </c:pt>
                <c:pt idx="249">
                  <c:v>59.970001220703125</c:v>
                </c:pt>
                <c:pt idx="250">
                  <c:v>59.971000671386719</c:v>
                </c:pt>
                <c:pt idx="251">
                  <c:v>59.972000122070313</c:v>
                </c:pt>
                <c:pt idx="252">
                  <c:v>59.972000122070313</c:v>
                </c:pt>
                <c:pt idx="253">
                  <c:v>59.972000122070313</c:v>
                </c:pt>
                <c:pt idx="254">
                  <c:v>59.972000122070313</c:v>
                </c:pt>
                <c:pt idx="255">
                  <c:v>59.972000122070313</c:v>
                </c:pt>
                <c:pt idx="256">
                  <c:v>59.972000122070313</c:v>
                </c:pt>
                <c:pt idx="257">
                  <c:v>59.972999572753906</c:v>
                </c:pt>
                <c:pt idx="258">
                  <c:v>59.9739990234375</c:v>
                </c:pt>
                <c:pt idx="259">
                  <c:v>59.9739990234375</c:v>
                </c:pt>
                <c:pt idx="260">
                  <c:v>59.9739990234375</c:v>
                </c:pt>
                <c:pt idx="261">
                  <c:v>59.9739990234375</c:v>
                </c:pt>
                <c:pt idx="262">
                  <c:v>59.9739990234375</c:v>
                </c:pt>
                <c:pt idx="263">
                  <c:v>59.9739990234375</c:v>
                </c:pt>
                <c:pt idx="264">
                  <c:v>59.9739990234375</c:v>
                </c:pt>
                <c:pt idx="265">
                  <c:v>59.974998474121094</c:v>
                </c:pt>
                <c:pt idx="266">
                  <c:v>59.974998474121094</c:v>
                </c:pt>
                <c:pt idx="267">
                  <c:v>59.974998474121094</c:v>
                </c:pt>
                <c:pt idx="268">
                  <c:v>59.974998474121094</c:v>
                </c:pt>
                <c:pt idx="269">
                  <c:v>59.974998474121094</c:v>
                </c:pt>
                <c:pt idx="270">
                  <c:v>59.976001739501953</c:v>
                </c:pt>
                <c:pt idx="271">
                  <c:v>59.974998474121094</c:v>
                </c:pt>
                <c:pt idx="272">
                  <c:v>59.976001739501953</c:v>
                </c:pt>
                <c:pt idx="273">
                  <c:v>59.976001739501953</c:v>
                </c:pt>
                <c:pt idx="274">
                  <c:v>59.977001190185547</c:v>
                </c:pt>
                <c:pt idx="275">
                  <c:v>59.977001190185547</c:v>
                </c:pt>
                <c:pt idx="276">
                  <c:v>59.976001739501953</c:v>
                </c:pt>
                <c:pt idx="277">
                  <c:v>59.976001739501953</c:v>
                </c:pt>
                <c:pt idx="278">
                  <c:v>59.974998474121094</c:v>
                </c:pt>
                <c:pt idx="279">
                  <c:v>59.972999572753906</c:v>
                </c:pt>
                <c:pt idx="280">
                  <c:v>59.971000671386719</c:v>
                </c:pt>
                <c:pt idx="281">
                  <c:v>59.969001770019531</c:v>
                </c:pt>
                <c:pt idx="282">
                  <c:v>59.965000152587891</c:v>
                </c:pt>
                <c:pt idx="283">
                  <c:v>59.963001251220703</c:v>
                </c:pt>
                <c:pt idx="284">
                  <c:v>59.962001800537109</c:v>
                </c:pt>
                <c:pt idx="285">
                  <c:v>59.962001800537109</c:v>
                </c:pt>
                <c:pt idx="286">
                  <c:v>59.962001800537109</c:v>
                </c:pt>
                <c:pt idx="287">
                  <c:v>59.962001800537109</c:v>
                </c:pt>
                <c:pt idx="288">
                  <c:v>59.963001251220703</c:v>
                </c:pt>
                <c:pt idx="289">
                  <c:v>59.964000701904297</c:v>
                </c:pt>
                <c:pt idx="290">
                  <c:v>59.965000152587891</c:v>
                </c:pt>
                <c:pt idx="291">
                  <c:v>59.965999603271484</c:v>
                </c:pt>
                <c:pt idx="292">
                  <c:v>59.966999053955078</c:v>
                </c:pt>
                <c:pt idx="293">
                  <c:v>59.966999053955078</c:v>
                </c:pt>
                <c:pt idx="294">
                  <c:v>59.966999053955078</c:v>
                </c:pt>
                <c:pt idx="295">
                  <c:v>59.971000671386719</c:v>
                </c:pt>
                <c:pt idx="296">
                  <c:v>59.9739990234375</c:v>
                </c:pt>
                <c:pt idx="297">
                  <c:v>59.974998474121094</c:v>
                </c:pt>
                <c:pt idx="298">
                  <c:v>59.974998474121094</c:v>
                </c:pt>
                <c:pt idx="299">
                  <c:v>59.976001739501953</c:v>
                </c:pt>
                <c:pt idx="300">
                  <c:v>59.977001190185547</c:v>
                </c:pt>
                <c:pt idx="301">
                  <c:v>59.977001190185547</c:v>
                </c:pt>
                <c:pt idx="302">
                  <c:v>59.976001739501953</c:v>
                </c:pt>
                <c:pt idx="303">
                  <c:v>59.976001739501953</c:v>
                </c:pt>
                <c:pt idx="304">
                  <c:v>59.976001739501953</c:v>
                </c:pt>
                <c:pt idx="305">
                  <c:v>59.977001190185547</c:v>
                </c:pt>
                <c:pt idx="306">
                  <c:v>59.978000640869141</c:v>
                </c:pt>
                <c:pt idx="307">
                  <c:v>59.978000640869141</c:v>
                </c:pt>
                <c:pt idx="308">
                  <c:v>59.979000091552734</c:v>
                </c:pt>
                <c:pt idx="309">
                  <c:v>59.979999542236328</c:v>
                </c:pt>
                <c:pt idx="310">
                  <c:v>59.980998992919922</c:v>
                </c:pt>
                <c:pt idx="311">
                  <c:v>59.981998443603516</c:v>
                </c:pt>
                <c:pt idx="312">
                  <c:v>59.981998443603516</c:v>
                </c:pt>
                <c:pt idx="313">
                  <c:v>59.983001708984375</c:v>
                </c:pt>
                <c:pt idx="314">
                  <c:v>59.981998443603516</c:v>
                </c:pt>
                <c:pt idx="315">
                  <c:v>59.981998443603516</c:v>
                </c:pt>
                <c:pt idx="316">
                  <c:v>59.981998443603516</c:v>
                </c:pt>
                <c:pt idx="317">
                  <c:v>59.980998992919922</c:v>
                </c:pt>
                <c:pt idx="318">
                  <c:v>59.980998992919922</c:v>
                </c:pt>
                <c:pt idx="319">
                  <c:v>59.979999542236328</c:v>
                </c:pt>
                <c:pt idx="320">
                  <c:v>59.979999542236328</c:v>
                </c:pt>
                <c:pt idx="321">
                  <c:v>59.979999542236328</c:v>
                </c:pt>
                <c:pt idx="322">
                  <c:v>59.979999542236328</c:v>
                </c:pt>
                <c:pt idx="323">
                  <c:v>59.979999542236328</c:v>
                </c:pt>
                <c:pt idx="324">
                  <c:v>59.979999542236328</c:v>
                </c:pt>
                <c:pt idx="325">
                  <c:v>59.980998992919922</c:v>
                </c:pt>
                <c:pt idx="326">
                  <c:v>59.980998992919922</c:v>
                </c:pt>
                <c:pt idx="327">
                  <c:v>59.981998443603516</c:v>
                </c:pt>
                <c:pt idx="328">
                  <c:v>59.981998443603516</c:v>
                </c:pt>
                <c:pt idx="329">
                  <c:v>59.983001708984375</c:v>
                </c:pt>
                <c:pt idx="330">
                  <c:v>59.983001708984375</c:v>
                </c:pt>
                <c:pt idx="331">
                  <c:v>59.983001708984375</c:v>
                </c:pt>
                <c:pt idx="332">
                  <c:v>59.984001159667969</c:v>
                </c:pt>
                <c:pt idx="333">
                  <c:v>59.985000610351563</c:v>
                </c:pt>
                <c:pt idx="334">
                  <c:v>59.985000610351563</c:v>
                </c:pt>
                <c:pt idx="335">
                  <c:v>59.986000061035156</c:v>
                </c:pt>
                <c:pt idx="336">
                  <c:v>59.98699951171875</c:v>
                </c:pt>
                <c:pt idx="337">
                  <c:v>59.98699951171875</c:v>
                </c:pt>
                <c:pt idx="338">
                  <c:v>59.98699951171875</c:v>
                </c:pt>
                <c:pt idx="339">
                  <c:v>59.986000061035156</c:v>
                </c:pt>
                <c:pt idx="340">
                  <c:v>59.98699951171875</c:v>
                </c:pt>
                <c:pt idx="341">
                  <c:v>59.98699951171875</c:v>
                </c:pt>
                <c:pt idx="342">
                  <c:v>59.987998962402344</c:v>
                </c:pt>
                <c:pt idx="343">
                  <c:v>59.987998962402344</c:v>
                </c:pt>
                <c:pt idx="344">
                  <c:v>59.988998413085938</c:v>
                </c:pt>
                <c:pt idx="345">
                  <c:v>59.991001129150391</c:v>
                </c:pt>
                <c:pt idx="346">
                  <c:v>59.992000579833984</c:v>
                </c:pt>
                <c:pt idx="347">
                  <c:v>59.993000030517578</c:v>
                </c:pt>
                <c:pt idx="348">
                  <c:v>59.993999481201172</c:v>
                </c:pt>
                <c:pt idx="349">
                  <c:v>59.994998931884766</c:v>
                </c:pt>
                <c:pt idx="350">
                  <c:v>59.997001647949219</c:v>
                </c:pt>
                <c:pt idx="351">
                  <c:v>59.998001098632813</c:v>
                </c:pt>
                <c:pt idx="352">
                  <c:v>60</c:v>
                </c:pt>
                <c:pt idx="353">
                  <c:v>60.001998901367188</c:v>
                </c:pt>
                <c:pt idx="354">
                  <c:v>60.004001617431641</c:v>
                </c:pt>
                <c:pt idx="355">
                  <c:v>60.004001617431641</c:v>
                </c:pt>
                <c:pt idx="356">
                  <c:v>60.002998352050781</c:v>
                </c:pt>
                <c:pt idx="357">
                  <c:v>60.004001617431641</c:v>
                </c:pt>
                <c:pt idx="358">
                  <c:v>60.004001617431641</c:v>
                </c:pt>
                <c:pt idx="359">
                  <c:v>60.005001068115234</c:v>
                </c:pt>
                <c:pt idx="360">
                  <c:v>60.006000518798828</c:v>
                </c:pt>
                <c:pt idx="361">
                  <c:v>60.006999969482422</c:v>
                </c:pt>
                <c:pt idx="362">
                  <c:v>60.007999420166016</c:v>
                </c:pt>
                <c:pt idx="363">
                  <c:v>60.008998870849609</c:v>
                </c:pt>
                <c:pt idx="364">
                  <c:v>60.008998870849609</c:v>
                </c:pt>
                <c:pt idx="365">
                  <c:v>60.005001068115234</c:v>
                </c:pt>
                <c:pt idx="366">
                  <c:v>60.001998901367188</c:v>
                </c:pt>
                <c:pt idx="367">
                  <c:v>60</c:v>
                </c:pt>
                <c:pt idx="368">
                  <c:v>59.997001647949219</c:v>
                </c:pt>
                <c:pt idx="369">
                  <c:v>59.993999481201172</c:v>
                </c:pt>
                <c:pt idx="370">
                  <c:v>59.991001129150391</c:v>
                </c:pt>
                <c:pt idx="371">
                  <c:v>59.988998413085938</c:v>
                </c:pt>
                <c:pt idx="372">
                  <c:v>59.987998962402344</c:v>
                </c:pt>
                <c:pt idx="373">
                  <c:v>59.98699951171875</c:v>
                </c:pt>
                <c:pt idx="374">
                  <c:v>59.986000061035156</c:v>
                </c:pt>
                <c:pt idx="375">
                  <c:v>59.985000610351563</c:v>
                </c:pt>
                <c:pt idx="376">
                  <c:v>59.984001159667969</c:v>
                </c:pt>
                <c:pt idx="377">
                  <c:v>59.984001159667969</c:v>
                </c:pt>
                <c:pt idx="378">
                  <c:v>59.984001159667969</c:v>
                </c:pt>
                <c:pt idx="379">
                  <c:v>59.985000610351563</c:v>
                </c:pt>
                <c:pt idx="380">
                  <c:v>59.986000061035156</c:v>
                </c:pt>
                <c:pt idx="381">
                  <c:v>59.986000061035156</c:v>
                </c:pt>
                <c:pt idx="382">
                  <c:v>59.986000061035156</c:v>
                </c:pt>
                <c:pt idx="383">
                  <c:v>59.987998962402344</c:v>
                </c:pt>
                <c:pt idx="384">
                  <c:v>59.987998962402344</c:v>
                </c:pt>
                <c:pt idx="385">
                  <c:v>59.987998962402344</c:v>
                </c:pt>
                <c:pt idx="386">
                  <c:v>59.988998413085938</c:v>
                </c:pt>
                <c:pt idx="387">
                  <c:v>59.988998413085938</c:v>
                </c:pt>
                <c:pt idx="388">
                  <c:v>59.988998413085938</c:v>
                </c:pt>
                <c:pt idx="389">
                  <c:v>59.990001678466797</c:v>
                </c:pt>
                <c:pt idx="390">
                  <c:v>59.988998413085938</c:v>
                </c:pt>
                <c:pt idx="391">
                  <c:v>59.990001678466797</c:v>
                </c:pt>
                <c:pt idx="392">
                  <c:v>59.991001129150391</c:v>
                </c:pt>
                <c:pt idx="393">
                  <c:v>59.991001129150391</c:v>
                </c:pt>
                <c:pt idx="394">
                  <c:v>59.992000579833984</c:v>
                </c:pt>
                <c:pt idx="395">
                  <c:v>59.993000030517578</c:v>
                </c:pt>
                <c:pt idx="396">
                  <c:v>59.993000030517578</c:v>
                </c:pt>
                <c:pt idx="397">
                  <c:v>59.993000030517578</c:v>
                </c:pt>
                <c:pt idx="398">
                  <c:v>59.993999481201172</c:v>
                </c:pt>
                <c:pt idx="399">
                  <c:v>59.993999481201172</c:v>
                </c:pt>
                <c:pt idx="400">
                  <c:v>59.993999481201172</c:v>
                </c:pt>
                <c:pt idx="401">
                  <c:v>59.993999481201172</c:v>
                </c:pt>
                <c:pt idx="402">
                  <c:v>59.993999481201172</c:v>
                </c:pt>
                <c:pt idx="403">
                  <c:v>59.993000030517578</c:v>
                </c:pt>
                <c:pt idx="404">
                  <c:v>59.993000030517578</c:v>
                </c:pt>
                <c:pt idx="405">
                  <c:v>59.993999481201172</c:v>
                </c:pt>
                <c:pt idx="406">
                  <c:v>59.993000030517578</c:v>
                </c:pt>
                <c:pt idx="407">
                  <c:v>59.993000030517578</c:v>
                </c:pt>
                <c:pt idx="408">
                  <c:v>59.993000030517578</c:v>
                </c:pt>
                <c:pt idx="409">
                  <c:v>59.993000030517578</c:v>
                </c:pt>
                <c:pt idx="410">
                  <c:v>59.992000579833984</c:v>
                </c:pt>
                <c:pt idx="411">
                  <c:v>59.991001129150391</c:v>
                </c:pt>
                <c:pt idx="412">
                  <c:v>59.990001678466797</c:v>
                </c:pt>
                <c:pt idx="413">
                  <c:v>59.990001678466797</c:v>
                </c:pt>
                <c:pt idx="414">
                  <c:v>59.990001678466797</c:v>
                </c:pt>
                <c:pt idx="415">
                  <c:v>59.988998413085938</c:v>
                </c:pt>
                <c:pt idx="416">
                  <c:v>59.987998962402344</c:v>
                </c:pt>
                <c:pt idx="417">
                  <c:v>59.98699951171875</c:v>
                </c:pt>
                <c:pt idx="418">
                  <c:v>59.986000061035156</c:v>
                </c:pt>
                <c:pt idx="419">
                  <c:v>59.986000061035156</c:v>
                </c:pt>
                <c:pt idx="420">
                  <c:v>59.986000061035156</c:v>
                </c:pt>
                <c:pt idx="421">
                  <c:v>59.986000061035156</c:v>
                </c:pt>
                <c:pt idx="422">
                  <c:v>59.986000061035156</c:v>
                </c:pt>
                <c:pt idx="423">
                  <c:v>59.986000061035156</c:v>
                </c:pt>
                <c:pt idx="424">
                  <c:v>59.986000061035156</c:v>
                </c:pt>
                <c:pt idx="425">
                  <c:v>59.985000610351563</c:v>
                </c:pt>
                <c:pt idx="426">
                  <c:v>59.986000061035156</c:v>
                </c:pt>
                <c:pt idx="427">
                  <c:v>59.986000061035156</c:v>
                </c:pt>
                <c:pt idx="428">
                  <c:v>59.986000061035156</c:v>
                </c:pt>
                <c:pt idx="429">
                  <c:v>59.98699951171875</c:v>
                </c:pt>
                <c:pt idx="430">
                  <c:v>59.986000061035156</c:v>
                </c:pt>
                <c:pt idx="431">
                  <c:v>59.986000061035156</c:v>
                </c:pt>
                <c:pt idx="432">
                  <c:v>59.987998962402344</c:v>
                </c:pt>
                <c:pt idx="433">
                  <c:v>59.991001129150391</c:v>
                </c:pt>
                <c:pt idx="434">
                  <c:v>59.993000030517578</c:v>
                </c:pt>
                <c:pt idx="435">
                  <c:v>59.993999481201172</c:v>
                </c:pt>
                <c:pt idx="436">
                  <c:v>59.997001647949219</c:v>
                </c:pt>
                <c:pt idx="437">
                  <c:v>59.998001098632813</c:v>
                </c:pt>
                <c:pt idx="438">
                  <c:v>59.999000549316406</c:v>
                </c:pt>
                <c:pt idx="439">
                  <c:v>59.999000549316406</c:v>
                </c:pt>
                <c:pt idx="440">
                  <c:v>59.997001647949219</c:v>
                </c:pt>
                <c:pt idx="441">
                  <c:v>59.995998382568359</c:v>
                </c:pt>
                <c:pt idx="442">
                  <c:v>59.995998382568359</c:v>
                </c:pt>
                <c:pt idx="443">
                  <c:v>59.994998931884766</c:v>
                </c:pt>
                <c:pt idx="444">
                  <c:v>59.993999481201172</c:v>
                </c:pt>
                <c:pt idx="445">
                  <c:v>59.993000030517578</c:v>
                </c:pt>
                <c:pt idx="446">
                  <c:v>59.990001678466797</c:v>
                </c:pt>
                <c:pt idx="447">
                  <c:v>59.987998962402344</c:v>
                </c:pt>
                <c:pt idx="448">
                  <c:v>59.987998962402344</c:v>
                </c:pt>
                <c:pt idx="449">
                  <c:v>59.987998962402344</c:v>
                </c:pt>
                <c:pt idx="450">
                  <c:v>59.987998962402344</c:v>
                </c:pt>
                <c:pt idx="451">
                  <c:v>59.988998413085938</c:v>
                </c:pt>
                <c:pt idx="452">
                  <c:v>59.987998962402344</c:v>
                </c:pt>
                <c:pt idx="453">
                  <c:v>59.986000061035156</c:v>
                </c:pt>
                <c:pt idx="454">
                  <c:v>59.983001708984375</c:v>
                </c:pt>
                <c:pt idx="455">
                  <c:v>59.980998992919922</c:v>
                </c:pt>
                <c:pt idx="456">
                  <c:v>59.979999542236328</c:v>
                </c:pt>
                <c:pt idx="457">
                  <c:v>59.979000091552734</c:v>
                </c:pt>
                <c:pt idx="458">
                  <c:v>59.976001739501953</c:v>
                </c:pt>
                <c:pt idx="459">
                  <c:v>59.974998474121094</c:v>
                </c:pt>
                <c:pt idx="460">
                  <c:v>59.9739990234375</c:v>
                </c:pt>
                <c:pt idx="461">
                  <c:v>59.9739990234375</c:v>
                </c:pt>
                <c:pt idx="462">
                  <c:v>59.9739990234375</c:v>
                </c:pt>
                <c:pt idx="463">
                  <c:v>59.9739990234375</c:v>
                </c:pt>
                <c:pt idx="464">
                  <c:v>59.9739990234375</c:v>
                </c:pt>
                <c:pt idx="465">
                  <c:v>59.972999572753906</c:v>
                </c:pt>
                <c:pt idx="466">
                  <c:v>59.972000122070313</c:v>
                </c:pt>
                <c:pt idx="467">
                  <c:v>59.972999572753906</c:v>
                </c:pt>
                <c:pt idx="468">
                  <c:v>59.972000122070313</c:v>
                </c:pt>
                <c:pt idx="469">
                  <c:v>59.972000122070313</c:v>
                </c:pt>
                <c:pt idx="470">
                  <c:v>59.972999572753906</c:v>
                </c:pt>
                <c:pt idx="471">
                  <c:v>59.972999572753906</c:v>
                </c:pt>
                <c:pt idx="472">
                  <c:v>59.9739990234375</c:v>
                </c:pt>
                <c:pt idx="473">
                  <c:v>59.974998474121094</c:v>
                </c:pt>
                <c:pt idx="474">
                  <c:v>59.977001190185547</c:v>
                </c:pt>
                <c:pt idx="475">
                  <c:v>59.981998443603516</c:v>
                </c:pt>
                <c:pt idx="476">
                  <c:v>59.986000061035156</c:v>
                </c:pt>
                <c:pt idx="477">
                  <c:v>59.988998413085938</c:v>
                </c:pt>
                <c:pt idx="478">
                  <c:v>59.991001129150391</c:v>
                </c:pt>
                <c:pt idx="479">
                  <c:v>59.992000579833984</c:v>
                </c:pt>
                <c:pt idx="480">
                  <c:v>59.992000579833984</c:v>
                </c:pt>
                <c:pt idx="481">
                  <c:v>59.991001129150391</c:v>
                </c:pt>
                <c:pt idx="482">
                  <c:v>59.988998413085938</c:v>
                </c:pt>
                <c:pt idx="483">
                  <c:v>59.987998962402344</c:v>
                </c:pt>
                <c:pt idx="484">
                  <c:v>59.98699951171875</c:v>
                </c:pt>
                <c:pt idx="485">
                  <c:v>59.984001159667969</c:v>
                </c:pt>
                <c:pt idx="486">
                  <c:v>59.983001708984375</c:v>
                </c:pt>
                <c:pt idx="487">
                  <c:v>59.981998443603516</c:v>
                </c:pt>
                <c:pt idx="488">
                  <c:v>59.980998992919922</c:v>
                </c:pt>
                <c:pt idx="489">
                  <c:v>59.981998443603516</c:v>
                </c:pt>
                <c:pt idx="490">
                  <c:v>59.981998443603516</c:v>
                </c:pt>
                <c:pt idx="491">
                  <c:v>59.983001708984375</c:v>
                </c:pt>
                <c:pt idx="492">
                  <c:v>59.984001159667969</c:v>
                </c:pt>
                <c:pt idx="493">
                  <c:v>59.985000610351563</c:v>
                </c:pt>
                <c:pt idx="494">
                  <c:v>59.985000610351563</c:v>
                </c:pt>
                <c:pt idx="495">
                  <c:v>59.985000610351563</c:v>
                </c:pt>
                <c:pt idx="496">
                  <c:v>59.986000061035156</c:v>
                </c:pt>
                <c:pt idx="497">
                  <c:v>59.987998962402344</c:v>
                </c:pt>
                <c:pt idx="498">
                  <c:v>59.990001678466797</c:v>
                </c:pt>
                <c:pt idx="499">
                  <c:v>59.992000579833984</c:v>
                </c:pt>
                <c:pt idx="500">
                  <c:v>59.991001129150391</c:v>
                </c:pt>
                <c:pt idx="501">
                  <c:v>59.991001129150391</c:v>
                </c:pt>
                <c:pt idx="502">
                  <c:v>59.991001129150391</c:v>
                </c:pt>
                <c:pt idx="503">
                  <c:v>59.993000030517578</c:v>
                </c:pt>
                <c:pt idx="504">
                  <c:v>59.993000030517578</c:v>
                </c:pt>
                <c:pt idx="505">
                  <c:v>59.993000030517578</c:v>
                </c:pt>
                <c:pt idx="506">
                  <c:v>59.993999481201172</c:v>
                </c:pt>
                <c:pt idx="507">
                  <c:v>59.994998931884766</c:v>
                </c:pt>
                <c:pt idx="508">
                  <c:v>59.995998382568359</c:v>
                </c:pt>
                <c:pt idx="509">
                  <c:v>59.994998931884766</c:v>
                </c:pt>
                <c:pt idx="510">
                  <c:v>59.993999481201172</c:v>
                </c:pt>
                <c:pt idx="511">
                  <c:v>59.993999481201172</c:v>
                </c:pt>
                <c:pt idx="512">
                  <c:v>59.993000030517578</c:v>
                </c:pt>
                <c:pt idx="513">
                  <c:v>59.992000579833984</c:v>
                </c:pt>
                <c:pt idx="514">
                  <c:v>59.991001129150391</c:v>
                </c:pt>
                <c:pt idx="515">
                  <c:v>59.992000579833984</c:v>
                </c:pt>
                <c:pt idx="516">
                  <c:v>59.992000579833984</c:v>
                </c:pt>
                <c:pt idx="517">
                  <c:v>59.992000579833984</c:v>
                </c:pt>
                <c:pt idx="518">
                  <c:v>59.992000579833984</c:v>
                </c:pt>
                <c:pt idx="519">
                  <c:v>59.992000579833984</c:v>
                </c:pt>
                <c:pt idx="520">
                  <c:v>59.992000579833984</c:v>
                </c:pt>
                <c:pt idx="521">
                  <c:v>59.993999481201172</c:v>
                </c:pt>
                <c:pt idx="522">
                  <c:v>59.995998382568359</c:v>
                </c:pt>
                <c:pt idx="523">
                  <c:v>59.998001098632813</c:v>
                </c:pt>
                <c:pt idx="524">
                  <c:v>59.998001098632813</c:v>
                </c:pt>
                <c:pt idx="525">
                  <c:v>59.999000549316406</c:v>
                </c:pt>
                <c:pt idx="526">
                  <c:v>60</c:v>
                </c:pt>
                <c:pt idx="527">
                  <c:v>60</c:v>
                </c:pt>
                <c:pt idx="528">
                  <c:v>60.001998901367188</c:v>
                </c:pt>
                <c:pt idx="529">
                  <c:v>60.001998901367188</c:v>
                </c:pt>
                <c:pt idx="530">
                  <c:v>60.002998352050781</c:v>
                </c:pt>
                <c:pt idx="531">
                  <c:v>60.002998352050781</c:v>
                </c:pt>
                <c:pt idx="532">
                  <c:v>60.004001617431641</c:v>
                </c:pt>
                <c:pt idx="533">
                  <c:v>60.005001068115234</c:v>
                </c:pt>
                <c:pt idx="534">
                  <c:v>60.006000518798828</c:v>
                </c:pt>
                <c:pt idx="535">
                  <c:v>60.006999969482422</c:v>
                </c:pt>
                <c:pt idx="536">
                  <c:v>60.008998870849609</c:v>
                </c:pt>
                <c:pt idx="537">
                  <c:v>60.008998870849609</c:v>
                </c:pt>
                <c:pt idx="538">
                  <c:v>60.009998321533203</c:v>
                </c:pt>
                <c:pt idx="539">
                  <c:v>60.008998870849609</c:v>
                </c:pt>
                <c:pt idx="540">
                  <c:v>60.008998870849609</c:v>
                </c:pt>
                <c:pt idx="541">
                  <c:v>60.009998321533203</c:v>
                </c:pt>
                <c:pt idx="542">
                  <c:v>60.011001586914063</c:v>
                </c:pt>
                <c:pt idx="543">
                  <c:v>60.009998321533203</c:v>
                </c:pt>
                <c:pt idx="544">
                  <c:v>60.009998321533203</c:v>
                </c:pt>
                <c:pt idx="545">
                  <c:v>60.009998321533203</c:v>
                </c:pt>
                <c:pt idx="546">
                  <c:v>60.008998870849609</c:v>
                </c:pt>
                <c:pt idx="547">
                  <c:v>60.008998870849609</c:v>
                </c:pt>
                <c:pt idx="548">
                  <c:v>60.007999420166016</c:v>
                </c:pt>
                <c:pt idx="549">
                  <c:v>60.006999969482422</c:v>
                </c:pt>
                <c:pt idx="550">
                  <c:v>60.006000518798828</c:v>
                </c:pt>
                <c:pt idx="551">
                  <c:v>60.004001617431641</c:v>
                </c:pt>
                <c:pt idx="552">
                  <c:v>60.002998352050781</c:v>
                </c:pt>
                <c:pt idx="553">
                  <c:v>60.000999450683594</c:v>
                </c:pt>
                <c:pt idx="554">
                  <c:v>59.999000549316406</c:v>
                </c:pt>
                <c:pt idx="555">
                  <c:v>59.998001098632813</c:v>
                </c:pt>
                <c:pt idx="556">
                  <c:v>59.995998382568359</c:v>
                </c:pt>
                <c:pt idx="557">
                  <c:v>59.994998931884766</c:v>
                </c:pt>
                <c:pt idx="558">
                  <c:v>59.995998382568359</c:v>
                </c:pt>
                <c:pt idx="559">
                  <c:v>59.999000549316406</c:v>
                </c:pt>
                <c:pt idx="560">
                  <c:v>60.002998352050781</c:v>
                </c:pt>
                <c:pt idx="561">
                  <c:v>60.002998352050781</c:v>
                </c:pt>
                <c:pt idx="562">
                  <c:v>60.004001617431641</c:v>
                </c:pt>
                <c:pt idx="563">
                  <c:v>60.004001617431641</c:v>
                </c:pt>
                <c:pt idx="564">
                  <c:v>60.001998901367188</c:v>
                </c:pt>
                <c:pt idx="565">
                  <c:v>60.000999450683594</c:v>
                </c:pt>
                <c:pt idx="566">
                  <c:v>59.999000549316406</c:v>
                </c:pt>
                <c:pt idx="567">
                  <c:v>59.995998382568359</c:v>
                </c:pt>
                <c:pt idx="568">
                  <c:v>59.994998931884766</c:v>
                </c:pt>
                <c:pt idx="569">
                  <c:v>59.993000030517578</c:v>
                </c:pt>
                <c:pt idx="570">
                  <c:v>59.992000579833984</c:v>
                </c:pt>
                <c:pt idx="571">
                  <c:v>59.990001678466797</c:v>
                </c:pt>
                <c:pt idx="572">
                  <c:v>59.988998413085938</c:v>
                </c:pt>
                <c:pt idx="573">
                  <c:v>59.987998962402344</c:v>
                </c:pt>
                <c:pt idx="574">
                  <c:v>59.98699951171875</c:v>
                </c:pt>
                <c:pt idx="575">
                  <c:v>59.986000061035156</c:v>
                </c:pt>
                <c:pt idx="576">
                  <c:v>59.985000610351563</c:v>
                </c:pt>
                <c:pt idx="577">
                  <c:v>59.984001159667969</c:v>
                </c:pt>
                <c:pt idx="578">
                  <c:v>59.984001159667969</c:v>
                </c:pt>
                <c:pt idx="579">
                  <c:v>59.985000610351563</c:v>
                </c:pt>
                <c:pt idx="580">
                  <c:v>59.98699951171875</c:v>
                </c:pt>
                <c:pt idx="581">
                  <c:v>59.987998962402344</c:v>
                </c:pt>
                <c:pt idx="582">
                  <c:v>59.988998413085938</c:v>
                </c:pt>
                <c:pt idx="583">
                  <c:v>59.990001678466797</c:v>
                </c:pt>
                <c:pt idx="584">
                  <c:v>59.988998413085938</c:v>
                </c:pt>
                <c:pt idx="585">
                  <c:v>59.990001678466797</c:v>
                </c:pt>
                <c:pt idx="586">
                  <c:v>59.990001678466797</c:v>
                </c:pt>
                <c:pt idx="587">
                  <c:v>59.990001678466797</c:v>
                </c:pt>
                <c:pt idx="588">
                  <c:v>59.990001678466797</c:v>
                </c:pt>
                <c:pt idx="589">
                  <c:v>59.988998413085938</c:v>
                </c:pt>
                <c:pt idx="590">
                  <c:v>59.988998413085938</c:v>
                </c:pt>
                <c:pt idx="591">
                  <c:v>59.988998413085938</c:v>
                </c:pt>
                <c:pt idx="592">
                  <c:v>59.987998962402344</c:v>
                </c:pt>
                <c:pt idx="593">
                  <c:v>59.98699951171875</c:v>
                </c:pt>
                <c:pt idx="594">
                  <c:v>59.988998413085938</c:v>
                </c:pt>
                <c:pt idx="595">
                  <c:v>59.991001129150391</c:v>
                </c:pt>
                <c:pt idx="596">
                  <c:v>59.993000030517578</c:v>
                </c:pt>
                <c:pt idx="597">
                  <c:v>59.993999481201172</c:v>
                </c:pt>
                <c:pt idx="598">
                  <c:v>59.995998382568359</c:v>
                </c:pt>
                <c:pt idx="599">
                  <c:v>59.998001098632813</c:v>
                </c:pt>
              </c:numCache>
            </c:numRef>
          </c:val>
          <c:smooth val="0"/>
          <c:extLst>
            <c:ext xmlns:c16="http://schemas.microsoft.com/office/drawing/2014/chart" uri="{C3380CC4-5D6E-409C-BE32-E72D297353CC}">
              <c16:uniqueId val="{00000000-532A-44C7-9CC0-2D40682DE730}"/>
            </c:ext>
          </c:extLst>
        </c:ser>
        <c:ser>
          <c:idx val="1"/>
          <c:order val="1"/>
          <c:tx>
            <c:strRef>
              <c:f>'ONSC Automatic Deployment'!$C$1</c:f>
              <c:strCache>
                <c:ptCount val="1"/>
                <c:pt idx="0">
                  <c:v>ONSC Deployment Treshold</c:v>
                </c:pt>
              </c:strCache>
            </c:strRef>
          </c:tx>
          <c:spPr>
            <a:ln w="19050" cap="rnd">
              <a:solidFill>
                <a:srgbClr val="C00000"/>
              </a:solidFill>
              <a:prstDash val="sysDot"/>
              <a:round/>
            </a:ln>
            <a:effectLst/>
          </c:spPr>
          <c:marker>
            <c:symbol val="none"/>
          </c:marker>
          <c:val>
            <c:numRef>
              <c:f>'ONSC Automatic Deployment'!$C$2:$C$601</c:f>
              <c:numCache>
                <c:formatCode>General</c:formatCode>
                <c:ptCount val="600"/>
                <c:pt idx="0">
                  <c:v>59.8</c:v>
                </c:pt>
                <c:pt idx="1">
                  <c:v>59.8</c:v>
                </c:pt>
                <c:pt idx="2">
                  <c:v>59.8</c:v>
                </c:pt>
                <c:pt idx="3">
                  <c:v>59.8</c:v>
                </c:pt>
                <c:pt idx="4">
                  <c:v>59.8</c:v>
                </c:pt>
                <c:pt idx="5">
                  <c:v>59.8</c:v>
                </c:pt>
                <c:pt idx="6">
                  <c:v>59.8</c:v>
                </c:pt>
                <c:pt idx="7">
                  <c:v>59.8</c:v>
                </c:pt>
                <c:pt idx="8">
                  <c:v>59.8</c:v>
                </c:pt>
                <c:pt idx="9">
                  <c:v>59.8</c:v>
                </c:pt>
                <c:pt idx="10">
                  <c:v>59.8</c:v>
                </c:pt>
                <c:pt idx="11">
                  <c:v>59.8</c:v>
                </c:pt>
                <c:pt idx="12">
                  <c:v>59.8</c:v>
                </c:pt>
                <c:pt idx="13">
                  <c:v>59.8</c:v>
                </c:pt>
                <c:pt idx="14">
                  <c:v>59.8</c:v>
                </c:pt>
                <c:pt idx="15">
                  <c:v>59.8</c:v>
                </c:pt>
                <c:pt idx="16">
                  <c:v>59.8</c:v>
                </c:pt>
                <c:pt idx="17">
                  <c:v>59.8</c:v>
                </c:pt>
                <c:pt idx="18">
                  <c:v>59.8</c:v>
                </c:pt>
                <c:pt idx="19">
                  <c:v>59.8</c:v>
                </c:pt>
                <c:pt idx="20">
                  <c:v>59.8</c:v>
                </c:pt>
                <c:pt idx="21">
                  <c:v>59.8</c:v>
                </c:pt>
                <c:pt idx="22">
                  <c:v>59.8</c:v>
                </c:pt>
                <c:pt idx="23">
                  <c:v>59.8</c:v>
                </c:pt>
                <c:pt idx="24">
                  <c:v>59.8</c:v>
                </c:pt>
                <c:pt idx="25">
                  <c:v>59.8</c:v>
                </c:pt>
                <c:pt idx="26">
                  <c:v>59.8</c:v>
                </c:pt>
                <c:pt idx="27">
                  <c:v>59.8</c:v>
                </c:pt>
                <c:pt idx="28">
                  <c:v>59.8</c:v>
                </c:pt>
                <c:pt idx="29">
                  <c:v>59.8</c:v>
                </c:pt>
                <c:pt idx="30">
                  <c:v>59.8</c:v>
                </c:pt>
                <c:pt idx="31">
                  <c:v>59.8</c:v>
                </c:pt>
                <c:pt idx="32">
                  <c:v>59.8</c:v>
                </c:pt>
                <c:pt idx="33">
                  <c:v>59.8</c:v>
                </c:pt>
                <c:pt idx="34">
                  <c:v>59.8</c:v>
                </c:pt>
                <c:pt idx="35">
                  <c:v>59.8</c:v>
                </c:pt>
                <c:pt idx="36">
                  <c:v>59.8</c:v>
                </c:pt>
                <c:pt idx="37">
                  <c:v>59.8</c:v>
                </c:pt>
                <c:pt idx="38">
                  <c:v>59.8</c:v>
                </c:pt>
                <c:pt idx="39">
                  <c:v>59.8</c:v>
                </c:pt>
                <c:pt idx="40">
                  <c:v>59.8</c:v>
                </c:pt>
                <c:pt idx="41">
                  <c:v>59.8</c:v>
                </c:pt>
                <c:pt idx="42">
                  <c:v>59.8</c:v>
                </c:pt>
                <c:pt idx="43">
                  <c:v>59.8</c:v>
                </c:pt>
                <c:pt idx="44">
                  <c:v>59.8</c:v>
                </c:pt>
                <c:pt idx="45">
                  <c:v>59.8</c:v>
                </c:pt>
                <c:pt idx="46">
                  <c:v>59.8</c:v>
                </c:pt>
                <c:pt idx="47">
                  <c:v>59.8</c:v>
                </c:pt>
                <c:pt idx="48">
                  <c:v>59.8</c:v>
                </c:pt>
                <c:pt idx="49">
                  <c:v>59.8</c:v>
                </c:pt>
                <c:pt idx="50">
                  <c:v>59.8</c:v>
                </c:pt>
                <c:pt idx="51">
                  <c:v>59.8</c:v>
                </c:pt>
                <c:pt idx="52">
                  <c:v>59.8</c:v>
                </c:pt>
                <c:pt idx="53">
                  <c:v>59.8</c:v>
                </c:pt>
                <c:pt idx="54">
                  <c:v>59.8</c:v>
                </c:pt>
                <c:pt idx="55">
                  <c:v>59.8</c:v>
                </c:pt>
                <c:pt idx="56">
                  <c:v>59.8</c:v>
                </c:pt>
                <c:pt idx="57">
                  <c:v>59.8</c:v>
                </c:pt>
                <c:pt idx="58">
                  <c:v>59.8</c:v>
                </c:pt>
                <c:pt idx="59">
                  <c:v>59.8</c:v>
                </c:pt>
                <c:pt idx="60">
                  <c:v>59.8</c:v>
                </c:pt>
                <c:pt idx="61">
                  <c:v>59.8</c:v>
                </c:pt>
                <c:pt idx="62">
                  <c:v>59.8</c:v>
                </c:pt>
                <c:pt idx="63">
                  <c:v>59.8</c:v>
                </c:pt>
                <c:pt idx="64">
                  <c:v>59.8</c:v>
                </c:pt>
                <c:pt idx="65">
                  <c:v>59.8</c:v>
                </c:pt>
                <c:pt idx="66">
                  <c:v>59.8</c:v>
                </c:pt>
                <c:pt idx="67">
                  <c:v>59.8</c:v>
                </c:pt>
                <c:pt idx="68">
                  <c:v>59.8</c:v>
                </c:pt>
                <c:pt idx="69">
                  <c:v>59.8</c:v>
                </c:pt>
                <c:pt idx="70">
                  <c:v>59.8</c:v>
                </c:pt>
                <c:pt idx="71">
                  <c:v>59.8</c:v>
                </c:pt>
                <c:pt idx="72">
                  <c:v>59.8</c:v>
                </c:pt>
                <c:pt idx="73">
                  <c:v>59.8</c:v>
                </c:pt>
                <c:pt idx="74">
                  <c:v>59.8</c:v>
                </c:pt>
                <c:pt idx="75">
                  <c:v>59.8</c:v>
                </c:pt>
                <c:pt idx="76">
                  <c:v>59.8</c:v>
                </c:pt>
                <c:pt idx="77">
                  <c:v>59.8</c:v>
                </c:pt>
                <c:pt idx="78">
                  <c:v>59.8</c:v>
                </c:pt>
                <c:pt idx="79">
                  <c:v>59.8</c:v>
                </c:pt>
                <c:pt idx="80">
                  <c:v>59.8</c:v>
                </c:pt>
                <c:pt idx="81">
                  <c:v>59.8</c:v>
                </c:pt>
                <c:pt idx="82">
                  <c:v>59.8</c:v>
                </c:pt>
                <c:pt idx="83">
                  <c:v>59.8</c:v>
                </c:pt>
                <c:pt idx="84">
                  <c:v>59.8</c:v>
                </c:pt>
                <c:pt idx="85">
                  <c:v>59.8</c:v>
                </c:pt>
                <c:pt idx="86">
                  <c:v>59.8</c:v>
                </c:pt>
                <c:pt idx="87">
                  <c:v>59.8</c:v>
                </c:pt>
                <c:pt idx="88">
                  <c:v>59.8</c:v>
                </c:pt>
                <c:pt idx="89">
                  <c:v>59.8</c:v>
                </c:pt>
                <c:pt idx="90">
                  <c:v>59.8</c:v>
                </c:pt>
                <c:pt idx="91">
                  <c:v>59.8</c:v>
                </c:pt>
                <c:pt idx="92">
                  <c:v>59.8</c:v>
                </c:pt>
                <c:pt idx="93">
                  <c:v>59.8</c:v>
                </c:pt>
                <c:pt idx="94">
                  <c:v>59.8</c:v>
                </c:pt>
                <c:pt idx="95">
                  <c:v>59.8</c:v>
                </c:pt>
                <c:pt idx="96">
                  <c:v>59.8</c:v>
                </c:pt>
                <c:pt idx="97">
                  <c:v>59.8</c:v>
                </c:pt>
                <c:pt idx="98">
                  <c:v>59.8</c:v>
                </c:pt>
                <c:pt idx="99">
                  <c:v>59.8</c:v>
                </c:pt>
                <c:pt idx="100">
                  <c:v>59.8</c:v>
                </c:pt>
                <c:pt idx="101">
                  <c:v>59.8</c:v>
                </c:pt>
                <c:pt idx="102">
                  <c:v>59.8</c:v>
                </c:pt>
                <c:pt idx="103">
                  <c:v>59.8</c:v>
                </c:pt>
                <c:pt idx="104">
                  <c:v>59.8</c:v>
                </c:pt>
                <c:pt idx="105">
                  <c:v>59.8</c:v>
                </c:pt>
                <c:pt idx="106">
                  <c:v>59.8</c:v>
                </c:pt>
                <c:pt idx="107">
                  <c:v>59.8</c:v>
                </c:pt>
                <c:pt idx="108">
                  <c:v>59.8</c:v>
                </c:pt>
                <c:pt idx="109">
                  <c:v>59.8</c:v>
                </c:pt>
                <c:pt idx="110">
                  <c:v>59.8</c:v>
                </c:pt>
                <c:pt idx="111">
                  <c:v>59.8</c:v>
                </c:pt>
                <c:pt idx="112">
                  <c:v>59.8</c:v>
                </c:pt>
                <c:pt idx="113">
                  <c:v>59.8</c:v>
                </c:pt>
                <c:pt idx="114">
                  <c:v>59.8</c:v>
                </c:pt>
                <c:pt idx="115">
                  <c:v>59.8</c:v>
                </c:pt>
                <c:pt idx="116">
                  <c:v>59.8</c:v>
                </c:pt>
                <c:pt idx="117">
                  <c:v>59.8</c:v>
                </c:pt>
                <c:pt idx="118">
                  <c:v>59.8</c:v>
                </c:pt>
                <c:pt idx="119">
                  <c:v>59.8</c:v>
                </c:pt>
                <c:pt idx="120">
                  <c:v>59.8</c:v>
                </c:pt>
                <c:pt idx="121">
                  <c:v>59.8</c:v>
                </c:pt>
                <c:pt idx="122">
                  <c:v>59.8</c:v>
                </c:pt>
                <c:pt idx="123">
                  <c:v>59.8</c:v>
                </c:pt>
                <c:pt idx="124">
                  <c:v>59.8</c:v>
                </c:pt>
                <c:pt idx="125">
                  <c:v>59.8</c:v>
                </c:pt>
                <c:pt idx="126">
                  <c:v>59.8</c:v>
                </c:pt>
                <c:pt idx="127">
                  <c:v>59.8</c:v>
                </c:pt>
                <c:pt idx="128">
                  <c:v>59.8</c:v>
                </c:pt>
                <c:pt idx="129">
                  <c:v>59.8</c:v>
                </c:pt>
                <c:pt idx="130">
                  <c:v>59.8</c:v>
                </c:pt>
                <c:pt idx="131">
                  <c:v>59.8</c:v>
                </c:pt>
                <c:pt idx="132">
                  <c:v>59.8</c:v>
                </c:pt>
                <c:pt idx="133">
                  <c:v>59.8</c:v>
                </c:pt>
                <c:pt idx="134">
                  <c:v>59.8</c:v>
                </c:pt>
                <c:pt idx="135">
                  <c:v>59.8</c:v>
                </c:pt>
                <c:pt idx="136">
                  <c:v>59.8</c:v>
                </c:pt>
                <c:pt idx="137">
                  <c:v>59.8</c:v>
                </c:pt>
                <c:pt idx="138">
                  <c:v>59.8</c:v>
                </c:pt>
                <c:pt idx="139">
                  <c:v>59.8</c:v>
                </c:pt>
                <c:pt idx="140">
                  <c:v>59.8</c:v>
                </c:pt>
                <c:pt idx="141">
                  <c:v>59.8</c:v>
                </c:pt>
                <c:pt idx="142">
                  <c:v>59.8</c:v>
                </c:pt>
                <c:pt idx="143">
                  <c:v>59.8</c:v>
                </c:pt>
                <c:pt idx="144">
                  <c:v>59.8</c:v>
                </c:pt>
                <c:pt idx="145">
                  <c:v>59.8</c:v>
                </c:pt>
                <c:pt idx="146">
                  <c:v>59.8</c:v>
                </c:pt>
                <c:pt idx="147">
                  <c:v>59.8</c:v>
                </c:pt>
                <c:pt idx="148">
                  <c:v>59.8</c:v>
                </c:pt>
                <c:pt idx="149">
                  <c:v>59.8</c:v>
                </c:pt>
                <c:pt idx="150">
                  <c:v>59.8</c:v>
                </c:pt>
                <c:pt idx="151">
                  <c:v>59.8</c:v>
                </c:pt>
                <c:pt idx="152">
                  <c:v>59.8</c:v>
                </c:pt>
                <c:pt idx="153">
                  <c:v>59.8</c:v>
                </c:pt>
                <c:pt idx="154">
                  <c:v>59.8</c:v>
                </c:pt>
                <c:pt idx="155">
                  <c:v>59.8</c:v>
                </c:pt>
                <c:pt idx="156">
                  <c:v>59.8</c:v>
                </c:pt>
                <c:pt idx="157">
                  <c:v>59.8</c:v>
                </c:pt>
                <c:pt idx="158">
                  <c:v>59.8</c:v>
                </c:pt>
                <c:pt idx="159">
                  <c:v>59.8</c:v>
                </c:pt>
                <c:pt idx="160">
                  <c:v>59.8</c:v>
                </c:pt>
                <c:pt idx="161">
                  <c:v>59.8</c:v>
                </c:pt>
                <c:pt idx="162">
                  <c:v>59.8</c:v>
                </c:pt>
                <c:pt idx="163">
                  <c:v>59.8</c:v>
                </c:pt>
                <c:pt idx="164">
                  <c:v>59.8</c:v>
                </c:pt>
                <c:pt idx="165">
                  <c:v>59.8</c:v>
                </c:pt>
                <c:pt idx="166">
                  <c:v>59.8</c:v>
                </c:pt>
                <c:pt idx="167">
                  <c:v>59.8</c:v>
                </c:pt>
                <c:pt idx="168">
                  <c:v>59.8</c:v>
                </c:pt>
                <c:pt idx="169">
                  <c:v>59.8</c:v>
                </c:pt>
                <c:pt idx="170">
                  <c:v>59.8</c:v>
                </c:pt>
                <c:pt idx="171">
                  <c:v>59.8</c:v>
                </c:pt>
                <c:pt idx="172">
                  <c:v>59.8</c:v>
                </c:pt>
                <c:pt idx="173">
                  <c:v>59.8</c:v>
                </c:pt>
                <c:pt idx="174">
                  <c:v>59.8</c:v>
                </c:pt>
                <c:pt idx="175">
                  <c:v>59.8</c:v>
                </c:pt>
                <c:pt idx="176">
                  <c:v>59.8</c:v>
                </c:pt>
                <c:pt idx="177">
                  <c:v>59.8</c:v>
                </c:pt>
                <c:pt idx="178">
                  <c:v>59.8</c:v>
                </c:pt>
                <c:pt idx="179">
                  <c:v>59.8</c:v>
                </c:pt>
                <c:pt idx="180">
                  <c:v>59.8</c:v>
                </c:pt>
                <c:pt idx="181">
                  <c:v>59.8</c:v>
                </c:pt>
                <c:pt idx="182">
                  <c:v>59.8</c:v>
                </c:pt>
                <c:pt idx="183">
                  <c:v>59.8</c:v>
                </c:pt>
                <c:pt idx="184">
                  <c:v>59.8</c:v>
                </c:pt>
                <c:pt idx="185">
                  <c:v>59.8</c:v>
                </c:pt>
                <c:pt idx="186">
                  <c:v>59.8</c:v>
                </c:pt>
                <c:pt idx="187">
                  <c:v>59.8</c:v>
                </c:pt>
                <c:pt idx="188">
                  <c:v>59.8</c:v>
                </c:pt>
                <c:pt idx="189">
                  <c:v>59.8</c:v>
                </c:pt>
                <c:pt idx="190">
                  <c:v>59.8</c:v>
                </c:pt>
                <c:pt idx="191">
                  <c:v>59.8</c:v>
                </c:pt>
                <c:pt idx="192">
                  <c:v>59.8</c:v>
                </c:pt>
                <c:pt idx="193">
                  <c:v>59.8</c:v>
                </c:pt>
                <c:pt idx="194">
                  <c:v>59.8</c:v>
                </c:pt>
                <c:pt idx="195">
                  <c:v>59.8</c:v>
                </c:pt>
                <c:pt idx="196">
                  <c:v>59.8</c:v>
                </c:pt>
                <c:pt idx="197">
                  <c:v>59.8</c:v>
                </c:pt>
                <c:pt idx="198">
                  <c:v>59.8</c:v>
                </c:pt>
                <c:pt idx="199">
                  <c:v>59.8</c:v>
                </c:pt>
                <c:pt idx="200">
                  <c:v>59.8</c:v>
                </c:pt>
                <c:pt idx="201">
                  <c:v>59.8</c:v>
                </c:pt>
                <c:pt idx="202">
                  <c:v>59.8</c:v>
                </c:pt>
                <c:pt idx="203">
                  <c:v>59.8</c:v>
                </c:pt>
                <c:pt idx="204">
                  <c:v>59.8</c:v>
                </c:pt>
                <c:pt idx="205">
                  <c:v>59.8</c:v>
                </c:pt>
                <c:pt idx="206">
                  <c:v>59.8</c:v>
                </c:pt>
                <c:pt idx="207">
                  <c:v>59.8</c:v>
                </c:pt>
                <c:pt idx="208">
                  <c:v>59.8</c:v>
                </c:pt>
                <c:pt idx="209">
                  <c:v>59.8</c:v>
                </c:pt>
                <c:pt idx="210">
                  <c:v>59.8</c:v>
                </c:pt>
                <c:pt idx="211">
                  <c:v>59.8</c:v>
                </c:pt>
                <c:pt idx="212">
                  <c:v>59.8</c:v>
                </c:pt>
                <c:pt idx="213">
                  <c:v>59.8</c:v>
                </c:pt>
                <c:pt idx="214">
                  <c:v>59.8</c:v>
                </c:pt>
                <c:pt idx="215">
                  <c:v>59.8</c:v>
                </c:pt>
                <c:pt idx="216">
                  <c:v>59.8</c:v>
                </c:pt>
                <c:pt idx="217">
                  <c:v>59.8</c:v>
                </c:pt>
                <c:pt idx="218">
                  <c:v>59.8</c:v>
                </c:pt>
                <c:pt idx="219">
                  <c:v>59.8</c:v>
                </c:pt>
                <c:pt idx="220">
                  <c:v>59.8</c:v>
                </c:pt>
                <c:pt idx="221">
                  <c:v>59.8</c:v>
                </c:pt>
                <c:pt idx="222">
                  <c:v>59.8</c:v>
                </c:pt>
                <c:pt idx="223">
                  <c:v>59.8</c:v>
                </c:pt>
                <c:pt idx="224">
                  <c:v>59.8</c:v>
                </c:pt>
                <c:pt idx="225">
                  <c:v>59.8</c:v>
                </c:pt>
                <c:pt idx="226">
                  <c:v>59.8</c:v>
                </c:pt>
                <c:pt idx="227">
                  <c:v>59.8</c:v>
                </c:pt>
                <c:pt idx="228">
                  <c:v>59.8</c:v>
                </c:pt>
                <c:pt idx="229">
                  <c:v>59.8</c:v>
                </c:pt>
                <c:pt idx="230">
                  <c:v>59.8</c:v>
                </c:pt>
                <c:pt idx="231">
                  <c:v>59.8</c:v>
                </c:pt>
                <c:pt idx="232">
                  <c:v>59.8</c:v>
                </c:pt>
                <c:pt idx="233">
                  <c:v>59.8</c:v>
                </c:pt>
                <c:pt idx="234">
                  <c:v>59.8</c:v>
                </c:pt>
                <c:pt idx="235">
                  <c:v>59.8</c:v>
                </c:pt>
                <c:pt idx="236">
                  <c:v>59.8</c:v>
                </c:pt>
                <c:pt idx="237">
                  <c:v>59.8</c:v>
                </c:pt>
                <c:pt idx="238">
                  <c:v>59.8</c:v>
                </c:pt>
                <c:pt idx="239">
                  <c:v>59.8</c:v>
                </c:pt>
                <c:pt idx="240">
                  <c:v>59.8</c:v>
                </c:pt>
                <c:pt idx="241">
                  <c:v>59.8</c:v>
                </c:pt>
                <c:pt idx="242">
                  <c:v>59.8</c:v>
                </c:pt>
                <c:pt idx="243">
                  <c:v>59.8</c:v>
                </c:pt>
                <c:pt idx="244">
                  <c:v>59.8</c:v>
                </c:pt>
                <c:pt idx="245">
                  <c:v>59.8</c:v>
                </c:pt>
                <c:pt idx="246">
                  <c:v>59.8</c:v>
                </c:pt>
                <c:pt idx="247">
                  <c:v>59.8</c:v>
                </c:pt>
                <c:pt idx="248">
                  <c:v>59.8</c:v>
                </c:pt>
                <c:pt idx="249">
                  <c:v>59.8</c:v>
                </c:pt>
                <c:pt idx="250">
                  <c:v>59.8</c:v>
                </c:pt>
                <c:pt idx="251">
                  <c:v>59.8</c:v>
                </c:pt>
                <c:pt idx="252">
                  <c:v>59.8</c:v>
                </c:pt>
                <c:pt idx="253">
                  <c:v>59.8</c:v>
                </c:pt>
                <c:pt idx="254">
                  <c:v>59.8</c:v>
                </c:pt>
                <c:pt idx="255">
                  <c:v>59.8</c:v>
                </c:pt>
                <c:pt idx="256">
                  <c:v>59.8</c:v>
                </c:pt>
                <c:pt idx="257">
                  <c:v>59.8</c:v>
                </c:pt>
                <c:pt idx="258">
                  <c:v>59.8</c:v>
                </c:pt>
                <c:pt idx="259">
                  <c:v>59.8</c:v>
                </c:pt>
                <c:pt idx="260">
                  <c:v>59.8</c:v>
                </c:pt>
                <c:pt idx="261">
                  <c:v>59.8</c:v>
                </c:pt>
                <c:pt idx="262">
                  <c:v>59.8</c:v>
                </c:pt>
                <c:pt idx="263">
                  <c:v>59.8</c:v>
                </c:pt>
                <c:pt idx="264">
                  <c:v>59.8</c:v>
                </c:pt>
                <c:pt idx="265">
                  <c:v>59.8</c:v>
                </c:pt>
                <c:pt idx="266">
                  <c:v>59.8</c:v>
                </c:pt>
                <c:pt idx="267">
                  <c:v>59.8</c:v>
                </c:pt>
                <c:pt idx="268">
                  <c:v>59.8</c:v>
                </c:pt>
                <c:pt idx="269">
                  <c:v>59.8</c:v>
                </c:pt>
                <c:pt idx="270">
                  <c:v>59.8</c:v>
                </c:pt>
                <c:pt idx="271">
                  <c:v>59.8</c:v>
                </c:pt>
                <c:pt idx="272">
                  <c:v>59.8</c:v>
                </c:pt>
                <c:pt idx="273">
                  <c:v>59.8</c:v>
                </c:pt>
                <c:pt idx="274">
                  <c:v>59.8</c:v>
                </c:pt>
                <c:pt idx="275">
                  <c:v>59.8</c:v>
                </c:pt>
                <c:pt idx="276">
                  <c:v>59.8</c:v>
                </c:pt>
                <c:pt idx="277">
                  <c:v>59.8</c:v>
                </c:pt>
                <c:pt idx="278">
                  <c:v>59.8</c:v>
                </c:pt>
                <c:pt idx="279">
                  <c:v>59.8</c:v>
                </c:pt>
                <c:pt idx="280">
                  <c:v>59.8</c:v>
                </c:pt>
                <c:pt idx="281">
                  <c:v>59.8</c:v>
                </c:pt>
                <c:pt idx="282">
                  <c:v>59.8</c:v>
                </c:pt>
                <c:pt idx="283">
                  <c:v>59.8</c:v>
                </c:pt>
                <c:pt idx="284">
                  <c:v>59.8</c:v>
                </c:pt>
                <c:pt idx="285">
                  <c:v>59.8</c:v>
                </c:pt>
                <c:pt idx="286">
                  <c:v>59.8</c:v>
                </c:pt>
                <c:pt idx="287">
                  <c:v>59.8</c:v>
                </c:pt>
                <c:pt idx="288">
                  <c:v>59.8</c:v>
                </c:pt>
                <c:pt idx="289">
                  <c:v>59.8</c:v>
                </c:pt>
                <c:pt idx="290">
                  <c:v>59.8</c:v>
                </c:pt>
                <c:pt idx="291">
                  <c:v>59.8</c:v>
                </c:pt>
                <c:pt idx="292">
                  <c:v>59.8</c:v>
                </c:pt>
                <c:pt idx="293">
                  <c:v>59.8</c:v>
                </c:pt>
                <c:pt idx="294">
                  <c:v>59.8</c:v>
                </c:pt>
                <c:pt idx="295">
                  <c:v>59.8</c:v>
                </c:pt>
                <c:pt idx="296">
                  <c:v>59.8</c:v>
                </c:pt>
                <c:pt idx="297">
                  <c:v>59.8</c:v>
                </c:pt>
                <c:pt idx="298">
                  <c:v>59.8</c:v>
                </c:pt>
                <c:pt idx="299">
                  <c:v>59.8</c:v>
                </c:pt>
                <c:pt idx="300">
                  <c:v>59.8</c:v>
                </c:pt>
                <c:pt idx="301">
                  <c:v>59.8</c:v>
                </c:pt>
                <c:pt idx="302">
                  <c:v>59.8</c:v>
                </c:pt>
                <c:pt idx="303">
                  <c:v>59.8</c:v>
                </c:pt>
                <c:pt idx="304">
                  <c:v>59.8</c:v>
                </c:pt>
                <c:pt idx="305">
                  <c:v>59.8</c:v>
                </c:pt>
                <c:pt idx="306">
                  <c:v>59.8</c:v>
                </c:pt>
                <c:pt idx="307">
                  <c:v>59.8</c:v>
                </c:pt>
                <c:pt idx="308">
                  <c:v>59.8</c:v>
                </c:pt>
                <c:pt idx="309">
                  <c:v>59.8</c:v>
                </c:pt>
                <c:pt idx="310">
                  <c:v>59.8</c:v>
                </c:pt>
                <c:pt idx="311">
                  <c:v>59.8</c:v>
                </c:pt>
                <c:pt idx="312">
                  <c:v>59.8</c:v>
                </c:pt>
                <c:pt idx="313">
                  <c:v>59.8</c:v>
                </c:pt>
                <c:pt idx="314">
                  <c:v>59.8</c:v>
                </c:pt>
                <c:pt idx="315">
                  <c:v>59.8</c:v>
                </c:pt>
                <c:pt idx="316">
                  <c:v>59.8</c:v>
                </c:pt>
                <c:pt idx="317">
                  <c:v>59.8</c:v>
                </c:pt>
                <c:pt idx="318">
                  <c:v>59.8</c:v>
                </c:pt>
                <c:pt idx="319">
                  <c:v>59.8</c:v>
                </c:pt>
                <c:pt idx="320">
                  <c:v>59.8</c:v>
                </c:pt>
                <c:pt idx="321">
                  <c:v>59.8</c:v>
                </c:pt>
                <c:pt idx="322">
                  <c:v>59.8</c:v>
                </c:pt>
                <c:pt idx="323">
                  <c:v>59.8</c:v>
                </c:pt>
                <c:pt idx="324">
                  <c:v>59.8</c:v>
                </c:pt>
                <c:pt idx="325">
                  <c:v>59.8</c:v>
                </c:pt>
                <c:pt idx="326">
                  <c:v>59.8</c:v>
                </c:pt>
                <c:pt idx="327">
                  <c:v>59.8</c:v>
                </c:pt>
                <c:pt idx="328">
                  <c:v>59.8</c:v>
                </c:pt>
                <c:pt idx="329">
                  <c:v>59.8</c:v>
                </c:pt>
                <c:pt idx="330">
                  <c:v>59.8</c:v>
                </c:pt>
                <c:pt idx="331">
                  <c:v>59.8</c:v>
                </c:pt>
                <c:pt idx="332">
                  <c:v>59.8</c:v>
                </c:pt>
                <c:pt idx="333">
                  <c:v>59.8</c:v>
                </c:pt>
                <c:pt idx="334">
                  <c:v>59.8</c:v>
                </c:pt>
                <c:pt idx="335">
                  <c:v>59.8</c:v>
                </c:pt>
                <c:pt idx="336">
                  <c:v>59.8</c:v>
                </c:pt>
                <c:pt idx="337">
                  <c:v>59.8</c:v>
                </c:pt>
                <c:pt idx="338">
                  <c:v>59.8</c:v>
                </c:pt>
                <c:pt idx="339">
                  <c:v>59.8</c:v>
                </c:pt>
                <c:pt idx="340">
                  <c:v>59.8</c:v>
                </c:pt>
                <c:pt idx="341">
                  <c:v>59.8</c:v>
                </c:pt>
                <c:pt idx="342">
                  <c:v>59.8</c:v>
                </c:pt>
                <c:pt idx="343">
                  <c:v>59.8</c:v>
                </c:pt>
                <c:pt idx="344">
                  <c:v>59.8</c:v>
                </c:pt>
                <c:pt idx="345">
                  <c:v>59.8</c:v>
                </c:pt>
                <c:pt idx="346">
                  <c:v>59.8</c:v>
                </c:pt>
                <c:pt idx="347">
                  <c:v>59.8</c:v>
                </c:pt>
                <c:pt idx="348">
                  <c:v>59.8</c:v>
                </c:pt>
                <c:pt idx="349">
                  <c:v>59.8</c:v>
                </c:pt>
                <c:pt idx="350">
                  <c:v>59.8</c:v>
                </c:pt>
                <c:pt idx="351">
                  <c:v>59.8</c:v>
                </c:pt>
                <c:pt idx="352">
                  <c:v>59.8</c:v>
                </c:pt>
                <c:pt idx="353">
                  <c:v>59.8</c:v>
                </c:pt>
                <c:pt idx="354">
                  <c:v>59.8</c:v>
                </c:pt>
                <c:pt idx="355">
                  <c:v>59.8</c:v>
                </c:pt>
                <c:pt idx="356">
                  <c:v>59.8</c:v>
                </c:pt>
                <c:pt idx="357">
                  <c:v>59.8</c:v>
                </c:pt>
                <c:pt idx="358">
                  <c:v>59.8</c:v>
                </c:pt>
                <c:pt idx="359">
                  <c:v>59.8</c:v>
                </c:pt>
                <c:pt idx="360">
                  <c:v>59.8</c:v>
                </c:pt>
                <c:pt idx="361">
                  <c:v>59.8</c:v>
                </c:pt>
                <c:pt idx="362">
                  <c:v>59.8</c:v>
                </c:pt>
                <c:pt idx="363">
                  <c:v>59.8</c:v>
                </c:pt>
                <c:pt idx="364">
                  <c:v>59.8</c:v>
                </c:pt>
                <c:pt idx="365">
                  <c:v>59.8</c:v>
                </c:pt>
                <c:pt idx="366">
                  <c:v>59.8</c:v>
                </c:pt>
                <c:pt idx="367">
                  <c:v>59.8</c:v>
                </c:pt>
                <c:pt idx="368">
                  <c:v>59.8</c:v>
                </c:pt>
                <c:pt idx="369">
                  <c:v>59.8</c:v>
                </c:pt>
                <c:pt idx="370">
                  <c:v>59.8</c:v>
                </c:pt>
                <c:pt idx="371">
                  <c:v>59.8</c:v>
                </c:pt>
                <c:pt idx="372">
                  <c:v>59.8</c:v>
                </c:pt>
                <c:pt idx="373">
                  <c:v>59.8</c:v>
                </c:pt>
                <c:pt idx="374">
                  <c:v>59.8</c:v>
                </c:pt>
                <c:pt idx="375">
                  <c:v>59.8</c:v>
                </c:pt>
                <c:pt idx="376">
                  <c:v>59.8</c:v>
                </c:pt>
                <c:pt idx="377">
                  <c:v>59.8</c:v>
                </c:pt>
                <c:pt idx="378">
                  <c:v>59.8</c:v>
                </c:pt>
                <c:pt idx="379">
                  <c:v>59.8</c:v>
                </c:pt>
                <c:pt idx="380">
                  <c:v>59.8</c:v>
                </c:pt>
                <c:pt idx="381">
                  <c:v>59.8</c:v>
                </c:pt>
                <c:pt idx="382">
                  <c:v>59.8</c:v>
                </c:pt>
                <c:pt idx="383">
                  <c:v>59.8</c:v>
                </c:pt>
                <c:pt idx="384">
                  <c:v>59.8</c:v>
                </c:pt>
                <c:pt idx="385">
                  <c:v>59.8</c:v>
                </c:pt>
                <c:pt idx="386">
                  <c:v>59.8</c:v>
                </c:pt>
                <c:pt idx="387">
                  <c:v>59.8</c:v>
                </c:pt>
                <c:pt idx="388">
                  <c:v>59.8</c:v>
                </c:pt>
                <c:pt idx="389">
                  <c:v>59.8</c:v>
                </c:pt>
                <c:pt idx="390">
                  <c:v>59.8</c:v>
                </c:pt>
                <c:pt idx="391">
                  <c:v>59.8</c:v>
                </c:pt>
                <c:pt idx="392">
                  <c:v>59.8</c:v>
                </c:pt>
                <c:pt idx="393">
                  <c:v>59.8</c:v>
                </c:pt>
                <c:pt idx="394">
                  <c:v>59.8</c:v>
                </c:pt>
                <c:pt idx="395">
                  <c:v>59.8</c:v>
                </c:pt>
                <c:pt idx="396">
                  <c:v>59.8</c:v>
                </c:pt>
                <c:pt idx="397">
                  <c:v>59.8</c:v>
                </c:pt>
                <c:pt idx="398">
                  <c:v>59.8</c:v>
                </c:pt>
                <c:pt idx="399">
                  <c:v>59.8</c:v>
                </c:pt>
                <c:pt idx="400">
                  <c:v>59.8</c:v>
                </c:pt>
                <c:pt idx="401">
                  <c:v>59.8</c:v>
                </c:pt>
                <c:pt idx="402">
                  <c:v>59.8</c:v>
                </c:pt>
                <c:pt idx="403">
                  <c:v>59.8</c:v>
                </c:pt>
                <c:pt idx="404">
                  <c:v>59.8</c:v>
                </c:pt>
                <c:pt idx="405">
                  <c:v>59.8</c:v>
                </c:pt>
                <c:pt idx="406">
                  <c:v>59.8</c:v>
                </c:pt>
                <c:pt idx="407">
                  <c:v>59.8</c:v>
                </c:pt>
                <c:pt idx="408">
                  <c:v>59.8</c:v>
                </c:pt>
                <c:pt idx="409">
                  <c:v>59.8</c:v>
                </c:pt>
                <c:pt idx="410">
                  <c:v>59.8</c:v>
                </c:pt>
                <c:pt idx="411">
                  <c:v>59.8</c:v>
                </c:pt>
                <c:pt idx="412">
                  <c:v>59.8</c:v>
                </c:pt>
                <c:pt idx="413">
                  <c:v>59.8</c:v>
                </c:pt>
                <c:pt idx="414">
                  <c:v>59.8</c:v>
                </c:pt>
                <c:pt idx="415">
                  <c:v>59.8</c:v>
                </c:pt>
                <c:pt idx="416">
                  <c:v>59.8</c:v>
                </c:pt>
                <c:pt idx="417">
                  <c:v>59.8</c:v>
                </c:pt>
                <c:pt idx="418">
                  <c:v>59.8</c:v>
                </c:pt>
                <c:pt idx="419">
                  <c:v>59.8</c:v>
                </c:pt>
                <c:pt idx="420">
                  <c:v>59.8</c:v>
                </c:pt>
                <c:pt idx="421">
                  <c:v>59.8</c:v>
                </c:pt>
                <c:pt idx="422">
                  <c:v>59.8</c:v>
                </c:pt>
                <c:pt idx="423">
                  <c:v>59.8</c:v>
                </c:pt>
                <c:pt idx="424">
                  <c:v>59.8</c:v>
                </c:pt>
                <c:pt idx="425">
                  <c:v>59.8</c:v>
                </c:pt>
                <c:pt idx="426">
                  <c:v>59.8</c:v>
                </c:pt>
                <c:pt idx="427">
                  <c:v>59.8</c:v>
                </c:pt>
                <c:pt idx="428">
                  <c:v>59.8</c:v>
                </c:pt>
                <c:pt idx="429">
                  <c:v>59.8</c:v>
                </c:pt>
                <c:pt idx="430">
                  <c:v>59.8</c:v>
                </c:pt>
                <c:pt idx="431">
                  <c:v>59.8</c:v>
                </c:pt>
                <c:pt idx="432">
                  <c:v>59.8</c:v>
                </c:pt>
                <c:pt idx="433">
                  <c:v>59.8</c:v>
                </c:pt>
                <c:pt idx="434">
                  <c:v>59.8</c:v>
                </c:pt>
                <c:pt idx="435">
                  <c:v>59.8</c:v>
                </c:pt>
                <c:pt idx="436">
                  <c:v>59.8</c:v>
                </c:pt>
                <c:pt idx="437">
                  <c:v>59.8</c:v>
                </c:pt>
                <c:pt idx="438">
                  <c:v>59.8</c:v>
                </c:pt>
                <c:pt idx="439">
                  <c:v>59.8</c:v>
                </c:pt>
                <c:pt idx="440">
                  <c:v>59.8</c:v>
                </c:pt>
                <c:pt idx="441">
                  <c:v>59.8</c:v>
                </c:pt>
                <c:pt idx="442">
                  <c:v>59.8</c:v>
                </c:pt>
                <c:pt idx="443">
                  <c:v>59.8</c:v>
                </c:pt>
                <c:pt idx="444">
                  <c:v>59.8</c:v>
                </c:pt>
                <c:pt idx="445">
                  <c:v>59.8</c:v>
                </c:pt>
                <c:pt idx="446">
                  <c:v>59.8</c:v>
                </c:pt>
                <c:pt idx="447">
                  <c:v>59.8</c:v>
                </c:pt>
                <c:pt idx="448">
                  <c:v>59.8</c:v>
                </c:pt>
                <c:pt idx="449">
                  <c:v>59.8</c:v>
                </c:pt>
                <c:pt idx="450">
                  <c:v>59.8</c:v>
                </c:pt>
                <c:pt idx="451">
                  <c:v>59.8</c:v>
                </c:pt>
                <c:pt idx="452">
                  <c:v>59.8</c:v>
                </c:pt>
                <c:pt idx="453">
                  <c:v>59.8</c:v>
                </c:pt>
                <c:pt idx="454">
                  <c:v>59.8</c:v>
                </c:pt>
                <c:pt idx="455">
                  <c:v>59.8</c:v>
                </c:pt>
                <c:pt idx="456">
                  <c:v>59.8</c:v>
                </c:pt>
                <c:pt idx="457">
                  <c:v>59.8</c:v>
                </c:pt>
                <c:pt idx="458">
                  <c:v>59.8</c:v>
                </c:pt>
                <c:pt idx="459">
                  <c:v>59.8</c:v>
                </c:pt>
                <c:pt idx="460">
                  <c:v>59.8</c:v>
                </c:pt>
                <c:pt idx="461">
                  <c:v>59.8</c:v>
                </c:pt>
                <c:pt idx="462">
                  <c:v>59.8</c:v>
                </c:pt>
                <c:pt idx="463">
                  <c:v>59.8</c:v>
                </c:pt>
                <c:pt idx="464">
                  <c:v>59.8</c:v>
                </c:pt>
                <c:pt idx="465">
                  <c:v>59.8</c:v>
                </c:pt>
                <c:pt idx="466">
                  <c:v>59.8</c:v>
                </c:pt>
                <c:pt idx="467">
                  <c:v>59.8</c:v>
                </c:pt>
                <c:pt idx="468">
                  <c:v>59.8</c:v>
                </c:pt>
                <c:pt idx="469">
                  <c:v>59.8</c:v>
                </c:pt>
                <c:pt idx="470">
                  <c:v>59.8</c:v>
                </c:pt>
                <c:pt idx="471">
                  <c:v>59.8</c:v>
                </c:pt>
                <c:pt idx="472">
                  <c:v>59.8</c:v>
                </c:pt>
                <c:pt idx="473">
                  <c:v>59.8</c:v>
                </c:pt>
                <c:pt idx="474">
                  <c:v>59.8</c:v>
                </c:pt>
                <c:pt idx="475">
                  <c:v>59.8</c:v>
                </c:pt>
                <c:pt idx="476">
                  <c:v>59.8</c:v>
                </c:pt>
                <c:pt idx="477">
                  <c:v>59.8</c:v>
                </c:pt>
                <c:pt idx="478">
                  <c:v>59.8</c:v>
                </c:pt>
                <c:pt idx="479">
                  <c:v>59.8</c:v>
                </c:pt>
                <c:pt idx="480">
                  <c:v>59.8</c:v>
                </c:pt>
                <c:pt idx="481">
                  <c:v>59.8</c:v>
                </c:pt>
                <c:pt idx="482">
                  <c:v>59.8</c:v>
                </c:pt>
                <c:pt idx="483">
                  <c:v>59.8</c:v>
                </c:pt>
                <c:pt idx="484">
                  <c:v>59.8</c:v>
                </c:pt>
                <c:pt idx="485">
                  <c:v>59.8</c:v>
                </c:pt>
                <c:pt idx="486">
                  <c:v>59.8</c:v>
                </c:pt>
                <c:pt idx="487">
                  <c:v>59.8</c:v>
                </c:pt>
                <c:pt idx="488">
                  <c:v>59.8</c:v>
                </c:pt>
                <c:pt idx="489">
                  <c:v>59.8</c:v>
                </c:pt>
                <c:pt idx="490">
                  <c:v>59.8</c:v>
                </c:pt>
                <c:pt idx="491">
                  <c:v>59.8</c:v>
                </c:pt>
                <c:pt idx="492">
                  <c:v>59.8</c:v>
                </c:pt>
                <c:pt idx="493">
                  <c:v>59.8</c:v>
                </c:pt>
                <c:pt idx="494">
                  <c:v>59.8</c:v>
                </c:pt>
                <c:pt idx="495">
                  <c:v>59.8</c:v>
                </c:pt>
                <c:pt idx="496">
                  <c:v>59.8</c:v>
                </c:pt>
                <c:pt idx="497">
                  <c:v>59.8</c:v>
                </c:pt>
                <c:pt idx="498">
                  <c:v>59.8</c:v>
                </c:pt>
                <c:pt idx="499">
                  <c:v>59.8</c:v>
                </c:pt>
                <c:pt idx="500">
                  <c:v>59.8</c:v>
                </c:pt>
                <c:pt idx="501">
                  <c:v>59.8</c:v>
                </c:pt>
                <c:pt idx="502">
                  <c:v>59.8</c:v>
                </c:pt>
                <c:pt idx="503">
                  <c:v>59.8</c:v>
                </c:pt>
                <c:pt idx="504">
                  <c:v>59.8</c:v>
                </c:pt>
                <c:pt idx="505">
                  <c:v>59.8</c:v>
                </c:pt>
                <c:pt idx="506">
                  <c:v>59.8</c:v>
                </c:pt>
                <c:pt idx="507">
                  <c:v>59.8</c:v>
                </c:pt>
                <c:pt idx="508">
                  <c:v>59.8</c:v>
                </c:pt>
                <c:pt idx="509">
                  <c:v>59.8</c:v>
                </c:pt>
                <c:pt idx="510">
                  <c:v>59.8</c:v>
                </c:pt>
                <c:pt idx="511">
                  <c:v>59.8</c:v>
                </c:pt>
                <c:pt idx="512">
                  <c:v>59.8</c:v>
                </c:pt>
                <c:pt idx="513">
                  <c:v>59.8</c:v>
                </c:pt>
                <c:pt idx="514">
                  <c:v>59.8</c:v>
                </c:pt>
                <c:pt idx="515">
                  <c:v>59.8</c:v>
                </c:pt>
                <c:pt idx="516">
                  <c:v>59.8</c:v>
                </c:pt>
                <c:pt idx="517">
                  <c:v>59.8</c:v>
                </c:pt>
                <c:pt idx="518">
                  <c:v>59.8</c:v>
                </c:pt>
                <c:pt idx="519">
                  <c:v>59.8</c:v>
                </c:pt>
                <c:pt idx="520">
                  <c:v>59.8</c:v>
                </c:pt>
                <c:pt idx="521">
                  <c:v>59.8</c:v>
                </c:pt>
                <c:pt idx="522">
                  <c:v>59.8</c:v>
                </c:pt>
                <c:pt idx="523">
                  <c:v>59.8</c:v>
                </c:pt>
                <c:pt idx="524">
                  <c:v>59.8</c:v>
                </c:pt>
                <c:pt idx="525">
                  <c:v>59.8</c:v>
                </c:pt>
                <c:pt idx="526">
                  <c:v>59.8</c:v>
                </c:pt>
                <c:pt idx="527">
                  <c:v>59.8</c:v>
                </c:pt>
                <c:pt idx="528">
                  <c:v>59.8</c:v>
                </c:pt>
                <c:pt idx="529">
                  <c:v>59.8</c:v>
                </c:pt>
                <c:pt idx="530">
                  <c:v>59.8</c:v>
                </c:pt>
                <c:pt idx="531">
                  <c:v>59.8</c:v>
                </c:pt>
                <c:pt idx="532">
                  <c:v>59.8</c:v>
                </c:pt>
                <c:pt idx="533">
                  <c:v>59.8</c:v>
                </c:pt>
                <c:pt idx="534">
                  <c:v>59.8</c:v>
                </c:pt>
                <c:pt idx="535">
                  <c:v>59.8</c:v>
                </c:pt>
                <c:pt idx="536">
                  <c:v>59.8</c:v>
                </c:pt>
                <c:pt idx="537">
                  <c:v>59.8</c:v>
                </c:pt>
                <c:pt idx="538">
                  <c:v>59.8</c:v>
                </c:pt>
                <c:pt idx="539">
                  <c:v>59.8</c:v>
                </c:pt>
                <c:pt idx="540">
                  <c:v>59.8</c:v>
                </c:pt>
                <c:pt idx="541">
                  <c:v>59.8</c:v>
                </c:pt>
                <c:pt idx="542">
                  <c:v>59.8</c:v>
                </c:pt>
                <c:pt idx="543">
                  <c:v>59.8</c:v>
                </c:pt>
                <c:pt idx="544">
                  <c:v>59.8</c:v>
                </c:pt>
                <c:pt idx="545">
                  <c:v>59.8</c:v>
                </c:pt>
                <c:pt idx="546">
                  <c:v>59.8</c:v>
                </c:pt>
                <c:pt idx="547">
                  <c:v>59.8</c:v>
                </c:pt>
                <c:pt idx="548">
                  <c:v>59.8</c:v>
                </c:pt>
                <c:pt idx="549">
                  <c:v>59.8</c:v>
                </c:pt>
                <c:pt idx="550">
                  <c:v>59.8</c:v>
                </c:pt>
                <c:pt idx="551">
                  <c:v>59.8</c:v>
                </c:pt>
                <c:pt idx="552">
                  <c:v>59.8</c:v>
                </c:pt>
                <c:pt idx="553">
                  <c:v>59.8</c:v>
                </c:pt>
                <c:pt idx="554">
                  <c:v>59.8</c:v>
                </c:pt>
                <c:pt idx="555">
                  <c:v>59.8</c:v>
                </c:pt>
                <c:pt idx="556">
                  <c:v>59.8</c:v>
                </c:pt>
                <c:pt idx="557">
                  <c:v>59.8</c:v>
                </c:pt>
                <c:pt idx="558">
                  <c:v>59.8</c:v>
                </c:pt>
                <c:pt idx="559">
                  <c:v>59.8</c:v>
                </c:pt>
                <c:pt idx="560">
                  <c:v>59.8</c:v>
                </c:pt>
                <c:pt idx="561">
                  <c:v>59.8</c:v>
                </c:pt>
                <c:pt idx="562">
                  <c:v>59.8</c:v>
                </c:pt>
                <c:pt idx="563">
                  <c:v>59.8</c:v>
                </c:pt>
                <c:pt idx="564">
                  <c:v>59.8</c:v>
                </c:pt>
                <c:pt idx="565">
                  <c:v>59.8</c:v>
                </c:pt>
                <c:pt idx="566">
                  <c:v>59.8</c:v>
                </c:pt>
                <c:pt idx="567">
                  <c:v>59.8</c:v>
                </c:pt>
                <c:pt idx="568">
                  <c:v>59.8</c:v>
                </c:pt>
                <c:pt idx="569">
                  <c:v>59.8</c:v>
                </c:pt>
                <c:pt idx="570">
                  <c:v>59.8</c:v>
                </c:pt>
                <c:pt idx="571">
                  <c:v>59.8</c:v>
                </c:pt>
                <c:pt idx="572">
                  <c:v>59.8</c:v>
                </c:pt>
                <c:pt idx="573">
                  <c:v>59.8</c:v>
                </c:pt>
                <c:pt idx="574">
                  <c:v>59.8</c:v>
                </c:pt>
                <c:pt idx="575">
                  <c:v>59.8</c:v>
                </c:pt>
                <c:pt idx="576">
                  <c:v>59.8</c:v>
                </c:pt>
                <c:pt idx="577">
                  <c:v>59.8</c:v>
                </c:pt>
                <c:pt idx="578">
                  <c:v>59.8</c:v>
                </c:pt>
                <c:pt idx="579">
                  <c:v>59.8</c:v>
                </c:pt>
                <c:pt idx="580">
                  <c:v>59.8</c:v>
                </c:pt>
                <c:pt idx="581">
                  <c:v>59.8</c:v>
                </c:pt>
                <c:pt idx="582">
                  <c:v>59.8</c:v>
                </c:pt>
                <c:pt idx="583">
                  <c:v>59.8</c:v>
                </c:pt>
                <c:pt idx="584">
                  <c:v>59.8</c:v>
                </c:pt>
                <c:pt idx="585">
                  <c:v>59.8</c:v>
                </c:pt>
                <c:pt idx="586">
                  <c:v>59.8</c:v>
                </c:pt>
                <c:pt idx="587">
                  <c:v>59.8</c:v>
                </c:pt>
                <c:pt idx="588">
                  <c:v>59.8</c:v>
                </c:pt>
                <c:pt idx="589">
                  <c:v>59.8</c:v>
                </c:pt>
                <c:pt idx="590">
                  <c:v>59.8</c:v>
                </c:pt>
                <c:pt idx="591">
                  <c:v>59.8</c:v>
                </c:pt>
                <c:pt idx="592">
                  <c:v>59.8</c:v>
                </c:pt>
                <c:pt idx="593">
                  <c:v>59.8</c:v>
                </c:pt>
                <c:pt idx="594">
                  <c:v>59.8</c:v>
                </c:pt>
                <c:pt idx="595">
                  <c:v>59.8</c:v>
                </c:pt>
                <c:pt idx="596">
                  <c:v>59.8</c:v>
                </c:pt>
                <c:pt idx="597">
                  <c:v>59.8</c:v>
                </c:pt>
                <c:pt idx="598">
                  <c:v>59.8</c:v>
                </c:pt>
                <c:pt idx="599">
                  <c:v>59.8</c:v>
                </c:pt>
              </c:numCache>
            </c:numRef>
          </c:val>
          <c:smooth val="0"/>
          <c:extLst>
            <c:ext xmlns:c16="http://schemas.microsoft.com/office/drawing/2014/chart" uri="{C3380CC4-5D6E-409C-BE32-E72D297353CC}">
              <c16:uniqueId val="{00000001-532A-44C7-9CC0-2D40682DE730}"/>
            </c:ext>
          </c:extLst>
        </c:ser>
        <c:dLbls>
          <c:showLegendKey val="0"/>
          <c:showVal val="0"/>
          <c:showCatName val="0"/>
          <c:showSerName val="0"/>
          <c:showPercent val="0"/>
          <c:showBubbleSize val="0"/>
        </c:dLbls>
        <c:marker val="1"/>
        <c:smooth val="0"/>
        <c:axId val="1340210671"/>
        <c:axId val="1340207311"/>
      </c:lineChart>
      <c:lineChart>
        <c:grouping val="standard"/>
        <c:varyColors val="0"/>
        <c:ser>
          <c:idx val="2"/>
          <c:order val="2"/>
          <c:tx>
            <c:strRef>
              <c:f>'ONSC Automatic Deployment'!$D$1</c:f>
              <c:strCache>
                <c:ptCount val="1"/>
                <c:pt idx="0">
                  <c:v>ONSC-MW Output</c:v>
                </c:pt>
              </c:strCache>
            </c:strRef>
          </c:tx>
          <c:spPr>
            <a:ln w="28575" cap="rnd">
              <a:solidFill>
                <a:schemeClr val="accent3"/>
              </a:solidFill>
              <a:round/>
            </a:ln>
            <a:effectLst/>
          </c:spPr>
          <c:marker>
            <c:symbol val="none"/>
          </c:marker>
          <c:val>
            <c:numRef>
              <c:f>'ONSC Automatic Deployment'!$D$2:$D$601</c:f>
              <c:numCache>
                <c:formatCode>General</c:formatCode>
                <c:ptCount val="60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10</c:v>
                </c:pt>
                <c:pt idx="134">
                  <c:v>10</c:v>
                </c:pt>
                <c:pt idx="135">
                  <c:v>10</c:v>
                </c:pt>
                <c:pt idx="136">
                  <c:v>10</c:v>
                </c:pt>
                <c:pt idx="137">
                  <c:v>10</c:v>
                </c:pt>
                <c:pt idx="138">
                  <c:v>10</c:v>
                </c:pt>
                <c:pt idx="139">
                  <c:v>10</c:v>
                </c:pt>
                <c:pt idx="140">
                  <c:v>10</c:v>
                </c:pt>
                <c:pt idx="141">
                  <c:v>10</c:v>
                </c:pt>
                <c:pt idx="142">
                  <c:v>10</c:v>
                </c:pt>
                <c:pt idx="143">
                  <c:v>10</c:v>
                </c:pt>
                <c:pt idx="144">
                  <c:v>10</c:v>
                </c:pt>
                <c:pt idx="145">
                  <c:v>10</c:v>
                </c:pt>
                <c:pt idx="146">
                  <c:v>10</c:v>
                </c:pt>
                <c:pt idx="147">
                  <c:v>10</c:v>
                </c:pt>
                <c:pt idx="148">
                  <c:v>10</c:v>
                </c:pt>
                <c:pt idx="149">
                  <c:v>10</c:v>
                </c:pt>
                <c:pt idx="150">
                  <c:v>10</c:v>
                </c:pt>
                <c:pt idx="151">
                  <c:v>10</c:v>
                </c:pt>
                <c:pt idx="152">
                  <c:v>10</c:v>
                </c:pt>
                <c:pt idx="153">
                  <c:v>10</c:v>
                </c:pt>
                <c:pt idx="154">
                  <c:v>10</c:v>
                </c:pt>
                <c:pt idx="155">
                  <c:v>10</c:v>
                </c:pt>
                <c:pt idx="156">
                  <c:v>10</c:v>
                </c:pt>
                <c:pt idx="157">
                  <c:v>10</c:v>
                </c:pt>
                <c:pt idx="158">
                  <c:v>10</c:v>
                </c:pt>
                <c:pt idx="159">
                  <c:v>10</c:v>
                </c:pt>
                <c:pt idx="160">
                  <c:v>10</c:v>
                </c:pt>
                <c:pt idx="161">
                  <c:v>10</c:v>
                </c:pt>
                <c:pt idx="162">
                  <c:v>10</c:v>
                </c:pt>
                <c:pt idx="163">
                  <c:v>10</c:v>
                </c:pt>
                <c:pt idx="164">
                  <c:v>10</c:v>
                </c:pt>
                <c:pt idx="165">
                  <c:v>10</c:v>
                </c:pt>
                <c:pt idx="166">
                  <c:v>10</c:v>
                </c:pt>
                <c:pt idx="167">
                  <c:v>10</c:v>
                </c:pt>
                <c:pt idx="168">
                  <c:v>10</c:v>
                </c:pt>
                <c:pt idx="169">
                  <c:v>10</c:v>
                </c:pt>
                <c:pt idx="170">
                  <c:v>10</c:v>
                </c:pt>
                <c:pt idx="171">
                  <c:v>10</c:v>
                </c:pt>
                <c:pt idx="172">
                  <c:v>10</c:v>
                </c:pt>
                <c:pt idx="173">
                  <c:v>10</c:v>
                </c:pt>
                <c:pt idx="174">
                  <c:v>10</c:v>
                </c:pt>
                <c:pt idx="175">
                  <c:v>10</c:v>
                </c:pt>
                <c:pt idx="176">
                  <c:v>10</c:v>
                </c:pt>
                <c:pt idx="177">
                  <c:v>10</c:v>
                </c:pt>
                <c:pt idx="178">
                  <c:v>10</c:v>
                </c:pt>
                <c:pt idx="179">
                  <c:v>10</c:v>
                </c:pt>
                <c:pt idx="180">
                  <c:v>10</c:v>
                </c:pt>
                <c:pt idx="181">
                  <c:v>10</c:v>
                </c:pt>
                <c:pt idx="182">
                  <c:v>10</c:v>
                </c:pt>
                <c:pt idx="183">
                  <c:v>10</c:v>
                </c:pt>
                <c:pt idx="184">
                  <c:v>10</c:v>
                </c:pt>
                <c:pt idx="185">
                  <c:v>10</c:v>
                </c:pt>
                <c:pt idx="186">
                  <c:v>10</c:v>
                </c:pt>
                <c:pt idx="187">
                  <c:v>10</c:v>
                </c:pt>
                <c:pt idx="188">
                  <c:v>10</c:v>
                </c:pt>
                <c:pt idx="189">
                  <c:v>10</c:v>
                </c:pt>
                <c:pt idx="190">
                  <c:v>10</c:v>
                </c:pt>
                <c:pt idx="191">
                  <c:v>10</c:v>
                </c:pt>
                <c:pt idx="192">
                  <c:v>10</c:v>
                </c:pt>
                <c:pt idx="193">
                  <c:v>10</c:v>
                </c:pt>
                <c:pt idx="194">
                  <c:v>10</c:v>
                </c:pt>
                <c:pt idx="195">
                  <c:v>10</c:v>
                </c:pt>
                <c:pt idx="196">
                  <c:v>10</c:v>
                </c:pt>
                <c:pt idx="197">
                  <c:v>10</c:v>
                </c:pt>
                <c:pt idx="198">
                  <c:v>10</c:v>
                </c:pt>
                <c:pt idx="199">
                  <c:v>10</c:v>
                </c:pt>
                <c:pt idx="200">
                  <c:v>10</c:v>
                </c:pt>
                <c:pt idx="201">
                  <c:v>10</c:v>
                </c:pt>
                <c:pt idx="202">
                  <c:v>10</c:v>
                </c:pt>
                <c:pt idx="203">
                  <c:v>10</c:v>
                </c:pt>
                <c:pt idx="204">
                  <c:v>10</c:v>
                </c:pt>
                <c:pt idx="205">
                  <c:v>10</c:v>
                </c:pt>
                <c:pt idx="206">
                  <c:v>10</c:v>
                </c:pt>
                <c:pt idx="207">
                  <c:v>10</c:v>
                </c:pt>
                <c:pt idx="208">
                  <c:v>10</c:v>
                </c:pt>
                <c:pt idx="209">
                  <c:v>10</c:v>
                </c:pt>
                <c:pt idx="210">
                  <c:v>10</c:v>
                </c:pt>
                <c:pt idx="211">
                  <c:v>10</c:v>
                </c:pt>
                <c:pt idx="212">
                  <c:v>10</c:v>
                </c:pt>
                <c:pt idx="213">
                  <c:v>10</c:v>
                </c:pt>
                <c:pt idx="214">
                  <c:v>10</c:v>
                </c:pt>
                <c:pt idx="215">
                  <c:v>10</c:v>
                </c:pt>
                <c:pt idx="216">
                  <c:v>10</c:v>
                </c:pt>
                <c:pt idx="217">
                  <c:v>10</c:v>
                </c:pt>
                <c:pt idx="218">
                  <c:v>10</c:v>
                </c:pt>
                <c:pt idx="219">
                  <c:v>10</c:v>
                </c:pt>
                <c:pt idx="220">
                  <c:v>10</c:v>
                </c:pt>
                <c:pt idx="221">
                  <c:v>10</c:v>
                </c:pt>
                <c:pt idx="222">
                  <c:v>10</c:v>
                </c:pt>
                <c:pt idx="223">
                  <c:v>10</c:v>
                </c:pt>
                <c:pt idx="224">
                  <c:v>10</c:v>
                </c:pt>
                <c:pt idx="225">
                  <c:v>10</c:v>
                </c:pt>
                <c:pt idx="226">
                  <c:v>10</c:v>
                </c:pt>
                <c:pt idx="227">
                  <c:v>10</c:v>
                </c:pt>
                <c:pt idx="228">
                  <c:v>10</c:v>
                </c:pt>
                <c:pt idx="229">
                  <c:v>10</c:v>
                </c:pt>
                <c:pt idx="230">
                  <c:v>10</c:v>
                </c:pt>
                <c:pt idx="231">
                  <c:v>10</c:v>
                </c:pt>
                <c:pt idx="232">
                  <c:v>10</c:v>
                </c:pt>
                <c:pt idx="233">
                  <c:v>10</c:v>
                </c:pt>
                <c:pt idx="234">
                  <c:v>10</c:v>
                </c:pt>
                <c:pt idx="235">
                  <c:v>10</c:v>
                </c:pt>
                <c:pt idx="236">
                  <c:v>10</c:v>
                </c:pt>
                <c:pt idx="237">
                  <c:v>10</c:v>
                </c:pt>
                <c:pt idx="238">
                  <c:v>10</c:v>
                </c:pt>
                <c:pt idx="239">
                  <c:v>10</c:v>
                </c:pt>
                <c:pt idx="240">
                  <c:v>10</c:v>
                </c:pt>
                <c:pt idx="241">
                  <c:v>10</c:v>
                </c:pt>
                <c:pt idx="242">
                  <c:v>10</c:v>
                </c:pt>
                <c:pt idx="243">
                  <c:v>10</c:v>
                </c:pt>
                <c:pt idx="244">
                  <c:v>10</c:v>
                </c:pt>
                <c:pt idx="245">
                  <c:v>10</c:v>
                </c:pt>
                <c:pt idx="246">
                  <c:v>10</c:v>
                </c:pt>
                <c:pt idx="247">
                  <c:v>10</c:v>
                </c:pt>
                <c:pt idx="248">
                  <c:v>10</c:v>
                </c:pt>
                <c:pt idx="249">
                  <c:v>10</c:v>
                </c:pt>
                <c:pt idx="250">
                  <c:v>10</c:v>
                </c:pt>
                <c:pt idx="251">
                  <c:v>10</c:v>
                </c:pt>
                <c:pt idx="252">
                  <c:v>10</c:v>
                </c:pt>
                <c:pt idx="253">
                  <c:v>10</c:v>
                </c:pt>
                <c:pt idx="254">
                  <c:v>10</c:v>
                </c:pt>
                <c:pt idx="255">
                  <c:v>10</c:v>
                </c:pt>
                <c:pt idx="256">
                  <c:v>10</c:v>
                </c:pt>
                <c:pt idx="257">
                  <c:v>10</c:v>
                </c:pt>
                <c:pt idx="258">
                  <c:v>10</c:v>
                </c:pt>
                <c:pt idx="259">
                  <c:v>10</c:v>
                </c:pt>
                <c:pt idx="260">
                  <c:v>10</c:v>
                </c:pt>
                <c:pt idx="261">
                  <c:v>10</c:v>
                </c:pt>
                <c:pt idx="262">
                  <c:v>10</c:v>
                </c:pt>
                <c:pt idx="263">
                  <c:v>10</c:v>
                </c:pt>
                <c:pt idx="264">
                  <c:v>10</c:v>
                </c:pt>
                <c:pt idx="265">
                  <c:v>10</c:v>
                </c:pt>
                <c:pt idx="266">
                  <c:v>10</c:v>
                </c:pt>
                <c:pt idx="267">
                  <c:v>10</c:v>
                </c:pt>
                <c:pt idx="268">
                  <c:v>10</c:v>
                </c:pt>
                <c:pt idx="269">
                  <c:v>10</c:v>
                </c:pt>
                <c:pt idx="270">
                  <c:v>10</c:v>
                </c:pt>
                <c:pt idx="271">
                  <c:v>10</c:v>
                </c:pt>
                <c:pt idx="272">
                  <c:v>10</c:v>
                </c:pt>
                <c:pt idx="273">
                  <c:v>10</c:v>
                </c:pt>
                <c:pt idx="274">
                  <c:v>10</c:v>
                </c:pt>
                <c:pt idx="275">
                  <c:v>10</c:v>
                </c:pt>
                <c:pt idx="276">
                  <c:v>10</c:v>
                </c:pt>
                <c:pt idx="277">
                  <c:v>10</c:v>
                </c:pt>
                <c:pt idx="278">
                  <c:v>10</c:v>
                </c:pt>
                <c:pt idx="279">
                  <c:v>10</c:v>
                </c:pt>
                <c:pt idx="280">
                  <c:v>10</c:v>
                </c:pt>
                <c:pt idx="281">
                  <c:v>10</c:v>
                </c:pt>
                <c:pt idx="282">
                  <c:v>10</c:v>
                </c:pt>
                <c:pt idx="283">
                  <c:v>10</c:v>
                </c:pt>
                <c:pt idx="284">
                  <c:v>10</c:v>
                </c:pt>
                <c:pt idx="285">
                  <c:v>10</c:v>
                </c:pt>
                <c:pt idx="286">
                  <c:v>10</c:v>
                </c:pt>
                <c:pt idx="287">
                  <c:v>10</c:v>
                </c:pt>
                <c:pt idx="288">
                  <c:v>10</c:v>
                </c:pt>
                <c:pt idx="289">
                  <c:v>10</c:v>
                </c:pt>
                <c:pt idx="290">
                  <c:v>10</c:v>
                </c:pt>
                <c:pt idx="291">
                  <c:v>10</c:v>
                </c:pt>
                <c:pt idx="292">
                  <c:v>10</c:v>
                </c:pt>
                <c:pt idx="293">
                  <c:v>10</c:v>
                </c:pt>
                <c:pt idx="294">
                  <c:v>10</c:v>
                </c:pt>
                <c:pt idx="295">
                  <c:v>10</c:v>
                </c:pt>
                <c:pt idx="296">
                  <c:v>10</c:v>
                </c:pt>
                <c:pt idx="297">
                  <c:v>10</c:v>
                </c:pt>
                <c:pt idx="298">
                  <c:v>10</c:v>
                </c:pt>
                <c:pt idx="299">
                  <c:v>10</c:v>
                </c:pt>
                <c:pt idx="300">
                  <c:v>10</c:v>
                </c:pt>
                <c:pt idx="301">
                  <c:v>10</c:v>
                </c:pt>
                <c:pt idx="302">
                  <c:v>10</c:v>
                </c:pt>
                <c:pt idx="303">
                  <c:v>10</c:v>
                </c:pt>
                <c:pt idx="304">
                  <c:v>10</c:v>
                </c:pt>
                <c:pt idx="305">
                  <c:v>10</c:v>
                </c:pt>
                <c:pt idx="306">
                  <c:v>10</c:v>
                </c:pt>
                <c:pt idx="307">
                  <c:v>10</c:v>
                </c:pt>
                <c:pt idx="308">
                  <c:v>10</c:v>
                </c:pt>
                <c:pt idx="309">
                  <c:v>10</c:v>
                </c:pt>
                <c:pt idx="310">
                  <c:v>10</c:v>
                </c:pt>
                <c:pt idx="311">
                  <c:v>10</c:v>
                </c:pt>
                <c:pt idx="312">
                  <c:v>9.9</c:v>
                </c:pt>
                <c:pt idx="313">
                  <c:v>9.8000000000000007</c:v>
                </c:pt>
                <c:pt idx="314">
                  <c:v>9.7000000000000011</c:v>
                </c:pt>
                <c:pt idx="315">
                  <c:v>9.6000000000000014</c:v>
                </c:pt>
                <c:pt idx="316">
                  <c:v>9.5000000000000018</c:v>
                </c:pt>
                <c:pt idx="317">
                  <c:v>9.4000000000000021</c:v>
                </c:pt>
                <c:pt idx="318">
                  <c:v>9.3000000000000025</c:v>
                </c:pt>
                <c:pt idx="319">
                  <c:v>9.2000000000000028</c:v>
                </c:pt>
                <c:pt idx="320">
                  <c:v>9.1000000000000032</c:v>
                </c:pt>
                <c:pt idx="321">
                  <c:v>9.0000000000000036</c:v>
                </c:pt>
                <c:pt idx="322">
                  <c:v>8.9000000000000039</c:v>
                </c:pt>
                <c:pt idx="323">
                  <c:v>8.8000000000000043</c:v>
                </c:pt>
                <c:pt idx="324">
                  <c:v>8.7000000000000046</c:v>
                </c:pt>
                <c:pt idx="325">
                  <c:v>8.600000000000005</c:v>
                </c:pt>
                <c:pt idx="326">
                  <c:v>8.5000000000000053</c:v>
                </c:pt>
                <c:pt idx="327">
                  <c:v>8.4000000000000057</c:v>
                </c:pt>
                <c:pt idx="328">
                  <c:v>8.300000000000006</c:v>
                </c:pt>
                <c:pt idx="329">
                  <c:v>8.2000000000000064</c:v>
                </c:pt>
                <c:pt idx="330">
                  <c:v>8.1000000000000068</c:v>
                </c:pt>
                <c:pt idx="331">
                  <c:v>8.0000000000000071</c:v>
                </c:pt>
                <c:pt idx="332">
                  <c:v>7.9000000000000075</c:v>
                </c:pt>
                <c:pt idx="333">
                  <c:v>7.8000000000000078</c:v>
                </c:pt>
                <c:pt idx="334">
                  <c:v>7.7000000000000082</c:v>
                </c:pt>
                <c:pt idx="335">
                  <c:v>7.6000000000000085</c:v>
                </c:pt>
                <c:pt idx="336">
                  <c:v>7.5000000000000089</c:v>
                </c:pt>
                <c:pt idx="337">
                  <c:v>7.4000000000000092</c:v>
                </c:pt>
                <c:pt idx="338">
                  <c:v>7.3000000000000096</c:v>
                </c:pt>
                <c:pt idx="339">
                  <c:v>7.2000000000000099</c:v>
                </c:pt>
                <c:pt idx="340">
                  <c:v>7.1000000000000103</c:v>
                </c:pt>
                <c:pt idx="341">
                  <c:v>7.0000000000000107</c:v>
                </c:pt>
                <c:pt idx="342">
                  <c:v>6.900000000000011</c:v>
                </c:pt>
                <c:pt idx="343">
                  <c:v>6.8000000000000114</c:v>
                </c:pt>
                <c:pt idx="344">
                  <c:v>6.7000000000000117</c:v>
                </c:pt>
                <c:pt idx="345">
                  <c:v>6.6000000000000121</c:v>
                </c:pt>
                <c:pt idx="346">
                  <c:v>6.5000000000000124</c:v>
                </c:pt>
                <c:pt idx="347">
                  <c:v>6.4000000000000128</c:v>
                </c:pt>
                <c:pt idx="348">
                  <c:v>6.3000000000000131</c:v>
                </c:pt>
                <c:pt idx="349">
                  <c:v>6.2000000000000135</c:v>
                </c:pt>
                <c:pt idx="350">
                  <c:v>6.1000000000000139</c:v>
                </c:pt>
                <c:pt idx="351">
                  <c:v>6.0000000000000142</c:v>
                </c:pt>
                <c:pt idx="352">
                  <c:v>5.9000000000000146</c:v>
                </c:pt>
                <c:pt idx="353">
                  <c:v>5.8000000000000149</c:v>
                </c:pt>
                <c:pt idx="354">
                  <c:v>5.7000000000000153</c:v>
                </c:pt>
                <c:pt idx="355">
                  <c:v>5.6000000000000156</c:v>
                </c:pt>
                <c:pt idx="356">
                  <c:v>5.500000000000016</c:v>
                </c:pt>
                <c:pt idx="357">
                  <c:v>5.4000000000000163</c:v>
                </c:pt>
                <c:pt idx="358">
                  <c:v>5.3000000000000167</c:v>
                </c:pt>
                <c:pt idx="359">
                  <c:v>5.2000000000000171</c:v>
                </c:pt>
                <c:pt idx="360">
                  <c:v>5.1000000000000174</c:v>
                </c:pt>
                <c:pt idx="361">
                  <c:v>5.0000000000000178</c:v>
                </c:pt>
                <c:pt idx="362">
                  <c:v>4.9000000000000181</c:v>
                </c:pt>
                <c:pt idx="363">
                  <c:v>4.8000000000000185</c:v>
                </c:pt>
                <c:pt idx="364">
                  <c:v>4.7000000000000188</c:v>
                </c:pt>
                <c:pt idx="365">
                  <c:v>4.6000000000000192</c:v>
                </c:pt>
                <c:pt idx="366">
                  <c:v>4.5000000000000195</c:v>
                </c:pt>
                <c:pt idx="367">
                  <c:v>4.4000000000000199</c:v>
                </c:pt>
                <c:pt idx="368">
                  <c:v>4.3000000000000203</c:v>
                </c:pt>
                <c:pt idx="369">
                  <c:v>4.2000000000000206</c:v>
                </c:pt>
                <c:pt idx="370">
                  <c:v>4.100000000000021</c:v>
                </c:pt>
                <c:pt idx="371">
                  <c:v>4.0000000000000213</c:v>
                </c:pt>
                <c:pt idx="372">
                  <c:v>3.9000000000000212</c:v>
                </c:pt>
                <c:pt idx="373">
                  <c:v>3.8000000000000211</c:v>
                </c:pt>
                <c:pt idx="374">
                  <c:v>3.700000000000021</c:v>
                </c:pt>
                <c:pt idx="375">
                  <c:v>3.600000000000021</c:v>
                </c:pt>
                <c:pt idx="376">
                  <c:v>3.5000000000000209</c:v>
                </c:pt>
                <c:pt idx="377">
                  <c:v>3.4000000000000208</c:v>
                </c:pt>
                <c:pt idx="378">
                  <c:v>3.3000000000000207</c:v>
                </c:pt>
                <c:pt idx="379">
                  <c:v>3.2000000000000206</c:v>
                </c:pt>
                <c:pt idx="380">
                  <c:v>3.1000000000000205</c:v>
                </c:pt>
                <c:pt idx="381">
                  <c:v>3.0000000000000204</c:v>
                </c:pt>
                <c:pt idx="382">
                  <c:v>2.9000000000000203</c:v>
                </c:pt>
                <c:pt idx="383">
                  <c:v>2.8000000000000203</c:v>
                </c:pt>
                <c:pt idx="384">
                  <c:v>2.7000000000000202</c:v>
                </c:pt>
                <c:pt idx="385">
                  <c:v>2.6000000000000201</c:v>
                </c:pt>
                <c:pt idx="386">
                  <c:v>2.50000000000002</c:v>
                </c:pt>
                <c:pt idx="387">
                  <c:v>2.4000000000000199</c:v>
                </c:pt>
                <c:pt idx="388">
                  <c:v>2.3000000000000198</c:v>
                </c:pt>
                <c:pt idx="389">
                  <c:v>2.2000000000000197</c:v>
                </c:pt>
                <c:pt idx="390">
                  <c:v>2.1000000000000196</c:v>
                </c:pt>
                <c:pt idx="391">
                  <c:v>2.0000000000000195</c:v>
                </c:pt>
                <c:pt idx="392">
                  <c:v>1.9000000000000195</c:v>
                </c:pt>
                <c:pt idx="393">
                  <c:v>1.8000000000000194</c:v>
                </c:pt>
                <c:pt idx="394">
                  <c:v>1.7000000000000193</c:v>
                </c:pt>
                <c:pt idx="395">
                  <c:v>1.6000000000000192</c:v>
                </c:pt>
                <c:pt idx="396">
                  <c:v>1.5000000000000191</c:v>
                </c:pt>
                <c:pt idx="397">
                  <c:v>1.400000000000019</c:v>
                </c:pt>
                <c:pt idx="398">
                  <c:v>1.3000000000000189</c:v>
                </c:pt>
                <c:pt idx="399">
                  <c:v>1.2000000000000188</c:v>
                </c:pt>
                <c:pt idx="400">
                  <c:v>1.1000000000000187</c:v>
                </c:pt>
                <c:pt idx="401">
                  <c:v>1.0000000000000187</c:v>
                </c:pt>
                <c:pt idx="402">
                  <c:v>0.90000000000001867</c:v>
                </c:pt>
                <c:pt idx="403">
                  <c:v>0.8000000000000187</c:v>
                </c:pt>
                <c:pt idx="404">
                  <c:v>0.70000000000001872</c:v>
                </c:pt>
                <c:pt idx="405">
                  <c:v>0.60000000000001874</c:v>
                </c:pt>
                <c:pt idx="406">
                  <c:v>0.50000000000001876</c:v>
                </c:pt>
                <c:pt idx="407">
                  <c:v>0.40000000000001878</c:v>
                </c:pt>
                <c:pt idx="408">
                  <c:v>0.30000000000001881</c:v>
                </c:pt>
                <c:pt idx="409">
                  <c:v>0.2000000000000188</c:v>
                </c:pt>
                <c:pt idx="410">
                  <c:v>0.1000000000000188</c:v>
                </c:pt>
                <c:pt idx="411">
                  <c:v>1.8790524691780774E-14</c:v>
                </c:pt>
                <c:pt idx="412">
                  <c:v>0</c:v>
                </c:pt>
                <c:pt idx="413">
                  <c:v>0</c:v>
                </c:pt>
                <c:pt idx="414">
                  <c:v>0</c:v>
                </c:pt>
                <c:pt idx="415">
                  <c:v>0</c:v>
                </c:pt>
                <c:pt idx="416">
                  <c:v>0</c:v>
                </c:pt>
                <c:pt idx="417">
                  <c:v>0</c:v>
                </c:pt>
                <c:pt idx="418">
                  <c:v>0</c:v>
                </c:pt>
                <c:pt idx="419">
                  <c:v>0</c:v>
                </c:pt>
                <c:pt idx="420">
                  <c:v>0</c:v>
                </c:pt>
                <c:pt idx="421">
                  <c:v>0</c:v>
                </c:pt>
                <c:pt idx="422">
                  <c:v>0</c:v>
                </c:pt>
                <c:pt idx="423">
                  <c:v>0</c:v>
                </c:pt>
                <c:pt idx="424">
                  <c:v>0</c:v>
                </c:pt>
                <c:pt idx="425">
                  <c:v>0</c:v>
                </c:pt>
                <c:pt idx="426">
                  <c:v>0</c:v>
                </c:pt>
                <c:pt idx="427">
                  <c:v>0</c:v>
                </c:pt>
                <c:pt idx="428">
                  <c:v>0</c:v>
                </c:pt>
                <c:pt idx="429">
                  <c:v>0</c:v>
                </c:pt>
                <c:pt idx="430">
                  <c:v>0</c:v>
                </c:pt>
                <c:pt idx="431">
                  <c:v>0</c:v>
                </c:pt>
                <c:pt idx="432">
                  <c:v>0</c:v>
                </c:pt>
                <c:pt idx="433">
                  <c:v>0</c:v>
                </c:pt>
                <c:pt idx="434">
                  <c:v>0</c:v>
                </c:pt>
                <c:pt idx="435">
                  <c:v>0</c:v>
                </c:pt>
                <c:pt idx="436">
                  <c:v>0</c:v>
                </c:pt>
                <c:pt idx="437">
                  <c:v>0</c:v>
                </c:pt>
                <c:pt idx="438">
                  <c:v>0</c:v>
                </c:pt>
                <c:pt idx="439">
                  <c:v>0</c:v>
                </c:pt>
                <c:pt idx="440">
                  <c:v>0</c:v>
                </c:pt>
                <c:pt idx="441">
                  <c:v>0</c:v>
                </c:pt>
                <c:pt idx="442">
                  <c:v>0</c:v>
                </c:pt>
                <c:pt idx="443">
                  <c:v>0</c:v>
                </c:pt>
                <c:pt idx="444">
                  <c:v>0</c:v>
                </c:pt>
                <c:pt idx="445">
                  <c:v>0</c:v>
                </c:pt>
                <c:pt idx="446">
                  <c:v>0</c:v>
                </c:pt>
                <c:pt idx="447">
                  <c:v>0</c:v>
                </c:pt>
                <c:pt idx="448">
                  <c:v>0</c:v>
                </c:pt>
                <c:pt idx="449">
                  <c:v>0</c:v>
                </c:pt>
                <c:pt idx="450">
                  <c:v>0</c:v>
                </c:pt>
                <c:pt idx="451">
                  <c:v>0</c:v>
                </c:pt>
                <c:pt idx="452">
                  <c:v>0</c:v>
                </c:pt>
                <c:pt idx="453">
                  <c:v>0</c:v>
                </c:pt>
                <c:pt idx="454">
                  <c:v>0</c:v>
                </c:pt>
                <c:pt idx="455">
                  <c:v>0</c:v>
                </c:pt>
                <c:pt idx="456">
                  <c:v>0</c:v>
                </c:pt>
                <c:pt idx="457">
                  <c:v>0</c:v>
                </c:pt>
                <c:pt idx="458">
                  <c:v>0</c:v>
                </c:pt>
                <c:pt idx="459">
                  <c:v>0</c:v>
                </c:pt>
                <c:pt idx="460">
                  <c:v>0</c:v>
                </c:pt>
                <c:pt idx="461">
                  <c:v>0</c:v>
                </c:pt>
                <c:pt idx="462">
                  <c:v>0</c:v>
                </c:pt>
                <c:pt idx="463">
                  <c:v>0</c:v>
                </c:pt>
                <c:pt idx="464">
                  <c:v>0</c:v>
                </c:pt>
                <c:pt idx="465">
                  <c:v>0</c:v>
                </c:pt>
                <c:pt idx="466">
                  <c:v>0</c:v>
                </c:pt>
                <c:pt idx="467">
                  <c:v>0</c:v>
                </c:pt>
                <c:pt idx="468">
                  <c:v>0</c:v>
                </c:pt>
                <c:pt idx="469">
                  <c:v>0</c:v>
                </c:pt>
                <c:pt idx="470">
                  <c:v>0</c:v>
                </c:pt>
                <c:pt idx="471">
                  <c:v>0</c:v>
                </c:pt>
                <c:pt idx="472">
                  <c:v>0</c:v>
                </c:pt>
                <c:pt idx="473">
                  <c:v>0</c:v>
                </c:pt>
                <c:pt idx="474">
                  <c:v>0</c:v>
                </c:pt>
                <c:pt idx="475">
                  <c:v>0</c:v>
                </c:pt>
                <c:pt idx="476">
                  <c:v>0</c:v>
                </c:pt>
                <c:pt idx="477">
                  <c:v>0</c:v>
                </c:pt>
                <c:pt idx="478">
                  <c:v>0</c:v>
                </c:pt>
                <c:pt idx="479">
                  <c:v>0</c:v>
                </c:pt>
                <c:pt idx="480">
                  <c:v>0</c:v>
                </c:pt>
                <c:pt idx="481">
                  <c:v>0</c:v>
                </c:pt>
                <c:pt idx="482">
                  <c:v>0</c:v>
                </c:pt>
                <c:pt idx="483">
                  <c:v>0</c:v>
                </c:pt>
                <c:pt idx="484">
                  <c:v>0</c:v>
                </c:pt>
                <c:pt idx="485">
                  <c:v>0</c:v>
                </c:pt>
                <c:pt idx="486">
                  <c:v>0</c:v>
                </c:pt>
                <c:pt idx="487">
                  <c:v>0</c:v>
                </c:pt>
                <c:pt idx="488">
                  <c:v>0</c:v>
                </c:pt>
                <c:pt idx="489">
                  <c:v>0</c:v>
                </c:pt>
                <c:pt idx="490">
                  <c:v>0</c:v>
                </c:pt>
                <c:pt idx="491">
                  <c:v>0</c:v>
                </c:pt>
                <c:pt idx="492">
                  <c:v>0</c:v>
                </c:pt>
                <c:pt idx="493">
                  <c:v>0</c:v>
                </c:pt>
                <c:pt idx="494">
                  <c:v>0</c:v>
                </c:pt>
                <c:pt idx="495">
                  <c:v>0</c:v>
                </c:pt>
                <c:pt idx="496">
                  <c:v>0</c:v>
                </c:pt>
                <c:pt idx="497">
                  <c:v>0</c:v>
                </c:pt>
                <c:pt idx="498">
                  <c:v>0</c:v>
                </c:pt>
                <c:pt idx="499">
                  <c:v>0</c:v>
                </c:pt>
                <c:pt idx="500">
                  <c:v>0</c:v>
                </c:pt>
                <c:pt idx="501">
                  <c:v>0</c:v>
                </c:pt>
                <c:pt idx="502">
                  <c:v>0</c:v>
                </c:pt>
                <c:pt idx="503">
                  <c:v>0</c:v>
                </c:pt>
                <c:pt idx="504">
                  <c:v>0</c:v>
                </c:pt>
                <c:pt idx="505">
                  <c:v>0</c:v>
                </c:pt>
                <c:pt idx="506">
                  <c:v>0</c:v>
                </c:pt>
                <c:pt idx="507">
                  <c:v>0</c:v>
                </c:pt>
                <c:pt idx="508">
                  <c:v>0</c:v>
                </c:pt>
                <c:pt idx="509">
                  <c:v>0</c:v>
                </c:pt>
                <c:pt idx="510">
                  <c:v>0</c:v>
                </c:pt>
                <c:pt idx="511">
                  <c:v>0</c:v>
                </c:pt>
                <c:pt idx="512">
                  <c:v>0</c:v>
                </c:pt>
                <c:pt idx="513">
                  <c:v>0</c:v>
                </c:pt>
                <c:pt idx="514">
                  <c:v>0</c:v>
                </c:pt>
                <c:pt idx="515">
                  <c:v>0</c:v>
                </c:pt>
                <c:pt idx="516">
                  <c:v>0</c:v>
                </c:pt>
                <c:pt idx="517">
                  <c:v>0</c:v>
                </c:pt>
                <c:pt idx="518">
                  <c:v>0</c:v>
                </c:pt>
                <c:pt idx="519">
                  <c:v>0</c:v>
                </c:pt>
                <c:pt idx="520">
                  <c:v>0</c:v>
                </c:pt>
                <c:pt idx="521">
                  <c:v>0</c:v>
                </c:pt>
                <c:pt idx="522">
                  <c:v>0</c:v>
                </c:pt>
                <c:pt idx="523">
                  <c:v>0</c:v>
                </c:pt>
                <c:pt idx="524">
                  <c:v>0</c:v>
                </c:pt>
                <c:pt idx="525">
                  <c:v>0</c:v>
                </c:pt>
                <c:pt idx="526">
                  <c:v>0</c:v>
                </c:pt>
                <c:pt idx="527">
                  <c:v>0</c:v>
                </c:pt>
                <c:pt idx="528">
                  <c:v>0</c:v>
                </c:pt>
                <c:pt idx="529">
                  <c:v>0</c:v>
                </c:pt>
                <c:pt idx="530">
                  <c:v>0</c:v>
                </c:pt>
                <c:pt idx="531">
                  <c:v>0</c:v>
                </c:pt>
                <c:pt idx="532">
                  <c:v>0</c:v>
                </c:pt>
                <c:pt idx="533">
                  <c:v>0</c:v>
                </c:pt>
                <c:pt idx="534">
                  <c:v>0</c:v>
                </c:pt>
                <c:pt idx="535">
                  <c:v>0</c:v>
                </c:pt>
                <c:pt idx="536">
                  <c:v>0</c:v>
                </c:pt>
                <c:pt idx="537">
                  <c:v>0</c:v>
                </c:pt>
                <c:pt idx="538">
                  <c:v>0</c:v>
                </c:pt>
                <c:pt idx="539">
                  <c:v>0</c:v>
                </c:pt>
                <c:pt idx="540">
                  <c:v>0</c:v>
                </c:pt>
                <c:pt idx="541">
                  <c:v>0</c:v>
                </c:pt>
                <c:pt idx="542">
                  <c:v>0</c:v>
                </c:pt>
                <c:pt idx="543">
                  <c:v>0</c:v>
                </c:pt>
                <c:pt idx="544">
                  <c:v>0</c:v>
                </c:pt>
                <c:pt idx="545">
                  <c:v>0</c:v>
                </c:pt>
                <c:pt idx="546">
                  <c:v>0</c:v>
                </c:pt>
                <c:pt idx="547">
                  <c:v>0</c:v>
                </c:pt>
                <c:pt idx="548">
                  <c:v>0</c:v>
                </c:pt>
                <c:pt idx="549">
                  <c:v>0</c:v>
                </c:pt>
                <c:pt idx="550">
                  <c:v>0</c:v>
                </c:pt>
                <c:pt idx="551">
                  <c:v>0</c:v>
                </c:pt>
                <c:pt idx="552">
                  <c:v>0</c:v>
                </c:pt>
                <c:pt idx="553">
                  <c:v>0</c:v>
                </c:pt>
                <c:pt idx="554">
                  <c:v>0</c:v>
                </c:pt>
                <c:pt idx="555">
                  <c:v>0</c:v>
                </c:pt>
                <c:pt idx="556">
                  <c:v>0</c:v>
                </c:pt>
                <c:pt idx="557">
                  <c:v>0</c:v>
                </c:pt>
                <c:pt idx="558">
                  <c:v>0</c:v>
                </c:pt>
                <c:pt idx="559">
                  <c:v>0</c:v>
                </c:pt>
                <c:pt idx="560">
                  <c:v>0</c:v>
                </c:pt>
                <c:pt idx="561">
                  <c:v>0</c:v>
                </c:pt>
                <c:pt idx="562">
                  <c:v>0</c:v>
                </c:pt>
                <c:pt idx="563">
                  <c:v>0</c:v>
                </c:pt>
                <c:pt idx="564">
                  <c:v>0</c:v>
                </c:pt>
                <c:pt idx="565">
                  <c:v>0</c:v>
                </c:pt>
                <c:pt idx="566">
                  <c:v>0</c:v>
                </c:pt>
                <c:pt idx="567">
                  <c:v>0</c:v>
                </c:pt>
                <c:pt idx="568">
                  <c:v>0</c:v>
                </c:pt>
                <c:pt idx="569">
                  <c:v>0</c:v>
                </c:pt>
                <c:pt idx="570">
                  <c:v>0</c:v>
                </c:pt>
                <c:pt idx="571">
                  <c:v>0</c:v>
                </c:pt>
                <c:pt idx="572">
                  <c:v>0</c:v>
                </c:pt>
                <c:pt idx="573">
                  <c:v>0</c:v>
                </c:pt>
                <c:pt idx="574">
                  <c:v>0</c:v>
                </c:pt>
                <c:pt idx="575">
                  <c:v>0</c:v>
                </c:pt>
                <c:pt idx="576">
                  <c:v>0</c:v>
                </c:pt>
                <c:pt idx="577">
                  <c:v>0</c:v>
                </c:pt>
                <c:pt idx="578">
                  <c:v>0</c:v>
                </c:pt>
                <c:pt idx="579">
                  <c:v>0</c:v>
                </c:pt>
                <c:pt idx="580">
                  <c:v>0</c:v>
                </c:pt>
                <c:pt idx="581">
                  <c:v>0</c:v>
                </c:pt>
                <c:pt idx="582">
                  <c:v>0</c:v>
                </c:pt>
                <c:pt idx="583">
                  <c:v>0</c:v>
                </c:pt>
                <c:pt idx="584">
                  <c:v>0</c:v>
                </c:pt>
                <c:pt idx="585">
                  <c:v>0</c:v>
                </c:pt>
                <c:pt idx="586">
                  <c:v>0</c:v>
                </c:pt>
                <c:pt idx="587">
                  <c:v>0</c:v>
                </c:pt>
                <c:pt idx="588">
                  <c:v>0</c:v>
                </c:pt>
                <c:pt idx="589">
                  <c:v>0</c:v>
                </c:pt>
                <c:pt idx="590">
                  <c:v>0</c:v>
                </c:pt>
                <c:pt idx="591">
                  <c:v>0</c:v>
                </c:pt>
                <c:pt idx="592">
                  <c:v>0</c:v>
                </c:pt>
                <c:pt idx="593">
                  <c:v>0</c:v>
                </c:pt>
                <c:pt idx="594">
                  <c:v>0</c:v>
                </c:pt>
                <c:pt idx="595">
                  <c:v>0</c:v>
                </c:pt>
                <c:pt idx="596">
                  <c:v>0</c:v>
                </c:pt>
                <c:pt idx="597">
                  <c:v>0</c:v>
                </c:pt>
                <c:pt idx="598">
                  <c:v>0</c:v>
                </c:pt>
                <c:pt idx="599">
                  <c:v>0</c:v>
                </c:pt>
              </c:numCache>
            </c:numRef>
          </c:val>
          <c:smooth val="0"/>
          <c:extLst>
            <c:ext xmlns:c16="http://schemas.microsoft.com/office/drawing/2014/chart" uri="{C3380CC4-5D6E-409C-BE32-E72D297353CC}">
              <c16:uniqueId val="{00000002-532A-44C7-9CC0-2D40682DE730}"/>
            </c:ext>
          </c:extLst>
        </c:ser>
        <c:ser>
          <c:idx val="5"/>
          <c:order val="5"/>
          <c:tx>
            <c:strRef>
              <c:f>'ONSC Automatic Deployment'!$G$1</c:f>
              <c:strCache>
                <c:ptCount val="1"/>
                <c:pt idx="0">
                  <c:v>ONSC ICCP Instruction</c:v>
                </c:pt>
              </c:strCache>
            </c:strRef>
          </c:tx>
          <c:spPr>
            <a:ln w="28575" cap="rnd">
              <a:solidFill>
                <a:schemeClr val="accent2"/>
              </a:solidFill>
              <a:round/>
            </a:ln>
            <a:effectLst/>
          </c:spPr>
          <c:marker>
            <c:symbol val="none"/>
          </c:marker>
          <c:val>
            <c:numRef>
              <c:f>'ONSC Automatic Deployment'!$G$2:$G$601</c:f>
              <c:numCache>
                <c:formatCode>General</c:formatCode>
                <c:ptCount val="60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pt idx="100">
                  <c:v>0</c:v>
                </c:pt>
                <c:pt idx="101">
                  <c:v>1</c:v>
                </c:pt>
                <c:pt idx="102">
                  <c:v>1</c:v>
                </c:pt>
                <c:pt idx="103">
                  <c:v>1</c:v>
                </c:pt>
                <c:pt idx="104">
                  <c:v>1</c:v>
                </c:pt>
                <c:pt idx="105">
                  <c:v>1</c:v>
                </c:pt>
                <c:pt idx="106">
                  <c:v>1</c:v>
                </c:pt>
                <c:pt idx="107">
                  <c:v>1</c:v>
                </c:pt>
                <c:pt idx="108">
                  <c:v>1</c:v>
                </c:pt>
                <c:pt idx="109">
                  <c:v>1</c:v>
                </c:pt>
                <c:pt idx="110">
                  <c:v>1</c:v>
                </c:pt>
                <c:pt idx="111">
                  <c:v>1</c:v>
                </c:pt>
                <c:pt idx="112">
                  <c:v>1</c:v>
                </c:pt>
                <c:pt idx="113">
                  <c:v>1</c:v>
                </c:pt>
                <c:pt idx="114">
                  <c:v>1</c:v>
                </c:pt>
                <c:pt idx="115">
                  <c:v>1</c:v>
                </c:pt>
                <c:pt idx="116">
                  <c:v>1</c:v>
                </c:pt>
                <c:pt idx="117">
                  <c:v>1</c:v>
                </c:pt>
                <c:pt idx="118">
                  <c:v>1</c:v>
                </c:pt>
                <c:pt idx="119">
                  <c:v>1</c:v>
                </c:pt>
                <c:pt idx="120">
                  <c:v>1</c:v>
                </c:pt>
                <c:pt idx="121">
                  <c:v>1</c:v>
                </c:pt>
                <c:pt idx="122">
                  <c:v>1</c:v>
                </c:pt>
                <c:pt idx="123">
                  <c:v>1</c:v>
                </c:pt>
                <c:pt idx="124">
                  <c:v>1</c:v>
                </c:pt>
                <c:pt idx="125">
                  <c:v>1</c:v>
                </c:pt>
                <c:pt idx="126">
                  <c:v>1</c:v>
                </c:pt>
                <c:pt idx="127">
                  <c:v>1</c:v>
                </c:pt>
                <c:pt idx="128">
                  <c:v>1</c:v>
                </c:pt>
                <c:pt idx="129">
                  <c:v>1</c:v>
                </c:pt>
                <c:pt idx="130">
                  <c:v>1</c:v>
                </c:pt>
                <c:pt idx="131">
                  <c:v>1</c:v>
                </c:pt>
                <c:pt idx="132">
                  <c:v>1</c:v>
                </c:pt>
                <c:pt idx="133">
                  <c:v>1</c:v>
                </c:pt>
                <c:pt idx="134">
                  <c:v>1</c:v>
                </c:pt>
                <c:pt idx="135">
                  <c:v>1</c:v>
                </c:pt>
                <c:pt idx="136">
                  <c:v>1</c:v>
                </c:pt>
                <c:pt idx="137">
                  <c:v>1</c:v>
                </c:pt>
                <c:pt idx="138">
                  <c:v>1</c:v>
                </c:pt>
                <c:pt idx="139">
                  <c:v>1</c:v>
                </c:pt>
                <c:pt idx="140">
                  <c:v>1</c:v>
                </c:pt>
                <c:pt idx="141">
                  <c:v>1</c:v>
                </c:pt>
                <c:pt idx="142">
                  <c:v>1</c:v>
                </c:pt>
                <c:pt idx="143">
                  <c:v>1</c:v>
                </c:pt>
                <c:pt idx="144">
                  <c:v>1</c:v>
                </c:pt>
                <c:pt idx="145">
                  <c:v>1</c:v>
                </c:pt>
                <c:pt idx="146">
                  <c:v>1</c:v>
                </c:pt>
                <c:pt idx="147">
                  <c:v>1</c:v>
                </c:pt>
                <c:pt idx="148">
                  <c:v>1</c:v>
                </c:pt>
                <c:pt idx="149">
                  <c:v>1</c:v>
                </c:pt>
                <c:pt idx="150">
                  <c:v>1</c:v>
                </c:pt>
                <c:pt idx="151">
                  <c:v>1</c:v>
                </c:pt>
                <c:pt idx="152">
                  <c:v>1</c:v>
                </c:pt>
                <c:pt idx="153">
                  <c:v>1</c:v>
                </c:pt>
                <c:pt idx="154">
                  <c:v>1</c:v>
                </c:pt>
                <c:pt idx="155">
                  <c:v>1</c:v>
                </c:pt>
                <c:pt idx="156">
                  <c:v>1</c:v>
                </c:pt>
                <c:pt idx="157">
                  <c:v>1</c:v>
                </c:pt>
                <c:pt idx="158">
                  <c:v>1</c:v>
                </c:pt>
                <c:pt idx="159">
                  <c:v>1</c:v>
                </c:pt>
                <c:pt idx="160">
                  <c:v>1</c:v>
                </c:pt>
                <c:pt idx="161">
                  <c:v>1</c:v>
                </c:pt>
                <c:pt idx="162">
                  <c:v>1</c:v>
                </c:pt>
                <c:pt idx="163">
                  <c:v>1</c:v>
                </c:pt>
                <c:pt idx="164">
                  <c:v>1</c:v>
                </c:pt>
                <c:pt idx="165">
                  <c:v>1</c:v>
                </c:pt>
                <c:pt idx="166">
                  <c:v>1</c:v>
                </c:pt>
                <c:pt idx="167">
                  <c:v>1</c:v>
                </c:pt>
                <c:pt idx="168">
                  <c:v>1</c:v>
                </c:pt>
                <c:pt idx="169">
                  <c:v>1</c:v>
                </c:pt>
                <c:pt idx="170">
                  <c:v>1</c:v>
                </c:pt>
                <c:pt idx="171">
                  <c:v>1</c:v>
                </c:pt>
                <c:pt idx="172">
                  <c:v>1</c:v>
                </c:pt>
                <c:pt idx="173">
                  <c:v>1</c:v>
                </c:pt>
                <c:pt idx="174">
                  <c:v>1</c:v>
                </c:pt>
                <c:pt idx="175">
                  <c:v>1</c:v>
                </c:pt>
                <c:pt idx="176">
                  <c:v>1</c:v>
                </c:pt>
                <c:pt idx="177">
                  <c:v>1</c:v>
                </c:pt>
                <c:pt idx="178">
                  <c:v>1</c:v>
                </c:pt>
                <c:pt idx="179">
                  <c:v>1</c:v>
                </c:pt>
                <c:pt idx="180">
                  <c:v>1</c:v>
                </c:pt>
                <c:pt idx="181">
                  <c:v>1</c:v>
                </c:pt>
                <c:pt idx="182">
                  <c:v>1</c:v>
                </c:pt>
                <c:pt idx="183">
                  <c:v>1</c:v>
                </c:pt>
                <c:pt idx="184">
                  <c:v>1</c:v>
                </c:pt>
                <c:pt idx="185">
                  <c:v>1</c:v>
                </c:pt>
                <c:pt idx="186">
                  <c:v>1</c:v>
                </c:pt>
                <c:pt idx="187">
                  <c:v>1</c:v>
                </c:pt>
                <c:pt idx="188">
                  <c:v>1</c:v>
                </c:pt>
                <c:pt idx="189">
                  <c:v>1</c:v>
                </c:pt>
                <c:pt idx="190">
                  <c:v>1</c:v>
                </c:pt>
                <c:pt idx="191">
                  <c:v>1</c:v>
                </c:pt>
                <c:pt idx="192">
                  <c:v>1</c:v>
                </c:pt>
                <c:pt idx="193">
                  <c:v>1</c:v>
                </c:pt>
                <c:pt idx="194">
                  <c:v>1</c:v>
                </c:pt>
                <c:pt idx="195">
                  <c:v>1</c:v>
                </c:pt>
                <c:pt idx="196">
                  <c:v>1</c:v>
                </c:pt>
                <c:pt idx="197">
                  <c:v>1</c:v>
                </c:pt>
                <c:pt idx="198">
                  <c:v>1</c:v>
                </c:pt>
                <c:pt idx="199">
                  <c:v>1</c:v>
                </c:pt>
                <c:pt idx="200">
                  <c:v>1</c:v>
                </c:pt>
                <c:pt idx="201">
                  <c:v>1</c:v>
                </c:pt>
                <c:pt idx="202">
                  <c:v>1</c:v>
                </c:pt>
                <c:pt idx="203">
                  <c:v>1</c:v>
                </c:pt>
                <c:pt idx="204">
                  <c:v>1</c:v>
                </c:pt>
                <c:pt idx="205">
                  <c:v>1</c:v>
                </c:pt>
                <c:pt idx="206">
                  <c:v>1</c:v>
                </c:pt>
                <c:pt idx="207">
                  <c:v>1</c:v>
                </c:pt>
                <c:pt idx="208">
                  <c:v>1</c:v>
                </c:pt>
                <c:pt idx="209">
                  <c:v>1</c:v>
                </c:pt>
                <c:pt idx="210">
                  <c:v>1</c:v>
                </c:pt>
                <c:pt idx="211">
                  <c:v>1</c:v>
                </c:pt>
                <c:pt idx="212">
                  <c:v>1</c:v>
                </c:pt>
                <c:pt idx="213">
                  <c:v>1</c:v>
                </c:pt>
                <c:pt idx="214">
                  <c:v>1</c:v>
                </c:pt>
                <c:pt idx="215">
                  <c:v>1</c:v>
                </c:pt>
                <c:pt idx="216">
                  <c:v>1</c:v>
                </c:pt>
                <c:pt idx="217">
                  <c:v>1</c:v>
                </c:pt>
                <c:pt idx="218">
                  <c:v>1</c:v>
                </c:pt>
                <c:pt idx="219">
                  <c:v>1</c:v>
                </c:pt>
                <c:pt idx="220">
                  <c:v>1</c:v>
                </c:pt>
                <c:pt idx="221">
                  <c:v>1</c:v>
                </c:pt>
                <c:pt idx="222">
                  <c:v>1</c:v>
                </c:pt>
                <c:pt idx="223">
                  <c:v>1</c:v>
                </c:pt>
                <c:pt idx="224">
                  <c:v>1</c:v>
                </c:pt>
                <c:pt idx="225">
                  <c:v>1</c:v>
                </c:pt>
                <c:pt idx="226">
                  <c:v>1</c:v>
                </c:pt>
                <c:pt idx="227">
                  <c:v>1</c:v>
                </c:pt>
                <c:pt idx="228">
                  <c:v>1</c:v>
                </c:pt>
                <c:pt idx="229">
                  <c:v>1</c:v>
                </c:pt>
                <c:pt idx="230">
                  <c:v>1</c:v>
                </c:pt>
                <c:pt idx="231">
                  <c:v>1</c:v>
                </c:pt>
                <c:pt idx="232">
                  <c:v>1</c:v>
                </c:pt>
                <c:pt idx="233">
                  <c:v>1</c:v>
                </c:pt>
                <c:pt idx="234">
                  <c:v>1</c:v>
                </c:pt>
                <c:pt idx="235">
                  <c:v>1</c:v>
                </c:pt>
                <c:pt idx="236">
                  <c:v>1</c:v>
                </c:pt>
                <c:pt idx="237">
                  <c:v>1</c:v>
                </c:pt>
                <c:pt idx="238">
                  <c:v>1</c:v>
                </c:pt>
                <c:pt idx="239">
                  <c:v>1</c:v>
                </c:pt>
                <c:pt idx="240">
                  <c:v>1</c:v>
                </c:pt>
                <c:pt idx="241">
                  <c:v>1</c:v>
                </c:pt>
                <c:pt idx="242">
                  <c:v>1</c:v>
                </c:pt>
                <c:pt idx="243">
                  <c:v>1</c:v>
                </c:pt>
                <c:pt idx="244">
                  <c:v>1</c:v>
                </c:pt>
                <c:pt idx="245">
                  <c:v>1</c:v>
                </c:pt>
                <c:pt idx="246">
                  <c:v>1</c:v>
                </c:pt>
                <c:pt idx="247">
                  <c:v>1</c:v>
                </c:pt>
                <c:pt idx="248">
                  <c:v>1</c:v>
                </c:pt>
                <c:pt idx="249">
                  <c:v>1</c:v>
                </c:pt>
                <c:pt idx="250">
                  <c:v>1</c:v>
                </c:pt>
                <c:pt idx="251">
                  <c:v>1</c:v>
                </c:pt>
                <c:pt idx="252">
                  <c:v>1</c:v>
                </c:pt>
                <c:pt idx="253">
                  <c:v>1</c:v>
                </c:pt>
                <c:pt idx="254">
                  <c:v>1</c:v>
                </c:pt>
                <c:pt idx="255">
                  <c:v>1</c:v>
                </c:pt>
                <c:pt idx="256">
                  <c:v>1</c:v>
                </c:pt>
                <c:pt idx="257">
                  <c:v>1</c:v>
                </c:pt>
                <c:pt idx="258">
                  <c:v>1</c:v>
                </c:pt>
                <c:pt idx="259">
                  <c:v>1</c:v>
                </c:pt>
                <c:pt idx="260">
                  <c:v>1</c:v>
                </c:pt>
                <c:pt idx="261">
                  <c:v>1</c:v>
                </c:pt>
                <c:pt idx="262">
                  <c:v>1</c:v>
                </c:pt>
                <c:pt idx="263">
                  <c:v>1</c:v>
                </c:pt>
                <c:pt idx="264">
                  <c:v>1</c:v>
                </c:pt>
                <c:pt idx="265">
                  <c:v>1</c:v>
                </c:pt>
                <c:pt idx="266">
                  <c:v>1</c:v>
                </c:pt>
                <c:pt idx="267">
                  <c:v>1</c:v>
                </c:pt>
                <c:pt idx="268">
                  <c:v>1</c:v>
                </c:pt>
                <c:pt idx="269">
                  <c:v>1</c:v>
                </c:pt>
                <c:pt idx="270">
                  <c:v>1</c:v>
                </c:pt>
                <c:pt idx="271">
                  <c:v>1</c:v>
                </c:pt>
                <c:pt idx="272">
                  <c:v>1</c:v>
                </c:pt>
                <c:pt idx="273">
                  <c:v>1</c:v>
                </c:pt>
                <c:pt idx="274">
                  <c:v>1</c:v>
                </c:pt>
                <c:pt idx="275">
                  <c:v>1</c:v>
                </c:pt>
                <c:pt idx="276">
                  <c:v>1</c:v>
                </c:pt>
                <c:pt idx="277">
                  <c:v>1</c:v>
                </c:pt>
                <c:pt idx="278">
                  <c:v>1</c:v>
                </c:pt>
                <c:pt idx="279">
                  <c:v>1</c:v>
                </c:pt>
                <c:pt idx="280">
                  <c:v>1</c:v>
                </c:pt>
                <c:pt idx="281">
                  <c:v>1</c:v>
                </c:pt>
                <c:pt idx="282">
                  <c:v>1</c:v>
                </c:pt>
                <c:pt idx="283">
                  <c:v>1</c:v>
                </c:pt>
                <c:pt idx="284">
                  <c:v>1</c:v>
                </c:pt>
                <c:pt idx="285">
                  <c:v>1</c:v>
                </c:pt>
                <c:pt idx="286">
                  <c:v>1</c:v>
                </c:pt>
                <c:pt idx="287">
                  <c:v>1</c:v>
                </c:pt>
                <c:pt idx="288">
                  <c:v>1</c:v>
                </c:pt>
                <c:pt idx="289">
                  <c:v>1</c:v>
                </c:pt>
                <c:pt idx="290">
                  <c:v>1</c:v>
                </c:pt>
                <c:pt idx="291">
                  <c:v>1</c:v>
                </c:pt>
                <c:pt idx="292">
                  <c:v>1</c:v>
                </c:pt>
                <c:pt idx="293">
                  <c:v>1</c:v>
                </c:pt>
                <c:pt idx="294">
                  <c:v>1</c:v>
                </c:pt>
                <c:pt idx="295">
                  <c:v>1</c:v>
                </c:pt>
                <c:pt idx="296">
                  <c:v>1</c:v>
                </c:pt>
                <c:pt idx="297">
                  <c:v>1</c:v>
                </c:pt>
                <c:pt idx="298">
                  <c:v>1</c:v>
                </c:pt>
                <c:pt idx="299">
                  <c:v>1</c:v>
                </c:pt>
                <c:pt idx="300">
                  <c:v>1</c:v>
                </c:pt>
                <c:pt idx="301">
                  <c:v>1</c:v>
                </c:pt>
                <c:pt idx="302">
                  <c:v>1</c:v>
                </c:pt>
                <c:pt idx="303">
                  <c:v>1</c:v>
                </c:pt>
                <c:pt idx="304">
                  <c:v>1</c:v>
                </c:pt>
                <c:pt idx="305">
                  <c:v>1</c:v>
                </c:pt>
                <c:pt idx="306">
                  <c:v>1</c:v>
                </c:pt>
                <c:pt idx="307">
                  <c:v>1</c:v>
                </c:pt>
                <c:pt idx="308">
                  <c:v>1</c:v>
                </c:pt>
                <c:pt idx="309">
                  <c:v>1</c:v>
                </c:pt>
                <c:pt idx="310">
                  <c:v>1</c:v>
                </c:pt>
                <c:pt idx="311">
                  <c:v>0</c:v>
                </c:pt>
                <c:pt idx="312">
                  <c:v>0</c:v>
                </c:pt>
                <c:pt idx="313">
                  <c:v>0</c:v>
                </c:pt>
                <c:pt idx="314">
                  <c:v>0</c:v>
                </c:pt>
                <c:pt idx="315">
                  <c:v>0</c:v>
                </c:pt>
                <c:pt idx="316">
                  <c:v>0</c:v>
                </c:pt>
                <c:pt idx="317">
                  <c:v>0</c:v>
                </c:pt>
                <c:pt idx="318">
                  <c:v>0</c:v>
                </c:pt>
                <c:pt idx="319">
                  <c:v>0</c:v>
                </c:pt>
                <c:pt idx="320">
                  <c:v>0</c:v>
                </c:pt>
                <c:pt idx="321">
                  <c:v>0</c:v>
                </c:pt>
                <c:pt idx="322">
                  <c:v>0</c:v>
                </c:pt>
                <c:pt idx="323">
                  <c:v>0</c:v>
                </c:pt>
                <c:pt idx="324">
                  <c:v>0</c:v>
                </c:pt>
                <c:pt idx="325">
                  <c:v>0</c:v>
                </c:pt>
                <c:pt idx="326">
                  <c:v>0</c:v>
                </c:pt>
                <c:pt idx="327">
                  <c:v>0</c:v>
                </c:pt>
                <c:pt idx="328">
                  <c:v>0</c:v>
                </c:pt>
                <c:pt idx="329">
                  <c:v>0</c:v>
                </c:pt>
                <c:pt idx="330">
                  <c:v>0</c:v>
                </c:pt>
                <c:pt idx="331">
                  <c:v>0</c:v>
                </c:pt>
                <c:pt idx="332">
                  <c:v>0</c:v>
                </c:pt>
                <c:pt idx="333">
                  <c:v>0</c:v>
                </c:pt>
                <c:pt idx="334">
                  <c:v>0</c:v>
                </c:pt>
                <c:pt idx="335">
                  <c:v>0</c:v>
                </c:pt>
                <c:pt idx="336">
                  <c:v>0</c:v>
                </c:pt>
                <c:pt idx="337">
                  <c:v>0</c:v>
                </c:pt>
                <c:pt idx="338">
                  <c:v>0</c:v>
                </c:pt>
                <c:pt idx="339">
                  <c:v>0</c:v>
                </c:pt>
                <c:pt idx="340">
                  <c:v>0</c:v>
                </c:pt>
                <c:pt idx="341">
                  <c:v>0</c:v>
                </c:pt>
                <c:pt idx="342">
                  <c:v>0</c:v>
                </c:pt>
                <c:pt idx="343">
                  <c:v>0</c:v>
                </c:pt>
                <c:pt idx="344">
                  <c:v>0</c:v>
                </c:pt>
                <c:pt idx="345">
                  <c:v>0</c:v>
                </c:pt>
                <c:pt idx="346">
                  <c:v>0</c:v>
                </c:pt>
                <c:pt idx="347">
                  <c:v>0</c:v>
                </c:pt>
                <c:pt idx="348">
                  <c:v>0</c:v>
                </c:pt>
                <c:pt idx="349">
                  <c:v>0</c:v>
                </c:pt>
                <c:pt idx="350">
                  <c:v>0</c:v>
                </c:pt>
                <c:pt idx="351">
                  <c:v>0</c:v>
                </c:pt>
                <c:pt idx="352">
                  <c:v>0</c:v>
                </c:pt>
                <c:pt idx="353">
                  <c:v>0</c:v>
                </c:pt>
                <c:pt idx="354">
                  <c:v>0</c:v>
                </c:pt>
                <c:pt idx="355">
                  <c:v>0</c:v>
                </c:pt>
                <c:pt idx="356">
                  <c:v>0</c:v>
                </c:pt>
                <c:pt idx="357">
                  <c:v>0</c:v>
                </c:pt>
                <c:pt idx="358">
                  <c:v>0</c:v>
                </c:pt>
                <c:pt idx="359">
                  <c:v>0</c:v>
                </c:pt>
                <c:pt idx="360">
                  <c:v>0</c:v>
                </c:pt>
                <c:pt idx="361">
                  <c:v>0</c:v>
                </c:pt>
                <c:pt idx="362">
                  <c:v>0</c:v>
                </c:pt>
                <c:pt idx="363">
                  <c:v>0</c:v>
                </c:pt>
                <c:pt idx="364">
                  <c:v>0</c:v>
                </c:pt>
                <c:pt idx="365">
                  <c:v>0</c:v>
                </c:pt>
                <c:pt idx="366">
                  <c:v>0</c:v>
                </c:pt>
                <c:pt idx="367">
                  <c:v>0</c:v>
                </c:pt>
                <c:pt idx="368">
                  <c:v>0</c:v>
                </c:pt>
                <c:pt idx="369">
                  <c:v>0</c:v>
                </c:pt>
                <c:pt idx="370">
                  <c:v>0</c:v>
                </c:pt>
                <c:pt idx="371">
                  <c:v>0</c:v>
                </c:pt>
                <c:pt idx="372">
                  <c:v>0</c:v>
                </c:pt>
                <c:pt idx="373">
                  <c:v>0</c:v>
                </c:pt>
                <c:pt idx="374">
                  <c:v>0</c:v>
                </c:pt>
                <c:pt idx="375">
                  <c:v>0</c:v>
                </c:pt>
                <c:pt idx="376">
                  <c:v>0</c:v>
                </c:pt>
                <c:pt idx="377">
                  <c:v>0</c:v>
                </c:pt>
                <c:pt idx="378">
                  <c:v>0</c:v>
                </c:pt>
                <c:pt idx="379">
                  <c:v>0</c:v>
                </c:pt>
                <c:pt idx="380">
                  <c:v>0</c:v>
                </c:pt>
                <c:pt idx="381">
                  <c:v>0</c:v>
                </c:pt>
                <c:pt idx="382">
                  <c:v>0</c:v>
                </c:pt>
                <c:pt idx="383">
                  <c:v>0</c:v>
                </c:pt>
                <c:pt idx="384">
                  <c:v>0</c:v>
                </c:pt>
                <c:pt idx="385">
                  <c:v>0</c:v>
                </c:pt>
                <c:pt idx="386">
                  <c:v>0</c:v>
                </c:pt>
                <c:pt idx="387">
                  <c:v>0</c:v>
                </c:pt>
                <c:pt idx="388">
                  <c:v>0</c:v>
                </c:pt>
                <c:pt idx="389">
                  <c:v>0</c:v>
                </c:pt>
                <c:pt idx="390">
                  <c:v>0</c:v>
                </c:pt>
                <c:pt idx="391">
                  <c:v>0</c:v>
                </c:pt>
                <c:pt idx="392">
                  <c:v>0</c:v>
                </c:pt>
                <c:pt idx="393">
                  <c:v>0</c:v>
                </c:pt>
                <c:pt idx="394">
                  <c:v>0</c:v>
                </c:pt>
                <c:pt idx="395">
                  <c:v>0</c:v>
                </c:pt>
                <c:pt idx="396">
                  <c:v>0</c:v>
                </c:pt>
                <c:pt idx="397">
                  <c:v>0</c:v>
                </c:pt>
                <c:pt idx="398">
                  <c:v>0</c:v>
                </c:pt>
                <c:pt idx="399">
                  <c:v>0</c:v>
                </c:pt>
                <c:pt idx="400">
                  <c:v>0</c:v>
                </c:pt>
                <c:pt idx="401">
                  <c:v>0</c:v>
                </c:pt>
                <c:pt idx="402">
                  <c:v>0</c:v>
                </c:pt>
                <c:pt idx="403">
                  <c:v>0</c:v>
                </c:pt>
                <c:pt idx="404">
                  <c:v>0</c:v>
                </c:pt>
                <c:pt idx="405">
                  <c:v>0</c:v>
                </c:pt>
                <c:pt idx="406">
                  <c:v>0</c:v>
                </c:pt>
                <c:pt idx="407">
                  <c:v>0</c:v>
                </c:pt>
                <c:pt idx="408">
                  <c:v>0</c:v>
                </c:pt>
                <c:pt idx="409">
                  <c:v>0</c:v>
                </c:pt>
                <c:pt idx="410">
                  <c:v>0</c:v>
                </c:pt>
                <c:pt idx="411">
                  <c:v>0</c:v>
                </c:pt>
                <c:pt idx="412">
                  <c:v>0</c:v>
                </c:pt>
                <c:pt idx="413">
                  <c:v>0</c:v>
                </c:pt>
                <c:pt idx="414">
                  <c:v>0</c:v>
                </c:pt>
                <c:pt idx="415">
                  <c:v>0</c:v>
                </c:pt>
                <c:pt idx="416">
                  <c:v>0</c:v>
                </c:pt>
                <c:pt idx="417">
                  <c:v>0</c:v>
                </c:pt>
                <c:pt idx="418">
                  <c:v>0</c:v>
                </c:pt>
                <c:pt idx="419">
                  <c:v>0</c:v>
                </c:pt>
                <c:pt idx="420">
                  <c:v>0</c:v>
                </c:pt>
                <c:pt idx="421">
                  <c:v>0</c:v>
                </c:pt>
                <c:pt idx="422">
                  <c:v>0</c:v>
                </c:pt>
                <c:pt idx="423">
                  <c:v>0</c:v>
                </c:pt>
                <c:pt idx="424">
                  <c:v>0</c:v>
                </c:pt>
                <c:pt idx="425">
                  <c:v>0</c:v>
                </c:pt>
                <c:pt idx="426">
                  <c:v>0</c:v>
                </c:pt>
                <c:pt idx="427">
                  <c:v>0</c:v>
                </c:pt>
                <c:pt idx="428">
                  <c:v>0</c:v>
                </c:pt>
                <c:pt idx="429">
                  <c:v>0</c:v>
                </c:pt>
                <c:pt idx="430">
                  <c:v>0</c:v>
                </c:pt>
                <c:pt idx="431">
                  <c:v>0</c:v>
                </c:pt>
                <c:pt idx="432">
                  <c:v>0</c:v>
                </c:pt>
                <c:pt idx="433">
                  <c:v>0</c:v>
                </c:pt>
                <c:pt idx="434">
                  <c:v>0</c:v>
                </c:pt>
                <c:pt idx="435">
                  <c:v>0</c:v>
                </c:pt>
                <c:pt idx="436">
                  <c:v>0</c:v>
                </c:pt>
                <c:pt idx="437">
                  <c:v>0</c:v>
                </c:pt>
                <c:pt idx="438">
                  <c:v>0</c:v>
                </c:pt>
                <c:pt idx="439">
                  <c:v>0</c:v>
                </c:pt>
                <c:pt idx="440">
                  <c:v>0</c:v>
                </c:pt>
                <c:pt idx="441">
                  <c:v>0</c:v>
                </c:pt>
                <c:pt idx="442">
                  <c:v>0</c:v>
                </c:pt>
                <c:pt idx="443">
                  <c:v>0</c:v>
                </c:pt>
                <c:pt idx="444">
                  <c:v>0</c:v>
                </c:pt>
                <c:pt idx="445">
                  <c:v>0</c:v>
                </c:pt>
                <c:pt idx="446">
                  <c:v>0</c:v>
                </c:pt>
                <c:pt idx="447">
                  <c:v>0</c:v>
                </c:pt>
                <c:pt idx="448">
                  <c:v>0</c:v>
                </c:pt>
                <c:pt idx="449">
                  <c:v>0</c:v>
                </c:pt>
                <c:pt idx="450">
                  <c:v>0</c:v>
                </c:pt>
                <c:pt idx="451">
                  <c:v>0</c:v>
                </c:pt>
                <c:pt idx="452">
                  <c:v>0</c:v>
                </c:pt>
                <c:pt idx="453">
                  <c:v>0</c:v>
                </c:pt>
                <c:pt idx="454">
                  <c:v>0</c:v>
                </c:pt>
                <c:pt idx="455">
                  <c:v>0</c:v>
                </c:pt>
                <c:pt idx="456">
                  <c:v>0</c:v>
                </c:pt>
                <c:pt idx="457">
                  <c:v>0</c:v>
                </c:pt>
                <c:pt idx="458">
                  <c:v>0</c:v>
                </c:pt>
                <c:pt idx="459">
                  <c:v>0</c:v>
                </c:pt>
                <c:pt idx="460">
                  <c:v>0</c:v>
                </c:pt>
                <c:pt idx="461">
                  <c:v>0</c:v>
                </c:pt>
                <c:pt idx="462">
                  <c:v>0</c:v>
                </c:pt>
                <c:pt idx="463">
                  <c:v>0</c:v>
                </c:pt>
                <c:pt idx="464">
                  <c:v>0</c:v>
                </c:pt>
                <c:pt idx="465">
                  <c:v>0</c:v>
                </c:pt>
                <c:pt idx="466">
                  <c:v>0</c:v>
                </c:pt>
                <c:pt idx="467">
                  <c:v>0</c:v>
                </c:pt>
                <c:pt idx="468">
                  <c:v>0</c:v>
                </c:pt>
                <c:pt idx="469">
                  <c:v>0</c:v>
                </c:pt>
                <c:pt idx="470">
                  <c:v>0</c:v>
                </c:pt>
                <c:pt idx="471">
                  <c:v>0</c:v>
                </c:pt>
                <c:pt idx="472">
                  <c:v>0</c:v>
                </c:pt>
                <c:pt idx="473">
                  <c:v>0</c:v>
                </c:pt>
                <c:pt idx="474">
                  <c:v>0</c:v>
                </c:pt>
                <c:pt idx="475">
                  <c:v>0</c:v>
                </c:pt>
                <c:pt idx="476">
                  <c:v>0</c:v>
                </c:pt>
                <c:pt idx="477">
                  <c:v>0</c:v>
                </c:pt>
                <c:pt idx="478">
                  <c:v>0</c:v>
                </c:pt>
                <c:pt idx="479">
                  <c:v>0</c:v>
                </c:pt>
                <c:pt idx="480">
                  <c:v>0</c:v>
                </c:pt>
                <c:pt idx="481">
                  <c:v>0</c:v>
                </c:pt>
                <c:pt idx="482">
                  <c:v>0</c:v>
                </c:pt>
                <c:pt idx="483">
                  <c:v>0</c:v>
                </c:pt>
                <c:pt idx="484">
                  <c:v>0</c:v>
                </c:pt>
                <c:pt idx="485">
                  <c:v>0</c:v>
                </c:pt>
                <c:pt idx="486">
                  <c:v>0</c:v>
                </c:pt>
                <c:pt idx="487">
                  <c:v>0</c:v>
                </c:pt>
                <c:pt idx="488">
                  <c:v>0</c:v>
                </c:pt>
                <c:pt idx="489">
                  <c:v>0</c:v>
                </c:pt>
                <c:pt idx="490">
                  <c:v>0</c:v>
                </c:pt>
                <c:pt idx="491">
                  <c:v>0</c:v>
                </c:pt>
                <c:pt idx="492">
                  <c:v>0</c:v>
                </c:pt>
                <c:pt idx="493">
                  <c:v>0</c:v>
                </c:pt>
                <c:pt idx="494">
                  <c:v>0</c:v>
                </c:pt>
                <c:pt idx="495">
                  <c:v>0</c:v>
                </c:pt>
                <c:pt idx="496">
                  <c:v>0</c:v>
                </c:pt>
                <c:pt idx="497">
                  <c:v>0</c:v>
                </c:pt>
                <c:pt idx="498">
                  <c:v>0</c:v>
                </c:pt>
                <c:pt idx="499">
                  <c:v>0</c:v>
                </c:pt>
                <c:pt idx="500">
                  <c:v>0</c:v>
                </c:pt>
                <c:pt idx="501">
                  <c:v>0</c:v>
                </c:pt>
                <c:pt idx="502">
                  <c:v>0</c:v>
                </c:pt>
                <c:pt idx="503">
                  <c:v>0</c:v>
                </c:pt>
                <c:pt idx="504">
                  <c:v>0</c:v>
                </c:pt>
                <c:pt idx="505">
                  <c:v>0</c:v>
                </c:pt>
                <c:pt idx="506">
                  <c:v>0</c:v>
                </c:pt>
                <c:pt idx="507">
                  <c:v>0</c:v>
                </c:pt>
                <c:pt idx="508">
                  <c:v>0</c:v>
                </c:pt>
                <c:pt idx="509">
                  <c:v>0</c:v>
                </c:pt>
                <c:pt idx="510">
                  <c:v>0</c:v>
                </c:pt>
                <c:pt idx="511">
                  <c:v>0</c:v>
                </c:pt>
                <c:pt idx="512">
                  <c:v>0</c:v>
                </c:pt>
                <c:pt idx="513">
                  <c:v>0</c:v>
                </c:pt>
                <c:pt idx="514">
                  <c:v>0</c:v>
                </c:pt>
                <c:pt idx="515">
                  <c:v>0</c:v>
                </c:pt>
                <c:pt idx="516">
                  <c:v>0</c:v>
                </c:pt>
                <c:pt idx="517">
                  <c:v>0</c:v>
                </c:pt>
                <c:pt idx="518">
                  <c:v>0</c:v>
                </c:pt>
                <c:pt idx="519">
                  <c:v>0</c:v>
                </c:pt>
                <c:pt idx="520">
                  <c:v>0</c:v>
                </c:pt>
                <c:pt idx="521">
                  <c:v>0</c:v>
                </c:pt>
                <c:pt idx="522">
                  <c:v>0</c:v>
                </c:pt>
                <c:pt idx="523">
                  <c:v>0</c:v>
                </c:pt>
                <c:pt idx="524">
                  <c:v>0</c:v>
                </c:pt>
                <c:pt idx="525">
                  <c:v>0</c:v>
                </c:pt>
                <c:pt idx="526">
                  <c:v>0</c:v>
                </c:pt>
                <c:pt idx="527">
                  <c:v>0</c:v>
                </c:pt>
                <c:pt idx="528">
                  <c:v>0</c:v>
                </c:pt>
                <c:pt idx="529">
                  <c:v>0</c:v>
                </c:pt>
                <c:pt idx="530">
                  <c:v>0</c:v>
                </c:pt>
                <c:pt idx="531">
                  <c:v>0</c:v>
                </c:pt>
                <c:pt idx="532">
                  <c:v>0</c:v>
                </c:pt>
                <c:pt idx="533">
                  <c:v>0</c:v>
                </c:pt>
                <c:pt idx="534">
                  <c:v>0</c:v>
                </c:pt>
                <c:pt idx="535">
                  <c:v>0</c:v>
                </c:pt>
                <c:pt idx="536">
                  <c:v>0</c:v>
                </c:pt>
                <c:pt idx="537">
                  <c:v>0</c:v>
                </c:pt>
                <c:pt idx="538">
                  <c:v>0</c:v>
                </c:pt>
                <c:pt idx="539">
                  <c:v>0</c:v>
                </c:pt>
                <c:pt idx="540">
                  <c:v>0</c:v>
                </c:pt>
                <c:pt idx="541">
                  <c:v>0</c:v>
                </c:pt>
                <c:pt idx="542">
                  <c:v>0</c:v>
                </c:pt>
                <c:pt idx="543">
                  <c:v>0</c:v>
                </c:pt>
                <c:pt idx="544">
                  <c:v>0</c:v>
                </c:pt>
                <c:pt idx="545">
                  <c:v>0</c:v>
                </c:pt>
                <c:pt idx="546">
                  <c:v>0</c:v>
                </c:pt>
                <c:pt idx="547">
                  <c:v>0</c:v>
                </c:pt>
                <c:pt idx="548">
                  <c:v>0</c:v>
                </c:pt>
                <c:pt idx="549">
                  <c:v>0</c:v>
                </c:pt>
                <c:pt idx="550">
                  <c:v>0</c:v>
                </c:pt>
                <c:pt idx="551">
                  <c:v>0</c:v>
                </c:pt>
                <c:pt idx="552">
                  <c:v>0</c:v>
                </c:pt>
                <c:pt idx="553">
                  <c:v>0</c:v>
                </c:pt>
                <c:pt idx="554">
                  <c:v>0</c:v>
                </c:pt>
                <c:pt idx="555">
                  <c:v>0</c:v>
                </c:pt>
                <c:pt idx="556">
                  <c:v>0</c:v>
                </c:pt>
                <c:pt idx="557">
                  <c:v>0</c:v>
                </c:pt>
                <c:pt idx="558">
                  <c:v>0</c:v>
                </c:pt>
                <c:pt idx="559">
                  <c:v>0</c:v>
                </c:pt>
                <c:pt idx="560">
                  <c:v>0</c:v>
                </c:pt>
                <c:pt idx="561">
                  <c:v>0</c:v>
                </c:pt>
                <c:pt idx="562">
                  <c:v>0</c:v>
                </c:pt>
                <c:pt idx="563">
                  <c:v>0</c:v>
                </c:pt>
                <c:pt idx="564">
                  <c:v>0</c:v>
                </c:pt>
                <c:pt idx="565">
                  <c:v>0</c:v>
                </c:pt>
                <c:pt idx="566">
                  <c:v>0</c:v>
                </c:pt>
                <c:pt idx="567">
                  <c:v>0</c:v>
                </c:pt>
                <c:pt idx="568">
                  <c:v>0</c:v>
                </c:pt>
                <c:pt idx="569">
                  <c:v>0</c:v>
                </c:pt>
                <c:pt idx="570">
                  <c:v>0</c:v>
                </c:pt>
                <c:pt idx="571">
                  <c:v>0</c:v>
                </c:pt>
                <c:pt idx="572">
                  <c:v>0</c:v>
                </c:pt>
                <c:pt idx="573">
                  <c:v>0</c:v>
                </c:pt>
                <c:pt idx="574">
                  <c:v>0</c:v>
                </c:pt>
                <c:pt idx="575">
                  <c:v>0</c:v>
                </c:pt>
                <c:pt idx="576">
                  <c:v>0</c:v>
                </c:pt>
                <c:pt idx="577">
                  <c:v>0</c:v>
                </c:pt>
                <c:pt idx="578">
                  <c:v>0</c:v>
                </c:pt>
                <c:pt idx="579">
                  <c:v>0</c:v>
                </c:pt>
                <c:pt idx="580">
                  <c:v>0</c:v>
                </c:pt>
                <c:pt idx="581">
                  <c:v>0</c:v>
                </c:pt>
                <c:pt idx="582">
                  <c:v>0</c:v>
                </c:pt>
                <c:pt idx="583">
                  <c:v>0</c:v>
                </c:pt>
                <c:pt idx="584">
                  <c:v>0</c:v>
                </c:pt>
                <c:pt idx="585">
                  <c:v>0</c:v>
                </c:pt>
                <c:pt idx="586">
                  <c:v>0</c:v>
                </c:pt>
                <c:pt idx="587">
                  <c:v>0</c:v>
                </c:pt>
                <c:pt idx="588">
                  <c:v>0</c:v>
                </c:pt>
                <c:pt idx="589">
                  <c:v>0</c:v>
                </c:pt>
                <c:pt idx="590">
                  <c:v>0</c:v>
                </c:pt>
                <c:pt idx="591">
                  <c:v>0</c:v>
                </c:pt>
                <c:pt idx="592">
                  <c:v>0</c:v>
                </c:pt>
                <c:pt idx="593">
                  <c:v>0</c:v>
                </c:pt>
                <c:pt idx="594">
                  <c:v>0</c:v>
                </c:pt>
                <c:pt idx="595">
                  <c:v>0</c:v>
                </c:pt>
                <c:pt idx="596">
                  <c:v>0</c:v>
                </c:pt>
                <c:pt idx="597">
                  <c:v>0</c:v>
                </c:pt>
                <c:pt idx="598">
                  <c:v>0</c:v>
                </c:pt>
                <c:pt idx="599">
                  <c:v>0</c:v>
                </c:pt>
              </c:numCache>
            </c:numRef>
          </c:val>
          <c:smooth val="0"/>
          <c:extLst>
            <c:ext xmlns:c16="http://schemas.microsoft.com/office/drawing/2014/chart" uri="{C3380CC4-5D6E-409C-BE32-E72D297353CC}">
              <c16:uniqueId val="{00000003-532A-44C7-9CC0-2D40682DE730}"/>
            </c:ext>
          </c:extLst>
        </c:ser>
        <c:dLbls>
          <c:showLegendKey val="0"/>
          <c:showVal val="0"/>
          <c:showCatName val="0"/>
          <c:showSerName val="0"/>
          <c:showPercent val="0"/>
          <c:showBubbleSize val="0"/>
        </c:dLbls>
        <c:marker val="1"/>
        <c:smooth val="0"/>
        <c:axId val="1254355071"/>
        <c:axId val="1345555151"/>
        <c:extLst>
          <c:ext xmlns:c15="http://schemas.microsoft.com/office/drawing/2012/chart" uri="{02D57815-91ED-43cb-92C2-25804820EDAC}">
            <c15:filteredLineSeries>
              <c15:ser>
                <c:idx val="3"/>
                <c:order val="3"/>
                <c:tx>
                  <c:strRef>
                    <c:extLst>
                      <c:ext uri="{02D57815-91ED-43cb-92C2-25804820EDAC}">
                        <c15:formulaRef>
                          <c15:sqref>'ONSC Automatic Deployment'!$E$1</c15:sqref>
                        </c15:formulaRef>
                      </c:ext>
                    </c:extLst>
                    <c:strCache>
                      <c:ptCount val="1"/>
                      <c:pt idx="0">
                        <c:v>SCED BP</c:v>
                      </c:pt>
                    </c:strCache>
                  </c:strRef>
                </c:tx>
                <c:spPr>
                  <a:ln w="28575" cap="rnd">
                    <a:solidFill>
                      <a:schemeClr val="accent4"/>
                    </a:solidFill>
                    <a:round/>
                  </a:ln>
                  <a:effectLst/>
                </c:spPr>
                <c:marker>
                  <c:symbol val="none"/>
                </c:marker>
                <c:val>
                  <c:numRef>
                    <c:extLst>
                      <c:ext uri="{02D57815-91ED-43cb-92C2-25804820EDAC}">
                        <c15:formulaRef>
                          <c15:sqref>'ONSC Automatic Deployment'!$E$2:$E$601</c15:sqref>
                        </c15:formulaRef>
                      </c:ext>
                    </c:extLst>
                    <c:numCache>
                      <c:formatCode>General</c:formatCode>
                      <c:ptCount val="60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pt idx="100">
                        <c:v>0</c:v>
                      </c:pt>
                      <c:pt idx="101">
                        <c:v>0</c:v>
                      </c:pt>
                      <c:pt idx="102">
                        <c:v>0</c:v>
                      </c:pt>
                      <c:pt idx="103">
                        <c:v>0</c:v>
                      </c:pt>
                      <c:pt idx="104">
                        <c:v>0</c:v>
                      </c:pt>
                      <c:pt idx="105">
                        <c:v>0</c:v>
                      </c:pt>
                      <c:pt idx="106">
                        <c:v>0</c:v>
                      </c:pt>
                      <c:pt idx="107">
                        <c:v>0</c:v>
                      </c:pt>
                      <c:pt idx="108">
                        <c:v>0</c:v>
                      </c:pt>
                      <c:pt idx="109">
                        <c:v>0</c:v>
                      </c:pt>
                      <c:pt idx="110">
                        <c:v>0</c:v>
                      </c:pt>
                      <c:pt idx="111">
                        <c:v>0</c:v>
                      </c:pt>
                      <c:pt idx="112">
                        <c:v>0</c:v>
                      </c:pt>
                      <c:pt idx="113">
                        <c:v>0</c:v>
                      </c:pt>
                      <c:pt idx="114">
                        <c:v>0</c:v>
                      </c:pt>
                      <c:pt idx="115">
                        <c:v>0</c:v>
                      </c:pt>
                      <c:pt idx="116">
                        <c:v>0</c:v>
                      </c:pt>
                      <c:pt idx="117">
                        <c:v>0</c:v>
                      </c:pt>
                      <c:pt idx="118">
                        <c:v>0</c:v>
                      </c:pt>
                      <c:pt idx="119">
                        <c:v>0</c:v>
                      </c:pt>
                      <c:pt idx="120">
                        <c:v>0</c:v>
                      </c:pt>
                      <c:pt idx="121">
                        <c:v>0</c:v>
                      </c:pt>
                      <c:pt idx="122">
                        <c:v>0</c:v>
                      </c:pt>
                      <c:pt idx="123">
                        <c:v>0</c:v>
                      </c:pt>
                      <c:pt idx="124">
                        <c:v>0</c:v>
                      </c:pt>
                      <c:pt idx="125">
                        <c:v>0</c:v>
                      </c:pt>
                      <c:pt idx="126">
                        <c:v>0</c:v>
                      </c:pt>
                      <c:pt idx="127">
                        <c:v>0</c:v>
                      </c:pt>
                      <c:pt idx="128">
                        <c:v>0</c:v>
                      </c:pt>
                      <c:pt idx="129">
                        <c:v>0</c:v>
                      </c:pt>
                      <c:pt idx="130">
                        <c:v>0</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pt idx="301">
                        <c:v>0</c:v>
                      </c:pt>
                      <c:pt idx="302">
                        <c:v>0</c:v>
                      </c:pt>
                      <c:pt idx="303">
                        <c:v>0</c:v>
                      </c:pt>
                      <c:pt idx="304">
                        <c:v>0</c:v>
                      </c:pt>
                      <c:pt idx="305">
                        <c:v>0</c:v>
                      </c:pt>
                      <c:pt idx="306">
                        <c:v>0</c:v>
                      </c:pt>
                      <c:pt idx="307">
                        <c:v>0</c:v>
                      </c:pt>
                      <c:pt idx="308">
                        <c:v>0</c:v>
                      </c:pt>
                      <c:pt idx="309">
                        <c:v>0</c:v>
                      </c:pt>
                      <c:pt idx="310">
                        <c:v>0</c:v>
                      </c:pt>
                      <c:pt idx="311">
                        <c:v>0</c:v>
                      </c:pt>
                      <c:pt idx="312">
                        <c:v>0</c:v>
                      </c:pt>
                      <c:pt idx="313">
                        <c:v>0</c:v>
                      </c:pt>
                      <c:pt idx="314">
                        <c:v>0</c:v>
                      </c:pt>
                      <c:pt idx="315">
                        <c:v>0</c:v>
                      </c:pt>
                      <c:pt idx="316">
                        <c:v>0</c:v>
                      </c:pt>
                      <c:pt idx="317">
                        <c:v>0</c:v>
                      </c:pt>
                      <c:pt idx="318">
                        <c:v>0</c:v>
                      </c:pt>
                      <c:pt idx="319">
                        <c:v>0</c:v>
                      </c:pt>
                      <c:pt idx="320">
                        <c:v>0</c:v>
                      </c:pt>
                      <c:pt idx="321">
                        <c:v>0</c:v>
                      </c:pt>
                      <c:pt idx="322">
                        <c:v>0</c:v>
                      </c:pt>
                      <c:pt idx="323">
                        <c:v>0</c:v>
                      </c:pt>
                      <c:pt idx="324">
                        <c:v>0</c:v>
                      </c:pt>
                      <c:pt idx="325">
                        <c:v>0</c:v>
                      </c:pt>
                      <c:pt idx="326">
                        <c:v>0</c:v>
                      </c:pt>
                      <c:pt idx="327">
                        <c:v>0</c:v>
                      </c:pt>
                      <c:pt idx="328">
                        <c:v>0</c:v>
                      </c:pt>
                      <c:pt idx="329">
                        <c:v>0</c:v>
                      </c:pt>
                      <c:pt idx="330">
                        <c:v>0</c:v>
                      </c:pt>
                      <c:pt idx="331">
                        <c:v>0</c:v>
                      </c:pt>
                      <c:pt idx="332">
                        <c:v>0</c:v>
                      </c:pt>
                      <c:pt idx="333">
                        <c:v>0</c:v>
                      </c:pt>
                      <c:pt idx="334">
                        <c:v>0</c:v>
                      </c:pt>
                      <c:pt idx="335">
                        <c:v>0</c:v>
                      </c:pt>
                      <c:pt idx="336">
                        <c:v>0</c:v>
                      </c:pt>
                      <c:pt idx="337">
                        <c:v>0</c:v>
                      </c:pt>
                      <c:pt idx="338">
                        <c:v>0</c:v>
                      </c:pt>
                      <c:pt idx="339">
                        <c:v>0</c:v>
                      </c:pt>
                      <c:pt idx="340">
                        <c:v>0</c:v>
                      </c:pt>
                      <c:pt idx="341">
                        <c:v>0</c:v>
                      </c:pt>
                      <c:pt idx="342">
                        <c:v>0</c:v>
                      </c:pt>
                      <c:pt idx="343">
                        <c:v>0</c:v>
                      </c:pt>
                      <c:pt idx="344">
                        <c:v>0</c:v>
                      </c:pt>
                      <c:pt idx="345">
                        <c:v>0</c:v>
                      </c:pt>
                      <c:pt idx="346">
                        <c:v>0</c:v>
                      </c:pt>
                      <c:pt idx="347">
                        <c:v>0</c:v>
                      </c:pt>
                      <c:pt idx="348">
                        <c:v>0</c:v>
                      </c:pt>
                      <c:pt idx="349">
                        <c:v>0</c:v>
                      </c:pt>
                      <c:pt idx="350">
                        <c:v>0</c:v>
                      </c:pt>
                      <c:pt idx="351">
                        <c:v>0</c:v>
                      </c:pt>
                      <c:pt idx="352">
                        <c:v>0</c:v>
                      </c:pt>
                      <c:pt idx="353">
                        <c:v>0</c:v>
                      </c:pt>
                      <c:pt idx="354">
                        <c:v>0</c:v>
                      </c:pt>
                      <c:pt idx="355">
                        <c:v>0</c:v>
                      </c:pt>
                      <c:pt idx="356">
                        <c:v>0</c:v>
                      </c:pt>
                      <c:pt idx="357">
                        <c:v>0</c:v>
                      </c:pt>
                      <c:pt idx="358">
                        <c:v>0</c:v>
                      </c:pt>
                      <c:pt idx="359">
                        <c:v>0</c:v>
                      </c:pt>
                      <c:pt idx="360">
                        <c:v>0</c:v>
                      </c:pt>
                      <c:pt idx="361">
                        <c:v>0</c:v>
                      </c:pt>
                      <c:pt idx="362">
                        <c:v>0</c:v>
                      </c:pt>
                      <c:pt idx="363">
                        <c:v>0</c:v>
                      </c:pt>
                      <c:pt idx="364">
                        <c:v>0</c:v>
                      </c:pt>
                      <c:pt idx="365">
                        <c:v>0</c:v>
                      </c:pt>
                      <c:pt idx="366">
                        <c:v>0</c:v>
                      </c:pt>
                      <c:pt idx="367">
                        <c:v>0</c:v>
                      </c:pt>
                      <c:pt idx="368">
                        <c:v>0</c:v>
                      </c:pt>
                      <c:pt idx="369">
                        <c:v>0</c:v>
                      </c:pt>
                      <c:pt idx="370">
                        <c:v>0</c:v>
                      </c:pt>
                      <c:pt idx="371">
                        <c:v>0</c:v>
                      </c:pt>
                      <c:pt idx="372">
                        <c:v>0</c:v>
                      </c:pt>
                      <c:pt idx="373">
                        <c:v>0</c:v>
                      </c:pt>
                      <c:pt idx="374">
                        <c:v>0</c:v>
                      </c:pt>
                      <c:pt idx="375">
                        <c:v>0</c:v>
                      </c:pt>
                      <c:pt idx="376">
                        <c:v>0</c:v>
                      </c:pt>
                      <c:pt idx="377">
                        <c:v>0</c:v>
                      </c:pt>
                      <c:pt idx="378">
                        <c:v>0</c:v>
                      </c:pt>
                      <c:pt idx="379">
                        <c:v>0</c:v>
                      </c:pt>
                      <c:pt idx="380">
                        <c:v>0</c:v>
                      </c:pt>
                      <c:pt idx="381">
                        <c:v>0</c:v>
                      </c:pt>
                      <c:pt idx="382">
                        <c:v>0</c:v>
                      </c:pt>
                      <c:pt idx="383">
                        <c:v>0</c:v>
                      </c:pt>
                      <c:pt idx="384">
                        <c:v>0</c:v>
                      </c:pt>
                      <c:pt idx="385">
                        <c:v>0</c:v>
                      </c:pt>
                      <c:pt idx="386">
                        <c:v>0</c:v>
                      </c:pt>
                      <c:pt idx="387">
                        <c:v>0</c:v>
                      </c:pt>
                      <c:pt idx="388">
                        <c:v>0</c:v>
                      </c:pt>
                      <c:pt idx="389">
                        <c:v>0</c:v>
                      </c:pt>
                      <c:pt idx="390">
                        <c:v>0</c:v>
                      </c:pt>
                      <c:pt idx="391">
                        <c:v>0</c:v>
                      </c:pt>
                      <c:pt idx="392">
                        <c:v>0</c:v>
                      </c:pt>
                      <c:pt idx="393">
                        <c:v>0</c:v>
                      </c:pt>
                      <c:pt idx="394">
                        <c:v>0</c:v>
                      </c:pt>
                      <c:pt idx="395">
                        <c:v>0</c:v>
                      </c:pt>
                      <c:pt idx="396">
                        <c:v>0</c:v>
                      </c:pt>
                      <c:pt idx="397">
                        <c:v>0</c:v>
                      </c:pt>
                      <c:pt idx="398">
                        <c:v>0</c:v>
                      </c:pt>
                      <c:pt idx="399">
                        <c:v>0</c:v>
                      </c:pt>
                      <c:pt idx="400">
                        <c:v>0</c:v>
                      </c:pt>
                      <c:pt idx="401">
                        <c:v>0</c:v>
                      </c:pt>
                      <c:pt idx="402">
                        <c:v>0</c:v>
                      </c:pt>
                      <c:pt idx="403">
                        <c:v>0</c:v>
                      </c:pt>
                      <c:pt idx="404">
                        <c:v>0</c:v>
                      </c:pt>
                      <c:pt idx="405">
                        <c:v>0</c:v>
                      </c:pt>
                      <c:pt idx="406">
                        <c:v>0</c:v>
                      </c:pt>
                      <c:pt idx="407">
                        <c:v>0</c:v>
                      </c:pt>
                      <c:pt idx="408">
                        <c:v>0</c:v>
                      </c:pt>
                      <c:pt idx="409">
                        <c:v>0</c:v>
                      </c:pt>
                      <c:pt idx="410">
                        <c:v>0</c:v>
                      </c:pt>
                      <c:pt idx="411">
                        <c:v>0</c:v>
                      </c:pt>
                      <c:pt idx="412">
                        <c:v>0</c:v>
                      </c:pt>
                      <c:pt idx="413">
                        <c:v>0</c:v>
                      </c:pt>
                      <c:pt idx="414">
                        <c:v>0</c:v>
                      </c:pt>
                      <c:pt idx="415">
                        <c:v>0</c:v>
                      </c:pt>
                      <c:pt idx="416">
                        <c:v>0</c:v>
                      </c:pt>
                      <c:pt idx="417">
                        <c:v>0</c:v>
                      </c:pt>
                      <c:pt idx="418">
                        <c:v>0</c:v>
                      </c:pt>
                      <c:pt idx="419">
                        <c:v>0</c:v>
                      </c:pt>
                      <c:pt idx="420">
                        <c:v>0</c:v>
                      </c:pt>
                      <c:pt idx="421">
                        <c:v>0</c:v>
                      </c:pt>
                      <c:pt idx="422">
                        <c:v>0</c:v>
                      </c:pt>
                      <c:pt idx="423">
                        <c:v>0</c:v>
                      </c:pt>
                      <c:pt idx="424">
                        <c:v>0</c:v>
                      </c:pt>
                      <c:pt idx="425">
                        <c:v>0</c:v>
                      </c:pt>
                      <c:pt idx="426">
                        <c:v>0</c:v>
                      </c:pt>
                      <c:pt idx="427">
                        <c:v>0</c:v>
                      </c:pt>
                      <c:pt idx="428">
                        <c:v>0</c:v>
                      </c:pt>
                      <c:pt idx="429">
                        <c:v>0</c:v>
                      </c:pt>
                      <c:pt idx="430">
                        <c:v>0</c:v>
                      </c:pt>
                      <c:pt idx="431">
                        <c:v>0</c:v>
                      </c:pt>
                      <c:pt idx="432">
                        <c:v>0</c:v>
                      </c:pt>
                      <c:pt idx="433">
                        <c:v>0</c:v>
                      </c:pt>
                      <c:pt idx="434">
                        <c:v>0</c:v>
                      </c:pt>
                      <c:pt idx="435">
                        <c:v>0</c:v>
                      </c:pt>
                      <c:pt idx="436">
                        <c:v>0</c:v>
                      </c:pt>
                      <c:pt idx="437">
                        <c:v>0</c:v>
                      </c:pt>
                      <c:pt idx="438">
                        <c:v>0</c:v>
                      </c:pt>
                      <c:pt idx="439">
                        <c:v>0</c:v>
                      </c:pt>
                      <c:pt idx="440">
                        <c:v>0</c:v>
                      </c:pt>
                      <c:pt idx="441">
                        <c:v>0</c:v>
                      </c:pt>
                      <c:pt idx="442">
                        <c:v>0</c:v>
                      </c:pt>
                      <c:pt idx="443">
                        <c:v>0</c:v>
                      </c:pt>
                      <c:pt idx="444">
                        <c:v>0</c:v>
                      </c:pt>
                      <c:pt idx="445">
                        <c:v>0</c:v>
                      </c:pt>
                      <c:pt idx="446">
                        <c:v>0</c:v>
                      </c:pt>
                      <c:pt idx="447">
                        <c:v>0</c:v>
                      </c:pt>
                      <c:pt idx="448">
                        <c:v>0</c:v>
                      </c:pt>
                      <c:pt idx="449">
                        <c:v>0</c:v>
                      </c:pt>
                      <c:pt idx="450">
                        <c:v>0</c:v>
                      </c:pt>
                      <c:pt idx="451">
                        <c:v>0</c:v>
                      </c:pt>
                      <c:pt idx="452">
                        <c:v>0</c:v>
                      </c:pt>
                      <c:pt idx="453">
                        <c:v>0</c:v>
                      </c:pt>
                      <c:pt idx="454">
                        <c:v>0</c:v>
                      </c:pt>
                      <c:pt idx="455">
                        <c:v>0</c:v>
                      </c:pt>
                      <c:pt idx="456">
                        <c:v>0</c:v>
                      </c:pt>
                      <c:pt idx="457">
                        <c:v>0</c:v>
                      </c:pt>
                      <c:pt idx="458">
                        <c:v>0</c:v>
                      </c:pt>
                      <c:pt idx="459">
                        <c:v>0</c:v>
                      </c:pt>
                      <c:pt idx="460">
                        <c:v>0</c:v>
                      </c:pt>
                      <c:pt idx="461">
                        <c:v>0</c:v>
                      </c:pt>
                      <c:pt idx="462">
                        <c:v>0</c:v>
                      </c:pt>
                      <c:pt idx="463">
                        <c:v>0</c:v>
                      </c:pt>
                      <c:pt idx="464">
                        <c:v>0</c:v>
                      </c:pt>
                      <c:pt idx="465">
                        <c:v>0</c:v>
                      </c:pt>
                      <c:pt idx="466">
                        <c:v>0</c:v>
                      </c:pt>
                      <c:pt idx="467">
                        <c:v>0</c:v>
                      </c:pt>
                      <c:pt idx="468">
                        <c:v>0</c:v>
                      </c:pt>
                      <c:pt idx="469">
                        <c:v>0</c:v>
                      </c:pt>
                      <c:pt idx="470">
                        <c:v>0</c:v>
                      </c:pt>
                      <c:pt idx="471">
                        <c:v>0</c:v>
                      </c:pt>
                      <c:pt idx="472">
                        <c:v>0</c:v>
                      </c:pt>
                      <c:pt idx="473">
                        <c:v>0</c:v>
                      </c:pt>
                      <c:pt idx="474">
                        <c:v>0</c:v>
                      </c:pt>
                      <c:pt idx="475">
                        <c:v>0</c:v>
                      </c:pt>
                      <c:pt idx="476">
                        <c:v>0</c:v>
                      </c:pt>
                      <c:pt idx="477">
                        <c:v>0</c:v>
                      </c:pt>
                      <c:pt idx="478">
                        <c:v>0</c:v>
                      </c:pt>
                      <c:pt idx="479">
                        <c:v>0</c:v>
                      </c:pt>
                      <c:pt idx="480">
                        <c:v>0</c:v>
                      </c:pt>
                      <c:pt idx="481">
                        <c:v>0</c:v>
                      </c:pt>
                      <c:pt idx="482">
                        <c:v>0</c:v>
                      </c:pt>
                      <c:pt idx="483">
                        <c:v>0</c:v>
                      </c:pt>
                      <c:pt idx="484">
                        <c:v>0</c:v>
                      </c:pt>
                      <c:pt idx="485">
                        <c:v>0</c:v>
                      </c:pt>
                      <c:pt idx="486">
                        <c:v>0</c:v>
                      </c:pt>
                      <c:pt idx="487">
                        <c:v>0</c:v>
                      </c:pt>
                      <c:pt idx="488">
                        <c:v>0</c:v>
                      </c:pt>
                      <c:pt idx="489">
                        <c:v>0</c:v>
                      </c:pt>
                      <c:pt idx="490">
                        <c:v>0</c:v>
                      </c:pt>
                      <c:pt idx="491">
                        <c:v>0</c:v>
                      </c:pt>
                      <c:pt idx="492">
                        <c:v>0</c:v>
                      </c:pt>
                      <c:pt idx="493">
                        <c:v>0</c:v>
                      </c:pt>
                      <c:pt idx="494">
                        <c:v>0</c:v>
                      </c:pt>
                      <c:pt idx="495">
                        <c:v>0</c:v>
                      </c:pt>
                      <c:pt idx="496">
                        <c:v>0</c:v>
                      </c:pt>
                      <c:pt idx="497">
                        <c:v>0</c:v>
                      </c:pt>
                      <c:pt idx="498">
                        <c:v>0</c:v>
                      </c:pt>
                      <c:pt idx="499">
                        <c:v>0</c:v>
                      </c:pt>
                      <c:pt idx="500">
                        <c:v>0</c:v>
                      </c:pt>
                      <c:pt idx="501">
                        <c:v>0</c:v>
                      </c:pt>
                      <c:pt idx="502">
                        <c:v>0</c:v>
                      </c:pt>
                      <c:pt idx="503">
                        <c:v>0</c:v>
                      </c:pt>
                      <c:pt idx="504">
                        <c:v>0</c:v>
                      </c:pt>
                      <c:pt idx="505">
                        <c:v>0</c:v>
                      </c:pt>
                      <c:pt idx="506">
                        <c:v>0</c:v>
                      </c:pt>
                      <c:pt idx="507">
                        <c:v>0</c:v>
                      </c:pt>
                      <c:pt idx="508">
                        <c:v>0</c:v>
                      </c:pt>
                      <c:pt idx="509">
                        <c:v>0</c:v>
                      </c:pt>
                      <c:pt idx="510">
                        <c:v>0</c:v>
                      </c:pt>
                      <c:pt idx="511">
                        <c:v>0</c:v>
                      </c:pt>
                      <c:pt idx="512">
                        <c:v>0</c:v>
                      </c:pt>
                      <c:pt idx="513">
                        <c:v>0</c:v>
                      </c:pt>
                      <c:pt idx="514">
                        <c:v>0</c:v>
                      </c:pt>
                      <c:pt idx="515">
                        <c:v>0</c:v>
                      </c:pt>
                      <c:pt idx="516">
                        <c:v>0</c:v>
                      </c:pt>
                      <c:pt idx="517">
                        <c:v>0</c:v>
                      </c:pt>
                      <c:pt idx="518">
                        <c:v>0</c:v>
                      </c:pt>
                      <c:pt idx="519">
                        <c:v>0</c:v>
                      </c:pt>
                      <c:pt idx="520">
                        <c:v>0</c:v>
                      </c:pt>
                      <c:pt idx="521">
                        <c:v>0</c:v>
                      </c:pt>
                      <c:pt idx="522">
                        <c:v>0</c:v>
                      </c:pt>
                      <c:pt idx="523">
                        <c:v>0</c:v>
                      </c:pt>
                      <c:pt idx="524">
                        <c:v>0</c:v>
                      </c:pt>
                      <c:pt idx="525">
                        <c:v>0</c:v>
                      </c:pt>
                      <c:pt idx="526">
                        <c:v>0</c:v>
                      </c:pt>
                      <c:pt idx="527">
                        <c:v>0</c:v>
                      </c:pt>
                      <c:pt idx="528">
                        <c:v>0</c:v>
                      </c:pt>
                      <c:pt idx="529">
                        <c:v>0</c:v>
                      </c:pt>
                      <c:pt idx="530">
                        <c:v>0</c:v>
                      </c:pt>
                      <c:pt idx="531">
                        <c:v>0</c:v>
                      </c:pt>
                      <c:pt idx="532">
                        <c:v>0</c:v>
                      </c:pt>
                      <c:pt idx="533">
                        <c:v>0</c:v>
                      </c:pt>
                      <c:pt idx="534">
                        <c:v>0</c:v>
                      </c:pt>
                      <c:pt idx="535">
                        <c:v>0</c:v>
                      </c:pt>
                      <c:pt idx="536">
                        <c:v>0</c:v>
                      </c:pt>
                      <c:pt idx="537">
                        <c:v>0</c:v>
                      </c:pt>
                      <c:pt idx="538">
                        <c:v>0</c:v>
                      </c:pt>
                      <c:pt idx="539">
                        <c:v>0</c:v>
                      </c:pt>
                      <c:pt idx="540">
                        <c:v>0</c:v>
                      </c:pt>
                      <c:pt idx="541">
                        <c:v>0</c:v>
                      </c:pt>
                      <c:pt idx="542">
                        <c:v>0</c:v>
                      </c:pt>
                      <c:pt idx="543">
                        <c:v>0</c:v>
                      </c:pt>
                      <c:pt idx="544">
                        <c:v>0</c:v>
                      </c:pt>
                      <c:pt idx="545">
                        <c:v>0</c:v>
                      </c:pt>
                      <c:pt idx="546">
                        <c:v>0</c:v>
                      </c:pt>
                      <c:pt idx="547">
                        <c:v>0</c:v>
                      </c:pt>
                      <c:pt idx="548">
                        <c:v>0</c:v>
                      </c:pt>
                      <c:pt idx="549">
                        <c:v>0</c:v>
                      </c:pt>
                      <c:pt idx="550">
                        <c:v>0</c:v>
                      </c:pt>
                      <c:pt idx="551">
                        <c:v>0</c:v>
                      </c:pt>
                      <c:pt idx="552">
                        <c:v>0</c:v>
                      </c:pt>
                      <c:pt idx="553">
                        <c:v>0</c:v>
                      </c:pt>
                      <c:pt idx="554">
                        <c:v>0</c:v>
                      </c:pt>
                      <c:pt idx="555">
                        <c:v>0</c:v>
                      </c:pt>
                      <c:pt idx="556">
                        <c:v>0</c:v>
                      </c:pt>
                      <c:pt idx="557">
                        <c:v>0</c:v>
                      </c:pt>
                      <c:pt idx="558">
                        <c:v>0</c:v>
                      </c:pt>
                      <c:pt idx="559">
                        <c:v>0</c:v>
                      </c:pt>
                      <c:pt idx="560">
                        <c:v>0</c:v>
                      </c:pt>
                      <c:pt idx="561">
                        <c:v>0</c:v>
                      </c:pt>
                      <c:pt idx="562">
                        <c:v>0</c:v>
                      </c:pt>
                      <c:pt idx="563">
                        <c:v>0</c:v>
                      </c:pt>
                      <c:pt idx="564">
                        <c:v>0</c:v>
                      </c:pt>
                      <c:pt idx="565">
                        <c:v>0</c:v>
                      </c:pt>
                      <c:pt idx="566">
                        <c:v>0</c:v>
                      </c:pt>
                      <c:pt idx="567">
                        <c:v>0</c:v>
                      </c:pt>
                      <c:pt idx="568">
                        <c:v>0</c:v>
                      </c:pt>
                      <c:pt idx="569">
                        <c:v>0</c:v>
                      </c:pt>
                      <c:pt idx="570">
                        <c:v>0</c:v>
                      </c:pt>
                      <c:pt idx="571">
                        <c:v>0</c:v>
                      </c:pt>
                      <c:pt idx="572">
                        <c:v>0</c:v>
                      </c:pt>
                      <c:pt idx="573">
                        <c:v>0</c:v>
                      </c:pt>
                      <c:pt idx="574">
                        <c:v>0</c:v>
                      </c:pt>
                      <c:pt idx="575">
                        <c:v>0</c:v>
                      </c:pt>
                      <c:pt idx="576">
                        <c:v>0</c:v>
                      </c:pt>
                      <c:pt idx="577">
                        <c:v>0</c:v>
                      </c:pt>
                      <c:pt idx="578">
                        <c:v>0</c:v>
                      </c:pt>
                      <c:pt idx="579">
                        <c:v>0</c:v>
                      </c:pt>
                      <c:pt idx="580">
                        <c:v>0</c:v>
                      </c:pt>
                      <c:pt idx="581">
                        <c:v>0</c:v>
                      </c:pt>
                      <c:pt idx="582">
                        <c:v>0</c:v>
                      </c:pt>
                      <c:pt idx="583">
                        <c:v>0</c:v>
                      </c:pt>
                      <c:pt idx="584">
                        <c:v>0</c:v>
                      </c:pt>
                      <c:pt idx="585">
                        <c:v>0</c:v>
                      </c:pt>
                      <c:pt idx="586">
                        <c:v>0</c:v>
                      </c:pt>
                      <c:pt idx="587">
                        <c:v>0</c:v>
                      </c:pt>
                      <c:pt idx="588">
                        <c:v>0</c:v>
                      </c:pt>
                      <c:pt idx="589">
                        <c:v>0</c:v>
                      </c:pt>
                      <c:pt idx="590">
                        <c:v>0</c:v>
                      </c:pt>
                      <c:pt idx="591">
                        <c:v>0</c:v>
                      </c:pt>
                      <c:pt idx="592">
                        <c:v>0</c:v>
                      </c:pt>
                      <c:pt idx="593">
                        <c:v>0</c:v>
                      </c:pt>
                      <c:pt idx="594">
                        <c:v>0</c:v>
                      </c:pt>
                      <c:pt idx="595">
                        <c:v>0</c:v>
                      </c:pt>
                      <c:pt idx="596">
                        <c:v>0</c:v>
                      </c:pt>
                      <c:pt idx="597">
                        <c:v>0</c:v>
                      </c:pt>
                      <c:pt idx="598">
                        <c:v>0</c:v>
                      </c:pt>
                      <c:pt idx="599">
                        <c:v>0</c:v>
                      </c:pt>
                    </c:numCache>
                  </c:numRef>
                </c:val>
                <c:smooth val="0"/>
                <c:extLst>
                  <c:ext xmlns:c16="http://schemas.microsoft.com/office/drawing/2014/chart" uri="{C3380CC4-5D6E-409C-BE32-E72D297353CC}">
                    <c16:uniqueId val="{00000004-532A-44C7-9CC0-2D40682DE730}"/>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'ONSC Automatic Deployment'!$F$1</c15:sqref>
                        </c15:formulaRef>
                      </c:ext>
                    </c:extLst>
                    <c:strCache>
                      <c:ptCount val="1"/>
                      <c:pt idx="0">
                        <c:v>UDSP</c:v>
                      </c:pt>
                    </c:strCache>
                  </c:strRef>
                </c:tx>
                <c:spPr>
                  <a:ln w="28575" cap="rnd">
                    <a:solidFill>
                      <a:schemeClr val="accent5"/>
                    </a:solidFill>
                    <a:round/>
                  </a:ln>
                  <a:effectLst/>
                </c:spPr>
                <c:marker>
                  <c:symbol val="none"/>
                </c:marker>
                <c:val>
                  <c:numRef>
                    <c:extLst xmlns:c15="http://schemas.microsoft.com/office/drawing/2012/chart">
                      <c:ext xmlns:c15="http://schemas.microsoft.com/office/drawing/2012/chart" uri="{02D57815-91ED-43cb-92C2-25804820EDAC}">
                        <c15:formulaRef>
                          <c15:sqref>'ONSC Automatic Deployment'!$F$2:$F$601</c15:sqref>
                        </c15:formulaRef>
                      </c:ext>
                    </c:extLst>
                    <c:numCache>
                      <c:formatCode>General</c:formatCode>
                      <c:ptCount val="60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10</c:v>
                      </c:pt>
                      <c:pt idx="53">
                        <c:v>10</c:v>
                      </c:pt>
                      <c:pt idx="54">
                        <c:v>10</c:v>
                      </c:pt>
                      <c:pt idx="55">
                        <c:v>10</c:v>
                      </c:pt>
                      <c:pt idx="56">
                        <c:v>10</c:v>
                      </c:pt>
                      <c:pt idx="57">
                        <c:v>10</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10</c:v>
                      </c:pt>
                      <c:pt idx="82">
                        <c:v>10</c:v>
                      </c:pt>
                      <c:pt idx="83">
                        <c:v>10</c:v>
                      </c:pt>
                      <c:pt idx="84">
                        <c:v>10</c:v>
                      </c:pt>
                      <c:pt idx="85">
                        <c:v>10</c:v>
                      </c:pt>
                      <c:pt idx="86">
                        <c:v>10</c:v>
                      </c:pt>
                      <c:pt idx="87">
                        <c:v>10</c:v>
                      </c:pt>
                      <c:pt idx="88">
                        <c:v>10</c:v>
                      </c:pt>
                      <c:pt idx="89">
                        <c:v>10</c:v>
                      </c:pt>
                      <c:pt idx="90">
                        <c:v>10</c:v>
                      </c:pt>
                      <c:pt idx="91">
                        <c:v>10</c:v>
                      </c:pt>
                      <c:pt idx="92">
                        <c:v>10</c:v>
                      </c:pt>
                      <c:pt idx="93">
                        <c:v>10</c:v>
                      </c:pt>
                      <c:pt idx="94">
                        <c:v>10</c:v>
                      </c:pt>
                      <c:pt idx="95">
                        <c:v>10</c:v>
                      </c:pt>
                      <c:pt idx="96">
                        <c:v>10</c:v>
                      </c:pt>
                      <c:pt idx="97">
                        <c:v>10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9.9</c:v>
                      </c:pt>
                      <c:pt idx="134">
                        <c:v>9.8000000000000007</c:v>
                      </c:pt>
                      <c:pt idx="135">
                        <c:v>9.7000000000000011</c:v>
                      </c:pt>
                      <c:pt idx="136">
                        <c:v>9.6000000000000014</c:v>
                      </c:pt>
                      <c:pt idx="137">
                        <c:v>9.5000000000000018</c:v>
                      </c:pt>
                      <c:pt idx="138">
                        <c:v>9.4000000000000021</c:v>
                      </c:pt>
                      <c:pt idx="139">
                        <c:v>9.3000000000000025</c:v>
                      </c:pt>
                      <c:pt idx="140">
                        <c:v>9.2000000000000028</c:v>
                      </c:pt>
                      <c:pt idx="141">
                        <c:v>9.1000000000000032</c:v>
                      </c:pt>
                      <c:pt idx="142">
                        <c:v>9.0000000000000036</c:v>
                      </c:pt>
                      <c:pt idx="143">
                        <c:v>8.9000000000000039</c:v>
                      </c:pt>
                      <c:pt idx="144">
                        <c:v>8.8000000000000043</c:v>
                      </c:pt>
                      <c:pt idx="145">
                        <c:v>8.7000000000000046</c:v>
                      </c:pt>
                      <c:pt idx="146">
                        <c:v>8.600000000000005</c:v>
                      </c:pt>
                      <c:pt idx="147">
                        <c:v>8.5000000000000053</c:v>
                      </c:pt>
                      <c:pt idx="148">
                        <c:v>8.4000000000000057</c:v>
                      </c:pt>
                      <c:pt idx="149">
                        <c:v>8.300000000000006</c:v>
                      </c:pt>
                      <c:pt idx="150">
                        <c:v>8.2000000000000064</c:v>
                      </c:pt>
                      <c:pt idx="151">
                        <c:v>8.1000000000000068</c:v>
                      </c:pt>
                      <c:pt idx="152">
                        <c:v>8.0000000000000071</c:v>
                      </c:pt>
                      <c:pt idx="153">
                        <c:v>7.9000000000000075</c:v>
                      </c:pt>
                      <c:pt idx="154">
                        <c:v>7.8000000000000078</c:v>
                      </c:pt>
                      <c:pt idx="155">
                        <c:v>7.7000000000000082</c:v>
                      </c:pt>
                      <c:pt idx="156">
                        <c:v>7.6000000000000085</c:v>
                      </c:pt>
                      <c:pt idx="157">
                        <c:v>7.5000000000000089</c:v>
                      </c:pt>
                      <c:pt idx="158">
                        <c:v>7.4000000000000092</c:v>
                      </c:pt>
                      <c:pt idx="159">
                        <c:v>7.3000000000000096</c:v>
                      </c:pt>
                      <c:pt idx="160">
                        <c:v>7.2000000000000099</c:v>
                      </c:pt>
                      <c:pt idx="161">
                        <c:v>7.1000000000000103</c:v>
                      </c:pt>
                      <c:pt idx="162">
                        <c:v>7.0000000000000107</c:v>
                      </c:pt>
                      <c:pt idx="163">
                        <c:v>6.900000000000011</c:v>
                      </c:pt>
                      <c:pt idx="164">
                        <c:v>6.8000000000000114</c:v>
                      </c:pt>
                      <c:pt idx="165">
                        <c:v>6.7000000000000117</c:v>
                      </c:pt>
                      <c:pt idx="166">
                        <c:v>6.6000000000000121</c:v>
                      </c:pt>
                      <c:pt idx="167">
                        <c:v>6.5000000000000124</c:v>
                      </c:pt>
                      <c:pt idx="168">
                        <c:v>6.4000000000000128</c:v>
                      </c:pt>
                      <c:pt idx="169">
                        <c:v>6.3000000000000131</c:v>
                      </c:pt>
                      <c:pt idx="170">
                        <c:v>6.2000000000000135</c:v>
                      </c:pt>
                      <c:pt idx="171">
                        <c:v>6.1000000000000139</c:v>
                      </c:pt>
                      <c:pt idx="172">
                        <c:v>6.0000000000000142</c:v>
                      </c:pt>
                      <c:pt idx="173">
                        <c:v>5.9000000000000146</c:v>
                      </c:pt>
                      <c:pt idx="174">
                        <c:v>5.8000000000000149</c:v>
                      </c:pt>
                      <c:pt idx="175">
                        <c:v>5.7000000000000153</c:v>
                      </c:pt>
                      <c:pt idx="176">
                        <c:v>5.6000000000000156</c:v>
                      </c:pt>
                      <c:pt idx="177">
                        <c:v>5.500000000000016</c:v>
                      </c:pt>
                      <c:pt idx="178">
                        <c:v>5.4000000000000163</c:v>
                      </c:pt>
                      <c:pt idx="179">
                        <c:v>5.3000000000000167</c:v>
                      </c:pt>
                      <c:pt idx="180">
                        <c:v>5.2000000000000171</c:v>
                      </c:pt>
                      <c:pt idx="181">
                        <c:v>5.1000000000000174</c:v>
                      </c:pt>
                      <c:pt idx="182">
                        <c:v>5.0000000000000178</c:v>
                      </c:pt>
                      <c:pt idx="183">
                        <c:v>4.9000000000000181</c:v>
                      </c:pt>
                      <c:pt idx="184">
                        <c:v>4.8000000000000185</c:v>
                      </c:pt>
                      <c:pt idx="185">
                        <c:v>4.7000000000000188</c:v>
                      </c:pt>
                      <c:pt idx="186">
                        <c:v>4.6000000000000192</c:v>
                      </c:pt>
                      <c:pt idx="187">
                        <c:v>4.5000000000000195</c:v>
                      </c:pt>
                      <c:pt idx="188">
                        <c:v>4.4000000000000199</c:v>
                      </c:pt>
                      <c:pt idx="189">
                        <c:v>4.3000000000000203</c:v>
                      </c:pt>
                      <c:pt idx="190">
                        <c:v>4.2000000000000206</c:v>
                      </c:pt>
                      <c:pt idx="191">
                        <c:v>4.100000000000021</c:v>
                      </c:pt>
                      <c:pt idx="192">
                        <c:v>4.0000000000000213</c:v>
                      </c:pt>
                      <c:pt idx="193">
                        <c:v>3.9000000000000212</c:v>
                      </c:pt>
                      <c:pt idx="194">
                        <c:v>3.8000000000000211</c:v>
                      </c:pt>
                      <c:pt idx="195">
                        <c:v>3.700000000000021</c:v>
                      </c:pt>
                      <c:pt idx="196">
                        <c:v>3.600000000000021</c:v>
                      </c:pt>
                      <c:pt idx="197">
                        <c:v>3.5000000000000209</c:v>
                      </c:pt>
                      <c:pt idx="198">
                        <c:v>3.4000000000000208</c:v>
                      </c:pt>
                      <c:pt idx="199">
                        <c:v>3.3000000000000207</c:v>
                      </c:pt>
                      <c:pt idx="200">
                        <c:v>3.2000000000000206</c:v>
                      </c:pt>
                      <c:pt idx="201">
                        <c:v>3.1000000000000205</c:v>
                      </c:pt>
                      <c:pt idx="202">
                        <c:v>3.0000000000000204</c:v>
                      </c:pt>
                      <c:pt idx="203">
                        <c:v>2.9000000000000203</c:v>
                      </c:pt>
                      <c:pt idx="204">
                        <c:v>2.8000000000000203</c:v>
                      </c:pt>
                      <c:pt idx="205">
                        <c:v>2.7000000000000202</c:v>
                      </c:pt>
                      <c:pt idx="206">
                        <c:v>2.6000000000000201</c:v>
                      </c:pt>
                      <c:pt idx="207">
                        <c:v>2.50000000000002</c:v>
                      </c:pt>
                      <c:pt idx="208">
                        <c:v>2.4000000000000199</c:v>
                      </c:pt>
                      <c:pt idx="209">
                        <c:v>2.3000000000000198</c:v>
                      </c:pt>
                      <c:pt idx="210">
                        <c:v>2.2000000000000197</c:v>
                      </c:pt>
                      <c:pt idx="211">
                        <c:v>2.1000000000000196</c:v>
                      </c:pt>
                      <c:pt idx="212">
                        <c:v>2.0000000000000195</c:v>
                      </c:pt>
                      <c:pt idx="213">
                        <c:v>1.9000000000000195</c:v>
                      </c:pt>
                      <c:pt idx="214">
                        <c:v>1.8000000000000194</c:v>
                      </c:pt>
                      <c:pt idx="215">
                        <c:v>1.7000000000000193</c:v>
                      </c:pt>
                      <c:pt idx="216">
                        <c:v>1.6000000000000192</c:v>
                      </c:pt>
                      <c:pt idx="217">
                        <c:v>1.5000000000000191</c:v>
                      </c:pt>
                      <c:pt idx="218">
                        <c:v>1.400000000000019</c:v>
                      </c:pt>
                      <c:pt idx="219">
                        <c:v>1.3000000000000189</c:v>
                      </c:pt>
                      <c:pt idx="220">
                        <c:v>1.2000000000000188</c:v>
                      </c:pt>
                      <c:pt idx="221">
                        <c:v>1.1000000000000187</c:v>
                      </c:pt>
                      <c:pt idx="222">
                        <c:v>1.0000000000000187</c:v>
                      </c:pt>
                      <c:pt idx="223">
                        <c:v>0.90000000000001867</c:v>
                      </c:pt>
                      <c:pt idx="224">
                        <c:v>0.8000000000000187</c:v>
                      </c:pt>
                      <c:pt idx="225">
                        <c:v>0.70000000000001872</c:v>
                      </c:pt>
                      <c:pt idx="226">
                        <c:v>0.60000000000001874</c:v>
                      </c:pt>
                      <c:pt idx="227">
                        <c:v>0.50000000000001876</c:v>
                      </c:pt>
                      <c:pt idx="228">
                        <c:v>0.40000000000001878</c:v>
                      </c:pt>
                      <c:pt idx="229">
                        <c:v>0.30000000000001881</c:v>
                      </c:pt>
                      <c:pt idx="230">
                        <c:v>0.2000000000000188</c:v>
                      </c:pt>
                      <c:pt idx="231">
                        <c:v>0.1000000000000188</c:v>
                      </c:pt>
                      <c:pt idx="232">
                        <c:v>1.8790524691780774E-14</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pt idx="301">
                        <c:v>0</c:v>
                      </c:pt>
                      <c:pt idx="302">
                        <c:v>0</c:v>
                      </c:pt>
                      <c:pt idx="303">
                        <c:v>0</c:v>
                      </c:pt>
                      <c:pt idx="304">
                        <c:v>0</c:v>
                      </c:pt>
                      <c:pt idx="305">
                        <c:v>0</c:v>
                      </c:pt>
                      <c:pt idx="306">
                        <c:v>0</c:v>
                      </c:pt>
                      <c:pt idx="307">
                        <c:v>0</c:v>
                      </c:pt>
                      <c:pt idx="308">
                        <c:v>0</c:v>
                      </c:pt>
                      <c:pt idx="309">
                        <c:v>0</c:v>
                      </c:pt>
                      <c:pt idx="310">
                        <c:v>0</c:v>
                      </c:pt>
                      <c:pt idx="311">
                        <c:v>0</c:v>
                      </c:pt>
                      <c:pt idx="312">
                        <c:v>0</c:v>
                      </c:pt>
                      <c:pt idx="313">
                        <c:v>0</c:v>
                      </c:pt>
                      <c:pt idx="314">
                        <c:v>0</c:v>
                      </c:pt>
                      <c:pt idx="315">
                        <c:v>0</c:v>
                      </c:pt>
                      <c:pt idx="316">
                        <c:v>0</c:v>
                      </c:pt>
                      <c:pt idx="317">
                        <c:v>0</c:v>
                      </c:pt>
                      <c:pt idx="318">
                        <c:v>0</c:v>
                      </c:pt>
                      <c:pt idx="319">
                        <c:v>0</c:v>
                      </c:pt>
                      <c:pt idx="320">
                        <c:v>0</c:v>
                      </c:pt>
                      <c:pt idx="321">
                        <c:v>0</c:v>
                      </c:pt>
                      <c:pt idx="322">
                        <c:v>0</c:v>
                      </c:pt>
                      <c:pt idx="323">
                        <c:v>0</c:v>
                      </c:pt>
                      <c:pt idx="324">
                        <c:v>0</c:v>
                      </c:pt>
                      <c:pt idx="325">
                        <c:v>0</c:v>
                      </c:pt>
                      <c:pt idx="326">
                        <c:v>0</c:v>
                      </c:pt>
                      <c:pt idx="327">
                        <c:v>0</c:v>
                      </c:pt>
                      <c:pt idx="328">
                        <c:v>0</c:v>
                      </c:pt>
                      <c:pt idx="329">
                        <c:v>0</c:v>
                      </c:pt>
                      <c:pt idx="330">
                        <c:v>0</c:v>
                      </c:pt>
                      <c:pt idx="331">
                        <c:v>0</c:v>
                      </c:pt>
                      <c:pt idx="332">
                        <c:v>0</c:v>
                      </c:pt>
                      <c:pt idx="333">
                        <c:v>0</c:v>
                      </c:pt>
                      <c:pt idx="334">
                        <c:v>0</c:v>
                      </c:pt>
                      <c:pt idx="335">
                        <c:v>0</c:v>
                      </c:pt>
                      <c:pt idx="336">
                        <c:v>0</c:v>
                      </c:pt>
                      <c:pt idx="337">
                        <c:v>0</c:v>
                      </c:pt>
                      <c:pt idx="338">
                        <c:v>0</c:v>
                      </c:pt>
                      <c:pt idx="339">
                        <c:v>0</c:v>
                      </c:pt>
                      <c:pt idx="340">
                        <c:v>0</c:v>
                      </c:pt>
                      <c:pt idx="341">
                        <c:v>0</c:v>
                      </c:pt>
                      <c:pt idx="342">
                        <c:v>0</c:v>
                      </c:pt>
                      <c:pt idx="343">
                        <c:v>0</c:v>
                      </c:pt>
                      <c:pt idx="344">
                        <c:v>0</c:v>
                      </c:pt>
                      <c:pt idx="345">
                        <c:v>0</c:v>
                      </c:pt>
                      <c:pt idx="346">
                        <c:v>0</c:v>
                      </c:pt>
                      <c:pt idx="347">
                        <c:v>0</c:v>
                      </c:pt>
                      <c:pt idx="348">
                        <c:v>0</c:v>
                      </c:pt>
                      <c:pt idx="349">
                        <c:v>0</c:v>
                      </c:pt>
                      <c:pt idx="350">
                        <c:v>0</c:v>
                      </c:pt>
                      <c:pt idx="351">
                        <c:v>0</c:v>
                      </c:pt>
                      <c:pt idx="352">
                        <c:v>0</c:v>
                      </c:pt>
                      <c:pt idx="353">
                        <c:v>0</c:v>
                      </c:pt>
                      <c:pt idx="354">
                        <c:v>0</c:v>
                      </c:pt>
                      <c:pt idx="355">
                        <c:v>0</c:v>
                      </c:pt>
                      <c:pt idx="356">
                        <c:v>0</c:v>
                      </c:pt>
                      <c:pt idx="357">
                        <c:v>0</c:v>
                      </c:pt>
                      <c:pt idx="358">
                        <c:v>0</c:v>
                      </c:pt>
                      <c:pt idx="359">
                        <c:v>0</c:v>
                      </c:pt>
                      <c:pt idx="360">
                        <c:v>0</c:v>
                      </c:pt>
                      <c:pt idx="361">
                        <c:v>0</c:v>
                      </c:pt>
                      <c:pt idx="362">
                        <c:v>0</c:v>
                      </c:pt>
                      <c:pt idx="363">
                        <c:v>0</c:v>
                      </c:pt>
                      <c:pt idx="364">
                        <c:v>0</c:v>
                      </c:pt>
                      <c:pt idx="365">
                        <c:v>0</c:v>
                      </c:pt>
                      <c:pt idx="366">
                        <c:v>0</c:v>
                      </c:pt>
                      <c:pt idx="367">
                        <c:v>0</c:v>
                      </c:pt>
                      <c:pt idx="368">
                        <c:v>0</c:v>
                      </c:pt>
                      <c:pt idx="369">
                        <c:v>0</c:v>
                      </c:pt>
                      <c:pt idx="370">
                        <c:v>0</c:v>
                      </c:pt>
                      <c:pt idx="371">
                        <c:v>0</c:v>
                      </c:pt>
                      <c:pt idx="372">
                        <c:v>0</c:v>
                      </c:pt>
                      <c:pt idx="373">
                        <c:v>0</c:v>
                      </c:pt>
                      <c:pt idx="374">
                        <c:v>0</c:v>
                      </c:pt>
                      <c:pt idx="375">
                        <c:v>0</c:v>
                      </c:pt>
                      <c:pt idx="376">
                        <c:v>0</c:v>
                      </c:pt>
                      <c:pt idx="377">
                        <c:v>0</c:v>
                      </c:pt>
                      <c:pt idx="378">
                        <c:v>0</c:v>
                      </c:pt>
                      <c:pt idx="379">
                        <c:v>0</c:v>
                      </c:pt>
                      <c:pt idx="380">
                        <c:v>0</c:v>
                      </c:pt>
                      <c:pt idx="381">
                        <c:v>0</c:v>
                      </c:pt>
                      <c:pt idx="382">
                        <c:v>0</c:v>
                      </c:pt>
                      <c:pt idx="383">
                        <c:v>0</c:v>
                      </c:pt>
                      <c:pt idx="384">
                        <c:v>0</c:v>
                      </c:pt>
                      <c:pt idx="385">
                        <c:v>0</c:v>
                      </c:pt>
                      <c:pt idx="386">
                        <c:v>0</c:v>
                      </c:pt>
                      <c:pt idx="387">
                        <c:v>0</c:v>
                      </c:pt>
                      <c:pt idx="388">
                        <c:v>0</c:v>
                      </c:pt>
                      <c:pt idx="389">
                        <c:v>0</c:v>
                      </c:pt>
                      <c:pt idx="390">
                        <c:v>0</c:v>
                      </c:pt>
                      <c:pt idx="391">
                        <c:v>0</c:v>
                      </c:pt>
                      <c:pt idx="392">
                        <c:v>0</c:v>
                      </c:pt>
                      <c:pt idx="393">
                        <c:v>0</c:v>
                      </c:pt>
                      <c:pt idx="394">
                        <c:v>0</c:v>
                      </c:pt>
                      <c:pt idx="395">
                        <c:v>0</c:v>
                      </c:pt>
                      <c:pt idx="396">
                        <c:v>0</c:v>
                      </c:pt>
                      <c:pt idx="397">
                        <c:v>0</c:v>
                      </c:pt>
                      <c:pt idx="398">
                        <c:v>0</c:v>
                      </c:pt>
                      <c:pt idx="399">
                        <c:v>0</c:v>
                      </c:pt>
                      <c:pt idx="400">
                        <c:v>0</c:v>
                      </c:pt>
                      <c:pt idx="401">
                        <c:v>0</c:v>
                      </c:pt>
                      <c:pt idx="402">
                        <c:v>0</c:v>
                      </c:pt>
                      <c:pt idx="403">
                        <c:v>0</c:v>
                      </c:pt>
                      <c:pt idx="404">
                        <c:v>0</c:v>
                      </c:pt>
                      <c:pt idx="405">
                        <c:v>0</c:v>
                      </c:pt>
                      <c:pt idx="406">
                        <c:v>0</c:v>
                      </c:pt>
                      <c:pt idx="407">
                        <c:v>0</c:v>
                      </c:pt>
                      <c:pt idx="408">
                        <c:v>0</c:v>
                      </c:pt>
                      <c:pt idx="409">
                        <c:v>0</c:v>
                      </c:pt>
                      <c:pt idx="410">
                        <c:v>0</c:v>
                      </c:pt>
                      <c:pt idx="411">
                        <c:v>0</c:v>
                      </c:pt>
                      <c:pt idx="412">
                        <c:v>0</c:v>
                      </c:pt>
                      <c:pt idx="413">
                        <c:v>0</c:v>
                      </c:pt>
                      <c:pt idx="414">
                        <c:v>0</c:v>
                      </c:pt>
                      <c:pt idx="415">
                        <c:v>0</c:v>
                      </c:pt>
                      <c:pt idx="416">
                        <c:v>0</c:v>
                      </c:pt>
                      <c:pt idx="417">
                        <c:v>0</c:v>
                      </c:pt>
                      <c:pt idx="418">
                        <c:v>0</c:v>
                      </c:pt>
                      <c:pt idx="419">
                        <c:v>0</c:v>
                      </c:pt>
                      <c:pt idx="420">
                        <c:v>0</c:v>
                      </c:pt>
                      <c:pt idx="421">
                        <c:v>0</c:v>
                      </c:pt>
                      <c:pt idx="422">
                        <c:v>0</c:v>
                      </c:pt>
                      <c:pt idx="423">
                        <c:v>0</c:v>
                      </c:pt>
                      <c:pt idx="424">
                        <c:v>0</c:v>
                      </c:pt>
                      <c:pt idx="425">
                        <c:v>0</c:v>
                      </c:pt>
                      <c:pt idx="426">
                        <c:v>0</c:v>
                      </c:pt>
                      <c:pt idx="427">
                        <c:v>0</c:v>
                      </c:pt>
                      <c:pt idx="428">
                        <c:v>0</c:v>
                      </c:pt>
                      <c:pt idx="429">
                        <c:v>0</c:v>
                      </c:pt>
                      <c:pt idx="430">
                        <c:v>0</c:v>
                      </c:pt>
                      <c:pt idx="431">
                        <c:v>0</c:v>
                      </c:pt>
                      <c:pt idx="432">
                        <c:v>0</c:v>
                      </c:pt>
                      <c:pt idx="433">
                        <c:v>0</c:v>
                      </c:pt>
                      <c:pt idx="434">
                        <c:v>0</c:v>
                      </c:pt>
                      <c:pt idx="435">
                        <c:v>0</c:v>
                      </c:pt>
                      <c:pt idx="436">
                        <c:v>0</c:v>
                      </c:pt>
                      <c:pt idx="437">
                        <c:v>0</c:v>
                      </c:pt>
                      <c:pt idx="438">
                        <c:v>0</c:v>
                      </c:pt>
                      <c:pt idx="439">
                        <c:v>0</c:v>
                      </c:pt>
                      <c:pt idx="440">
                        <c:v>0</c:v>
                      </c:pt>
                      <c:pt idx="441">
                        <c:v>0</c:v>
                      </c:pt>
                      <c:pt idx="442">
                        <c:v>0</c:v>
                      </c:pt>
                      <c:pt idx="443">
                        <c:v>0</c:v>
                      </c:pt>
                      <c:pt idx="444">
                        <c:v>0</c:v>
                      </c:pt>
                      <c:pt idx="445">
                        <c:v>0</c:v>
                      </c:pt>
                      <c:pt idx="446">
                        <c:v>0</c:v>
                      </c:pt>
                      <c:pt idx="447">
                        <c:v>0</c:v>
                      </c:pt>
                      <c:pt idx="448">
                        <c:v>0</c:v>
                      </c:pt>
                      <c:pt idx="449">
                        <c:v>0</c:v>
                      </c:pt>
                      <c:pt idx="450">
                        <c:v>0</c:v>
                      </c:pt>
                      <c:pt idx="451">
                        <c:v>0</c:v>
                      </c:pt>
                      <c:pt idx="452">
                        <c:v>0</c:v>
                      </c:pt>
                      <c:pt idx="453">
                        <c:v>0</c:v>
                      </c:pt>
                      <c:pt idx="454">
                        <c:v>0</c:v>
                      </c:pt>
                      <c:pt idx="455">
                        <c:v>0</c:v>
                      </c:pt>
                      <c:pt idx="456">
                        <c:v>0</c:v>
                      </c:pt>
                      <c:pt idx="457">
                        <c:v>0</c:v>
                      </c:pt>
                      <c:pt idx="458">
                        <c:v>0</c:v>
                      </c:pt>
                      <c:pt idx="459">
                        <c:v>0</c:v>
                      </c:pt>
                      <c:pt idx="460">
                        <c:v>0</c:v>
                      </c:pt>
                      <c:pt idx="461">
                        <c:v>0</c:v>
                      </c:pt>
                      <c:pt idx="462">
                        <c:v>0</c:v>
                      </c:pt>
                      <c:pt idx="463">
                        <c:v>0</c:v>
                      </c:pt>
                      <c:pt idx="464">
                        <c:v>0</c:v>
                      </c:pt>
                      <c:pt idx="465">
                        <c:v>0</c:v>
                      </c:pt>
                      <c:pt idx="466">
                        <c:v>0</c:v>
                      </c:pt>
                      <c:pt idx="467">
                        <c:v>0</c:v>
                      </c:pt>
                      <c:pt idx="468">
                        <c:v>0</c:v>
                      </c:pt>
                      <c:pt idx="469">
                        <c:v>0</c:v>
                      </c:pt>
                      <c:pt idx="470">
                        <c:v>0</c:v>
                      </c:pt>
                      <c:pt idx="471">
                        <c:v>0</c:v>
                      </c:pt>
                      <c:pt idx="472">
                        <c:v>0</c:v>
                      </c:pt>
                      <c:pt idx="473">
                        <c:v>0</c:v>
                      </c:pt>
                      <c:pt idx="474">
                        <c:v>0</c:v>
                      </c:pt>
                      <c:pt idx="475">
                        <c:v>0</c:v>
                      </c:pt>
                      <c:pt idx="476">
                        <c:v>0</c:v>
                      </c:pt>
                      <c:pt idx="477">
                        <c:v>0</c:v>
                      </c:pt>
                      <c:pt idx="478">
                        <c:v>0</c:v>
                      </c:pt>
                      <c:pt idx="479">
                        <c:v>0</c:v>
                      </c:pt>
                      <c:pt idx="480">
                        <c:v>0</c:v>
                      </c:pt>
                      <c:pt idx="481">
                        <c:v>0</c:v>
                      </c:pt>
                      <c:pt idx="482">
                        <c:v>0</c:v>
                      </c:pt>
                      <c:pt idx="483">
                        <c:v>0</c:v>
                      </c:pt>
                      <c:pt idx="484">
                        <c:v>0</c:v>
                      </c:pt>
                      <c:pt idx="485">
                        <c:v>0</c:v>
                      </c:pt>
                      <c:pt idx="486">
                        <c:v>0</c:v>
                      </c:pt>
                      <c:pt idx="487">
                        <c:v>0</c:v>
                      </c:pt>
                      <c:pt idx="488">
                        <c:v>0</c:v>
                      </c:pt>
                      <c:pt idx="489">
                        <c:v>0</c:v>
                      </c:pt>
                      <c:pt idx="490">
                        <c:v>0</c:v>
                      </c:pt>
                      <c:pt idx="491">
                        <c:v>0</c:v>
                      </c:pt>
                      <c:pt idx="492">
                        <c:v>0</c:v>
                      </c:pt>
                      <c:pt idx="493">
                        <c:v>0</c:v>
                      </c:pt>
                      <c:pt idx="494">
                        <c:v>0</c:v>
                      </c:pt>
                      <c:pt idx="495">
                        <c:v>0</c:v>
                      </c:pt>
                      <c:pt idx="496">
                        <c:v>0</c:v>
                      </c:pt>
                      <c:pt idx="497">
                        <c:v>0</c:v>
                      </c:pt>
                      <c:pt idx="498">
                        <c:v>0</c:v>
                      </c:pt>
                      <c:pt idx="499">
                        <c:v>0</c:v>
                      </c:pt>
                      <c:pt idx="500">
                        <c:v>0</c:v>
                      </c:pt>
                      <c:pt idx="501">
                        <c:v>0</c:v>
                      </c:pt>
                      <c:pt idx="502">
                        <c:v>0</c:v>
                      </c:pt>
                      <c:pt idx="503">
                        <c:v>0</c:v>
                      </c:pt>
                      <c:pt idx="504">
                        <c:v>0</c:v>
                      </c:pt>
                      <c:pt idx="505">
                        <c:v>0</c:v>
                      </c:pt>
                      <c:pt idx="506">
                        <c:v>0</c:v>
                      </c:pt>
                      <c:pt idx="507">
                        <c:v>0</c:v>
                      </c:pt>
                      <c:pt idx="508">
                        <c:v>0</c:v>
                      </c:pt>
                      <c:pt idx="509">
                        <c:v>0</c:v>
                      </c:pt>
                      <c:pt idx="510">
                        <c:v>0</c:v>
                      </c:pt>
                      <c:pt idx="511">
                        <c:v>0</c:v>
                      </c:pt>
                      <c:pt idx="512">
                        <c:v>0</c:v>
                      </c:pt>
                      <c:pt idx="513">
                        <c:v>0</c:v>
                      </c:pt>
                      <c:pt idx="514">
                        <c:v>0</c:v>
                      </c:pt>
                      <c:pt idx="515">
                        <c:v>0</c:v>
                      </c:pt>
                      <c:pt idx="516">
                        <c:v>0</c:v>
                      </c:pt>
                      <c:pt idx="517">
                        <c:v>0</c:v>
                      </c:pt>
                      <c:pt idx="518">
                        <c:v>0</c:v>
                      </c:pt>
                      <c:pt idx="519">
                        <c:v>0</c:v>
                      </c:pt>
                      <c:pt idx="520">
                        <c:v>0</c:v>
                      </c:pt>
                      <c:pt idx="521">
                        <c:v>0</c:v>
                      </c:pt>
                      <c:pt idx="522">
                        <c:v>0</c:v>
                      </c:pt>
                      <c:pt idx="523">
                        <c:v>0</c:v>
                      </c:pt>
                      <c:pt idx="524">
                        <c:v>0</c:v>
                      </c:pt>
                      <c:pt idx="525">
                        <c:v>0</c:v>
                      </c:pt>
                      <c:pt idx="526">
                        <c:v>0</c:v>
                      </c:pt>
                      <c:pt idx="527">
                        <c:v>0</c:v>
                      </c:pt>
                      <c:pt idx="528">
                        <c:v>0</c:v>
                      </c:pt>
                      <c:pt idx="529">
                        <c:v>0</c:v>
                      </c:pt>
                      <c:pt idx="530">
                        <c:v>0</c:v>
                      </c:pt>
                      <c:pt idx="531">
                        <c:v>0</c:v>
                      </c:pt>
                      <c:pt idx="532">
                        <c:v>0</c:v>
                      </c:pt>
                      <c:pt idx="533">
                        <c:v>0</c:v>
                      </c:pt>
                      <c:pt idx="534">
                        <c:v>0</c:v>
                      </c:pt>
                      <c:pt idx="535">
                        <c:v>0</c:v>
                      </c:pt>
                      <c:pt idx="536">
                        <c:v>0</c:v>
                      </c:pt>
                      <c:pt idx="537">
                        <c:v>0</c:v>
                      </c:pt>
                      <c:pt idx="538">
                        <c:v>0</c:v>
                      </c:pt>
                      <c:pt idx="539">
                        <c:v>0</c:v>
                      </c:pt>
                      <c:pt idx="540">
                        <c:v>0</c:v>
                      </c:pt>
                      <c:pt idx="541">
                        <c:v>0</c:v>
                      </c:pt>
                      <c:pt idx="542">
                        <c:v>0</c:v>
                      </c:pt>
                      <c:pt idx="543">
                        <c:v>0</c:v>
                      </c:pt>
                      <c:pt idx="544">
                        <c:v>0</c:v>
                      </c:pt>
                      <c:pt idx="545">
                        <c:v>0</c:v>
                      </c:pt>
                      <c:pt idx="546">
                        <c:v>0</c:v>
                      </c:pt>
                      <c:pt idx="547">
                        <c:v>0</c:v>
                      </c:pt>
                      <c:pt idx="548">
                        <c:v>0</c:v>
                      </c:pt>
                      <c:pt idx="549">
                        <c:v>0</c:v>
                      </c:pt>
                      <c:pt idx="550">
                        <c:v>0</c:v>
                      </c:pt>
                      <c:pt idx="551">
                        <c:v>0</c:v>
                      </c:pt>
                      <c:pt idx="552">
                        <c:v>0</c:v>
                      </c:pt>
                      <c:pt idx="553">
                        <c:v>0</c:v>
                      </c:pt>
                      <c:pt idx="554">
                        <c:v>0</c:v>
                      </c:pt>
                      <c:pt idx="555">
                        <c:v>0</c:v>
                      </c:pt>
                      <c:pt idx="556">
                        <c:v>0</c:v>
                      </c:pt>
                      <c:pt idx="557">
                        <c:v>0</c:v>
                      </c:pt>
                      <c:pt idx="558">
                        <c:v>0</c:v>
                      </c:pt>
                      <c:pt idx="559">
                        <c:v>0</c:v>
                      </c:pt>
                      <c:pt idx="560">
                        <c:v>0</c:v>
                      </c:pt>
                      <c:pt idx="561">
                        <c:v>0</c:v>
                      </c:pt>
                      <c:pt idx="562">
                        <c:v>0</c:v>
                      </c:pt>
                      <c:pt idx="563">
                        <c:v>0</c:v>
                      </c:pt>
                      <c:pt idx="564">
                        <c:v>0</c:v>
                      </c:pt>
                      <c:pt idx="565">
                        <c:v>0</c:v>
                      </c:pt>
                      <c:pt idx="566">
                        <c:v>0</c:v>
                      </c:pt>
                      <c:pt idx="567">
                        <c:v>0</c:v>
                      </c:pt>
                      <c:pt idx="568">
                        <c:v>0</c:v>
                      </c:pt>
                      <c:pt idx="569">
                        <c:v>0</c:v>
                      </c:pt>
                      <c:pt idx="570">
                        <c:v>0</c:v>
                      </c:pt>
                      <c:pt idx="571">
                        <c:v>0</c:v>
                      </c:pt>
                      <c:pt idx="572">
                        <c:v>0</c:v>
                      </c:pt>
                      <c:pt idx="573">
                        <c:v>0</c:v>
                      </c:pt>
                      <c:pt idx="574">
                        <c:v>0</c:v>
                      </c:pt>
                      <c:pt idx="575">
                        <c:v>0</c:v>
                      </c:pt>
                      <c:pt idx="576">
                        <c:v>0</c:v>
                      </c:pt>
                      <c:pt idx="577">
                        <c:v>0</c:v>
                      </c:pt>
                      <c:pt idx="578">
                        <c:v>0</c:v>
                      </c:pt>
                      <c:pt idx="579">
                        <c:v>0</c:v>
                      </c:pt>
                      <c:pt idx="580">
                        <c:v>0</c:v>
                      </c:pt>
                      <c:pt idx="581">
                        <c:v>0</c:v>
                      </c:pt>
                      <c:pt idx="582">
                        <c:v>0</c:v>
                      </c:pt>
                      <c:pt idx="583">
                        <c:v>0</c:v>
                      </c:pt>
                      <c:pt idx="584">
                        <c:v>0</c:v>
                      </c:pt>
                      <c:pt idx="585">
                        <c:v>0</c:v>
                      </c:pt>
                      <c:pt idx="586">
                        <c:v>0</c:v>
                      </c:pt>
                      <c:pt idx="587">
                        <c:v>0</c:v>
                      </c:pt>
                      <c:pt idx="588">
                        <c:v>0</c:v>
                      </c:pt>
                      <c:pt idx="589">
                        <c:v>0</c:v>
                      </c:pt>
                      <c:pt idx="590">
                        <c:v>0</c:v>
                      </c:pt>
                      <c:pt idx="591">
                        <c:v>0</c:v>
                      </c:pt>
                      <c:pt idx="592">
                        <c:v>0</c:v>
                      </c:pt>
                      <c:pt idx="593">
                        <c:v>0</c:v>
                      </c:pt>
                      <c:pt idx="594">
                        <c:v>0</c:v>
                      </c:pt>
                      <c:pt idx="595">
                        <c:v>0</c:v>
                      </c:pt>
                      <c:pt idx="596">
                        <c:v>0</c:v>
                      </c:pt>
                      <c:pt idx="597">
                        <c:v>0</c:v>
                      </c:pt>
                      <c:pt idx="598">
                        <c:v>0</c:v>
                      </c:pt>
                      <c:pt idx="599">
                        <c:v>0</c:v>
                      </c:pt>
                    </c:numCache>
                  </c:numRef>
                </c:val>
                <c:smooth val="0"/>
                <c:extLst xmlns:c15="http://schemas.microsoft.com/office/drawing/2012/chart">
                  <c:ext xmlns:c16="http://schemas.microsoft.com/office/drawing/2014/chart" uri="{C3380CC4-5D6E-409C-BE32-E72D297353CC}">
                    <c16:uniqueId val="{00000005-532A-44C7-9CC0-2D40682DE730}"/>
                  </c:ext>
                </c:extLst>
              </c15:ser>
            </c15:filteredLineSeries>
          </c:ext>
        </c:extLst>
      </c:lineChart>
      <c:catAx>
        <c:axId val="1340210671"/>
        <c:scaling>
          <c:orientation val="minMax"/>
        </c:scaling>
        <c:delete val="1"/>
        <c:axPos val="b"/>
        <c:majorGridlines>
          <c:spPr>
            <a:ln w="9525" cap="flat" cmpd="sng" algn="ctr">
              <a:noFill/>
              <a:round/>
            </a:ln>
            <a:effectLst/>
          </c:spPr>
        </c:majorGridlines>
        <c:majorTickMark val="none"/>
        <c:minorTickMark val="none"/>
        <c:tickLblPos val="nextTo"/>
        <c:crossAx val="1340207311"/>
        <c:crosses val="autoZero"/>
        <c:auto val="1"/>
        <c:lblAlgn val="ctr"/>
        <c:lblOffset val="100"/>
        <c:noMultiLvlLbl val="0"/>
      </c:catAx>
      <c:valAx>
        <c:axId val="1340207311"/>
        <c:scaling>
          <c:orientation val="minMax"/>
          <c:min val="59.70000000000001"/>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40210671"/>
        <c:crosses val="autoZero"/>
        <c:crossBetween val="between"/>
        <c:majorUnit val="2.0000000000000004E-2"/>
      </c:valAx>
      <c:valAx>
        <c:axId val="1345555151"/>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54355071"/>
        <c:crosses val="max"/>
        <c:crossBetween val="between"/>
      </c:valAx>
      <c:catAx>
        <c:axId val="1254355071"/>
        <c:scaling>
          <c:orientation val="minMax"/>
        </c:scaling>
        <c:delete val="1"/>
        <c:axPos val="b"/>
        <c:majorTickMark val="out"/>
        <c:minorTickMark val="none"/>
        <c:tickLblPos val="nextTo"/>
        <c:crossAx val="1345555151"/>
        <c:crosses val="autoZero"/>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Samples!$B$1</c:f>
              <c:strCache>
                <c:ptCount val="1"/>
                <c:pt idx="0">
                  <c:v>ERCOT Frequency </c:v>
                </c:pt>
              </c:strCache>
            </c:strRef>
          </c:tx>
          <c:spPr>
            <a:ln w="28575" cap="rnd">
              <a:solidFill>
                <a:srgbClr val="C00000"/>
              </a:solidFill>
              <a:round/>
            </a:ln>
            <a:effectLst/>
          </c:spPr>
          <c:marker>
            <c:symbol val="none"/>
          </c:marker>
          <c:val>
            <c:numRef>
              <c:f>Samples!$B$2:$B$302</c:f>
              <c:numCache>
                <c:formatCode>General</c:formatCode>
                <c:ptCount val="301"/>
                <c:pt idx="0">
                  <c:v>60.008998870849609</c:v>
                </c:pt>
                <c:pt idx="1">
                  <c:v>60.007999420166016</c:v>
                </c:pt>
                <c:pt idx="2">
                  <c:v>60.006000518798828</c:v>
                </c:pt>
                <c:pt idx="3">
                  <c:v>60.004001617431641</c:v>
                </c:pt>
                <c:pt idx="4">
                  <c:v>60.002998352050781</c:v>
                </c:pt>
                <c:pt idx="5">
                  <c:v>60.000999450683594</c:v>
                </c:pt>
                <c:pt idx="6">
                  <c:v>60.000999450683594</c:v>
                </c:pt>
                <c:pt idx="7">
                  <c:v>60.000999450683594</c:v>
                </c:pt>
                <c:pt idx="8">
                  <c:v>60.000999450683594</c:v>
                </c:pt>
                <c:pt idx="9">
                  <c:v>60.000999450683594</c:v>
                </c:pt>
                <c:pt idx="10">
                  <c:v>60.000999450683594</c:v>
                </c:pt>
                <c:pt idx="11">
                  <c:v>60</c:v>
                </c:pt>
                <c:pt idx="12">
                  <c:v>60.001998901367188</c:v>
                </c:pt>
                <c:pt idx="13">
                  <c:v>60.001998901367188</c:v>
                </c:pt>
                <c:pt idx="14">
                  <c:v>60.000999450683594</c:v>
                </c:pt>
                <c:pt idx="15">
                  <c:v>60.001998901367188</c:v>
                </c:pt>
                <c:pt idx="16">
                  <c:v>60.005001068115234</c:v>
                </c:pt>
                <c:pt idx="17">
                  <c:v>60.004001617431641</c:v>
                </c:pt>
                <c:pt idx="18">
                  <c:v>60.004001617431641</c:v>
                </c:pt>
                <c:pt idx="19">
                  <c:v>60.004001617431641</c:v>
                </c:pt>
                <c:pt idx="20">
                  <c:v>60.006000518798828</c:v>
                </c:pt>
                <c:pt idx="21">
                  <c:v>60.006999969482422</c:v>
                </c:pt>
                <c:pt idx="22">
                  <c:v>60.006000518798828</c:v>
                </c:pt>
                <c:pt idx="23">
                  <c:v>60.006999969482422</c:v>
                </c:pt>
                <c:pt idx="24">
                  <c:v>60.006999969482422</c:v>
                </c:pt>
                <c:pt idx="25">
                  <c:v>60.006000518798828</c:v>
                </c:pt>
                <c:pt idx="26">
                  <c:v>60.006000518798828</c:v>
                </c:pt>
                <c:pt idx="27">
                  <c:v>60.005001068115234</c:v>
                </c:pt>
                <c:pt idx="28">
                  <c:v>60.004001617431641</c:v>
                </c:pt>
                <c:pt idx="29">
                  <c:v>60.002998352050781</c:v>
                </c:pt>
                <c:pt idx="30">
                  <c:v>60.001998901367188</c:v>
                </c:pt>
                <c:pt idx="31">
                  <c:v>60.000999450683594</c:v>
                </c:pt>
                <c:pt idx="32">
                  <c:v>60.000999450683594</c:v>
                </c:pt>
                <c:pt idx="33">
                  <c:v>60.000999450683594</c:v>
                </c:pt>
                <c:pt idx="34">
                  <c:v>59.999000549316406</c:v>
                </c:pt>
                <c:pt idx="35">
                  <c:v>59.995998382568359</c:v>
                </c:pt>
                <c:pt idx="36">
                  <c:v>59.993999481201172</c:v>
                </c:pt>
                <c:pt idx="37">
                  <c:v>59.992000579833984</c:v>
                </c:pt>
                <c:pt idx="38">
                  <c:v>59.990001678466797</c:v>
                </c:pt>
                <c:pt idx="39">
                  <c:v>59.988998413085938</c:v>
                </c:pt>
                <c:pt idx="40">
                  <c:v>59.98699951171875</c:v>
                </c:pt>
                <c:pt idx="41">
                  <c:v>59.985000610351563</c:v>
                </c:pt>
                <c:pt idx="42">
                  <c:v>59.983001708984375</c:v>
                </c:pt>
                <c:pt idx="43">
                  <c:v>59.983001708984375</c:v>
                </c:pt>
                <c:pt idx="44">
                  <c:v>59.983001708984375</c:v>
                </c:pt>
                <c:pt idx="45">
                  <c:v>59.983001708984375</c:v>
                </c:pt>
                <c:pt idx="46">
                  <c:v>59.981998443603516</c:v>
                </c:pt>
                <c:pt idx="47">
                  <c:v>59.983001708984375</c:v>
                </c:pt>
                <c:pt idx="48">
                  <c:v>59.966999053955078</c:v>
                </c:pt>
                <c:pt idx="49">
                  <c:v>59.897998809814453</c:v>
                </c:pt>
                <c:pt idx="50">
                  <c:v>59.834999084472656</c:v>
                </c:pt>
                <c:pt idx="51">
                  <c:v>59.798000335693359</c:v>
                </c:pt>
                <c:pt idx="52">
                  <c:v>59.7760009765625</c:v>
                </c:pt>
                <c:pt idx="53">
                  <c:v>59.764999389648438</c:v>
                </c:pt>
                <c:pt idx="54">
                  <c:v>59.762001037597656</c:v>
                </c:pt>
                <c:pt idx="55">
                  <c:v>59.769001007080078</c:v>
                </c:pt>
                <c:pt idx="56">
                  <c:v>59.779998779296875</c:v>
                </c:pt>
                <c:pt idx="57">
                  <c:v>59.797000885009766</c:v>
                </c:pt>
                <c:pt idx="58">
                  <c:v>59.819999694824219</c:v>
                </c:pt>
                <c:pt idx="59">
                  <c:v>59.839000701904297</c:v>
                </c:pt>
                <c:pt idx="60">
                  <c:v>59.853000640869141</c:v>
                </c:pt>
                <c:pt idx="61">
                  <c:v>59.866001129150391</c:v>
                </c:pt>
                <c:pt idx="62">
                  <c:v>59.875999450683594</c:v>
                </c:pt>
                <c:pt idx="63">
                  <c:v>59.883998870849609</c:v>
                </c:pt>
                <c:pt idx="64">
                  <c:v>59.888999938964844</c:v>
                </c:pt>
                <c:pt idx="65">
                  <c:v>59.893001556396484</c:v>
                </c:pt>
                <c:pt idx="66">
                  <c:v>59.895999908447266</c:v>
                </c:pt>
                <c:pt idx="67">
                  <c:v>59.898998260498047</c:v>
                </c:pt>
                <c:pt idx="68">
                  <c:v>59.900001525878906</c:v>
                </c:pt>
                <c:pt idx="69">
                  <c:v>59.9010009765625</c:v>
                </c:pt>
                <c:pt idx="70">
                  <c:v>59.900001525878906</c:v>
                </c:pt>
                <c:pt idx="71">
                  <c:v>59.898998260498047</c:v>
                </c:pt>
                <c:pt idx="72">
                  <c:v>59.898998260498047</c:v>
                </c:pt>
                <c:pt idx="73">
                  <c:v>59.900001525878906</c:v>
                </c:pt>
                <c:pt idx="74">
                  <c:v>59.897998809814453</c:v>
                </c:pt>
                <c:pt idx="75">
                  <c:v>59.897998809814453</c:v>
                </c:pt>
                <c:pt idx="76">
                  <c:v>59.898998260498047</c:v>
                </c:pt>
                <c:pt idx="77">
                  <c:v>59.900001525878906</c:v>
                </c:pt>
                <c:pt idx="78">
                  <c:v>59.902000427246094</c:v>
                </c:pt>
                <c:pt idx="79">
                  <c:v>59.902999877929688</c:v>
                </c:pt>
                <c:pt idx="80">
                  <c:v>59.903999328613281</c:v>
                </c:pt>
                <c:pt idx="81">
                  <c:v>59.904998779296875</c:v>
                </c:pt>
                <c:pt idx="82">
                  <c:v>59.905998229980469</c:v>
                </c:pt>
                <c:pt idx="83">
                  <c:v>59.907001495361328</c:v>
                </c:pt>
                <c:pt idx="84">
                  <c:v>59.908000946044922</c:v>
                </c:pt>
                <c:pt idx="85">
                  <c:v>59.908000946044922</c:v>
                </c:pt>
                <c:pt idx="86">
                  <c:v>59.908000946044922</c:v>
                </c:pt>
                <c:pt idx="87">
                  <c:v>59.909000396728516</c:v>
                </c:pt>
                <c:pt idx="88">
                  <c:v>59.909000396728516</c:v>
                </c:pt>
                <c:pt idx="89">
                  <c:v>59.909000396728516</c:v>
                </c:pt>
                <c:pt idx="90">
                  <c:v>59.908000946044922</c:v>
                </c:pt>
                <c:pt idx="91">
                  <c:v>59.908000946044922</c:v>
                </c:pt>
                <c:pt idx="92">
                  <c:v>59.909000396728516</c:v>
                </c:pt>
                <c:pt idx="93">
                  <c:v>59.910999298095703</c:v>
                </c:pt>
                <c:pt idx="94">
                  <c:v>59.910999298095703</c:v>
                </c:pt>
                <c:pt idx="95">
                  <c:v>59.912998199462891</c:v>
                </c:pt>
                <c:pt idx="96">
                  <c:v>59.91400146484375</c:v>
                </c:pt>
                <c:pt idx="97">
                  <c:v>59.915000915527344</c:v>
                </c:pt>
                <c:pt idx="98">
                  <c:v>59.916999816894531</c:v>
                </c:pt>
                <c:pt idx="99">
                  <c:v>59.919998168945313</c:v>
                </c:pt>
                <c:pt idx="100">
                  <c:v>59.919998168945313</c:v>
                </c:pt>
                <c:pt idx="101">
                  <c:v>59.919998168945313</c:v>
                </c:pt>
                <c:pt idx="102">
                  <c:v>59.919998168945313</c:v>
                </c:pt>
                <c:pt idx="103">
                  <c:v>59.921001434326172</c:v>
                </c:pt>
                <c:pt idx="104">
                  <c:v>59.922000885009766</c:v>
                </c:pt>
                <c:pt idx="105">
                  <c:v>59.922000885009766</c:v>
                </c:pt>
                <c:pt idx="106">
                  <c:v>59.923000335693359</c:v>
                </c:pt>
                <c:pt idx="107">
                  <c:v>59.923999786376953</c:v>
                </c:pt>
                <c:pt idx="108">
                  <c:v>59.924999237060547</c:v>
                </c:pt>
                <c:pt idx="109">
                  <c:v>59.923999786376953</c:v>
                </c:pt>
                <c:pt idx="110">
                  <c:v>59.923999786376953</c:v>
                </c:pt>
                <c:pt idx="111">
                  <c:v>59.925998687744141</c:v>
                </c:pt>
                <c:pt idx="112">
                  <c:v>59.926998138427734</c:v>
                </c:pt>
                <c:pt idx="113">
                  <c:v>59.928001403808594</c:v>
                </c:pt>
                <c:pt idx="114">
                  <c:v>59.929000854492188</c:v>
                </c:pt>
                <c:pt idx="115">
                  <c:v>59.929000854492188</c:v>
                </c:pt>
                <c:pt idx="116">
                  <c:v>59.930000305175781</c:v>
                </c:pt>
                <c:pt idx="117">
                  <c:v>59.929000854492188</c:v>
                </c:pt>
                <c:pt idx="118">
                  <c:v>59.929000854492188</c:v>
                </c:pt>
                <c:pt idx="119">
                  <c:v>59.931999206542969</c:v>
                </c:pt>
                <c:pt idx="120">
                  <c:v>59.937999725341797</c:v>
                </c:pt>
                <c:pt idx="121">
                  <c:v>59.942001342773438</c:v>
                </c:pt>
                <c:pt idx="122">
                  <c:v>59.945999145507813</c:v>
                </c:pt>
                <c:pt idx="123">
                  <c:v>59.948001861572266</c:v>
                </c:pt>
                <c:pt idx="124">
                  <c:v>59.949001312255859</c:v>
                </c:pt>
                <c:pt idx="125">
                  <c:v>59.949001312255859</c:v>
                </c:pt>
                <c:pt idx="126">
                  <c:v>59.949001312255859</c:v>
                </c:pt>
                <c:pt idx="127">
                  <c:v>59.949001312255859</c:v>
                </c:pt>
                <c:pt idx="128">
                  <c:v>59.948001861572266</c:v>
                </c:pt>
                <c:pt idx="129">
                  <c:v>59.949001312255859</c:v>
                </c:pt>
                <c:pt idx="130">
                  <c:v>59.950000762939453</c:v>
                </c:pt>
                <c:pt idx="131">
                  <c:v>59.950000762939453</c:v>
                </c:pt>
                <c:pt idx="132">
                  <c:v>59.950000762939453</c:v>
                </c:pt>
                <c:pt idx="133">
                  <c:v>59.950000762939453</c:v>
                </c:pt>
                <c:pt idx="134">
                  <c:v>59.950000762939453</c:v>
                </c:pt>
                <c:pt idx="135">
                  <c:v>59.950000762939453</c:v>
                </c:pt>
                <c:pt idx="136">
                  <c:v>59.951000213623047</c:v>
                </c:pt>
                <c:pt idx="137">
                  <c:v>59.951000213623047</c:v>
                </c:pt>
                <c:pt idx="138">
                  <c:v>59.951999664306641</c:v>
                </c:pt>
                <c:pt idx="139">
                  <c:v>59.951999664306641</c:v>
                </c:pt>
                <c:pt idx="140">
                  <c:v>59.951999664306641</c:v>
                </c:pt>
                <c:pt idx="141">
                  <c:v>59.952999114990234</c:v>
                </c:pt>
                <c:pt idx="142">
                  <c:v>59.952999114990234</c:v>
                </c:pt>
                <c:pt idx="143">
                  <c:v>59.952999114990234</c:v>
                </c:pt>
                <c:pt idx="144">
                  <c:v>59.952999114990234</c:v>
                </c:pt>
                <c:pt idx="145">
                  <c:v>59.952999114990234</c:v>
                </c:pt>
                <c:pt idx="146">
                  <c:v>59.952999114990234</c:v>
                </c:pt>
                <c:pt idx="147">
                  <c:v>59.952999114990234</c:v>
                </c:pt>
                <c:pt idx="148">
                  <c:v>59.952999114990234</c:v>
                </c:pt>
                <c:pt idx="149">
                  <c:v>59.953998565673828</c:v>
                </c:pt>
                <c:pt idx="150">
                  <c:v>59.952999114990234</c:v>
                </c:pt>
                <c:pt idx="151">
                  <c:v>59.953998565673828</c:v>
                </c:pt>
                <c:pt idx="152">
                  <c:v>59.953998565673828</c:v>
                </c:pt>
                <c:pt idx="153">
                  <c:v>59.953998565673828</c:v>
                </c:pt>
                <c:pt idx="154">
                  <c:v>59.953998565673828</c:v>
                </c:pt>
                <c:pt idx="155">
                  <c:v>59.953998565673828</c:v>
                </c:pt>
                <c:pt idx="156">
                  <c:v>59.953998565673828</c:v>
                </c:pt>
                <c:pt idx="157">
                  <c:v>59.952999114990234</c:v>
                </c:pt>
                <c:pt idx="158">
                  <c:v>59.953998565673828</c:v>
                </c:pt>
                <c:pt idx="159">
                  <c:v>59.952999114990234</c:v>
                </c:pt>
                <c:pt idx="160">
                  <c:v>59.952999114990234</c:v>
                </c:pt>
                <c:pt idx="161">
                  <c:v>59.952999114990234</c:v>
                </c:pt>
                <c:pt idx="162">
                  <c:v>59.952999114990234</c:v>
                </c:pt>
                <c:pt idx="163">
                  <c:v>59.953998565673828</c:v>
                </c:pt>
                <c:pt idx="164">
                  <c:v>59.953998565673828</c:v>
                </c:pt>
                <c:pt idx="165">
                  <c:v>59.953998565673828</c:v>
                </c:pt>
                <c:pt idx="166">
                  <c:v>59.955001831054688</c:v>
                </c:pt>
                <c:pt idx="167">
                  <c:v>59.955001831054688</c:v>
                </c:pt>
                <c:pt idx="168">
                  <c:v>59.956001281738281</c:v>
                </c:pt>
                <c:pt idx="169">
                  <c:v>59.956001281738281</c:v>
                </c:pt>
                <c:pt idx="170">
                  <c:v>59.955001831054688</c:v>
                </c:pt>
                <c:pt idx="171">
                  <c:v>59.955001831054688</c:v>
                </c:pt>
                <c:pt idx="172">
                  <c:v>59.956001281738281</c:v>
                </c:pt>
                <c:pt idx="173">
                  <c:v>59.958000183105469</c:v>
                </c:pt>
                <c:pt idx="174">
                  <c:v>59.958999633789063</c:v>
                </c:pt>
                <c:pt idx="175">
                  <c:v>59.96099853515625</c:v>
                </c:pt>
                <c:pt idx="176">
                  <c:v>59.962001800537109</c:v>
                </c:pt>
                <c:pt idx="177">
                  <c:v>59.964000701904297</c:v>
                </c:pt>
                <c:pt idx="178">
                  <c:v>59.965000152587891</c:v>
                </c:pt>
                <c:pt idx="179">
                  <c:v>59.964000701904297</c:v>
                </c:pt>
                <c:pt idx="180">
                  <c:v>59.964000701904297</c:v>
                </c:pt>
                <c:pt idx="181">
                  <c:v>59.964000701904297</c:v>
                </c:pt>
                <c:pt idx="182">
                  <c:v>59.963001251220703</c:v>
                </c:pt>
                <c:pt idx="183">
                  <c:v>59.963001251220703</c:v>
                </c:pt>
                <c:pt idx="184">
                  <c:v>59.963001251220703</c:v>
                </c:pt>
                <c:pt idx="185">
                  <c:v>59.962001800537109</c:v>
                </c:pt>
                <c:pt idx="186">
                  <c:v>59.962001800537109</c:v>
                </c:pt>
                <c:pt idx="187">
                  <c:v>59.96099853515625</c:v>
                </c:pt>
                <c:pt idx="188">
                  <c:v>59.959999084472656</c:v>
                </c:pt>
                <c:pt idx="189">
                  <c:v>59.958000183105469</c:v>
                </c:pt>
                <c:pt idx="190">
                  <c:v>59.958000183105469</c:v>
                </c:pt>
                <c:pt idx="191">
                  <c:v>59.958999633789063</c:v>
                </c:pt>
                <c:pt idx="192">
                  <c:v>59.96099853515625</c:v>
                </c:pt>
                <c:pt idx="193">
                  <c:v>59.962001800537109</c:v>
                </c:pt>
                <c:pt idx="194">
                  <c:v>59.964000701904297</c:v>
                </c:pt>
                <c:pt idx="195">
                  <c:v>59.966999053955078</c:v>
                </c:pt>
                <c:pt idx="196">
                  <c:v>59.967998504638672</c:v>
                </c:pt>
                <c:pt idx="197">
                  <c:v>59.970001220703125</c:v>
                </c:pt>
                <c:pt idx="198">
                  <c:v>59.970001220703125</c:v>
                </c:pt>
                <c:pt idx="199">
                  <c:v>59.970001220703125</c:v>
                </c:pt>
                <c:pt idx="200">
                  <c:v>59.971000671386719</c:v>
                </c:pt>
                <c:pt idx="201">
                  <c:v>59.970001220703125</c:v>
                </c:pt>
                <c:pt idx="202">
                  <c:v>59.970001220703125</c:v>
                </c:pt>
                <c:pt idx="203">
                  <c:v>59.971000671386719</c:v>
                </c:pt>
                <c:pt idx="204">
                  <c:v>59.972000122070313</c:v>
                </c:pt>
                <c:pt idx="205">
                  <c:v>59.972000122070313</c:v>
                </c:pt>
                <c:pt idx="206">
                  <c:v>59.972000122070313</c:v>
                </c:pt>
                <c:pt idx="207">
                  <c:v>59.972000122070313</c:v>
                </c:pt>
                <c:pt idx="208">
                  <c:v>59.972000122070313</c:v>
                </c:pt>
                <c:pt idx="209">
                  <c:v>59.972000122070313</c:v>
                </c:pt>
                <c:pt idx="210">
                  <c:v>59.972999572753906</c:v>
                </c:pt>
                <c:pt idx="211">
                  <c:v>59.9739990234375</c:v>
                </c:pt>
                <c:pt idx="212">
                  <c:v>59.9739990234375</c:v>
                </c:pt>
                <c:pt idx="213">
                  <c:v>59.9739990234375</c:v>
                </c:pt>
                <c:pt idx="214">
                  <c:v>59.9739990234375</c:v>
                </c:pt>
                <c:pt idx="215">
                  <c:v>59.9739990234375</c:v>
                </c:pt>
                <c:pt idx="216">
                  <c:v>59.9739990234375</c:v>
                </c:pt>
                <c:pt idx="217">
                  <c:v>59.9739990234375</c:v>
                </c:pt>
                <c:pt idx="218">
                  <c:v>59.974998474121094</c:v>
                </c:pt>
                <c:pt idx="219">
                  <c:v>59.974998474121094</c:v>
                </c:pt>
                <c:pt idx="220">
                  <c:v>59.974998474121094</c:v>
                </c:pt>
                <c:pt idx="221">
                  <c:v>59.974998474121094</c:v>
                </c:pt>
                <c:pt idx="222">
                  <c:v>59.974998474121094</c:v>
                </c:pt>
                <c:pt idx="223">
                  <c:v>59.976001739501953</c:v>
                </c:pt>
                <c:pt idx="224">
                  <c:v>59.974998474121094</c:v>
                </c:pt>
                <c:pt idx="225">
                  <c:v>59.976001739501953</c:v>
                </c:pt>
                <c:pt idx="226">
                  <c:v>59.976001739501953</c:v>
                </c:pt>
                <c:pt idx="227">
                  <c:v>59.977001190185547</c:v>
                </c:pt>
                <c:pt idx="228">
                  <c:v>59.977001190185547</c:v>
                </c:pt>
                <c:pt idx="229">
                  <c:v>59.976001739501953</c:v>
                </c:pt>
                <c:pt idx="230">
                  <c:v>59.976001739501953</c:v>
                </c:pt>
                <c:pt idx="231">
                  <c:v>59.974998474121094</c:v>
                </c:pt>
                <c:pt idx="232">
                  <c:v>59.972999572753906</c:v>
                </c:pt>
                <c:pt idx="233">
                  <c:v>59.971000671386719</c:v>
                </c:pt>
                <c:pt idx="234">
                  <c:v>59.969001770019531</c:v>
                </c:pt>
                <c:pt idx="235">
                  <c:v>59.965000152587891</c:v>
                </c:pt>
                <c:pt idx="236">
                  <c:v>59.963001251220703</c:v>
                </c:pt>
                <c:pt idx="237">
                  <c:v>59.962001800537109</c:v>
                </c:pt>
                <c:pt idx="238">
                  <c:v>59.962001800537109</c:v>
                </c:pt>
                <c:pt idx="239">
                  <c:v>59.962001800537109</c:v>
                </c:pt>
                <c:pt idx="240">
                  <c:v>59.962001800537109</c:v>
                </c:pt>
                <c:pt idx="241">
                  <c:v>59.963001251220703</c:v>
                </c:pt>
                <c:pt idx="242">
                  <c:v>59.964000701904297</c:v>
                </c:pt>
                <c:pt idx="243">
                  <c:v>59.965000152587891</c:v>
                </c:pt>
                <c:pt idx="244">
                  <c:v>59.965999603271484</c:v>
                </c:pt>
                <c:pt idx="245">
                  <c:v>59.966999053955078</c:v>
                </c:pt>
                <c:pt idx="246">
                  <c:v>59.966999053955078</c:v>
                </c:pt>
                <c:pt idx="247">
                  <c:v>59.966999053955078</c:v>
                </c:pt>
                <c:pt idx="248">
                  <c:v>59.971000671386719</c:v>
                </c:pt>
                <c:pt idx="249">
                  <c:v>59.9739990234375</c:v>
                </c:pt>
                <c:pt idx="250">
                  <c:v>59.974998474121094</c:v>
                </c:pt>
                <c:pt idx="251">
                  <c:v>59.974998474121094</c:v>
                </c:pt>
                <c:pt idx="252">
                  <c:v>59.976001739501953</c:v>
                </c:pt>
                <c:pt idx="253">
                  <c:v>59.977001190185547</c:v>
                </c:pt>
                <c:pt idx="254">
                  <c:v>59.977001190185547</c:v>
                </c:pt>
                <c:pt idx="255">
                  <c:v>59.976001739501953</c:v>
                </c:pt>
                <c:pt idx="256">
                  <c:v>59.976001739501953</c:v>
                </c:pt>
                <c:pt idx="257">
                  <c:v>59.976001739501953</c:v>
                </c:pt>
                <c:pt idx="258">
                  <c:v>59.977001190185547</c:v>
                </c:pt>
                <c:pt idx="259">
                  <c:v>59.978000640869141</c:v>
                </c:pt>
                <c:pt idx="260">
                  <c:v>59.978000640869141</c:v>
                </c:pt>
                <c:pt idx="261">
                  <c:v>59.979000091552734</c:v>
                </c:pt>
                <c:pt idx="262">
                  <c:v>59.979999542236328</c:v>
                </c:pt>
                <c:pt idx="263">
                  <c:v>59.980998992919922</c:v>
                </c:pt>
                <c:pt idx="264">
                  <c:v>59.981998443603516</c:v>
                </c:pt>
                <c:pt idx="265">
                  <c:v>59.981998443603516</c:v>
                </c:pt>
                <c:pt idx="266">
                  <c:v>59.983001708984375</c:v>
                </c:pt>
                <c:pt idx="267">
                  <c:v>59.981998443603516</c:v>
                </c:pt>
                <c:pt idx="268">
                  <c:v>59.981998443603516</c:v>
                </c:pt>
                <c:pt idx="269">
                  <c:v>59.981998443603516</c:v>
                </c:pt>
                <c:pt idx="270">
                  <c:v>59.980998992919922</c:v>
                </c:pt>
                <c:pt idx="271">
                  <c:v>59.980998992919922</c:v>
                </c:pt>
                <c:pt idx="272">
                  <c:v>59.979999542236328</c:v>
                </c:pt>
                <c:pt idx="273">
                  <c:v>59.979999542236328</c:v>
                </c:pt>
                <c:pt idx="274">
                  <c:v>59.979999542236328</c:v>
                </c:pt>
                <c:pt idx="275">
                  <c:v>59.979999542236328</c:v>
                </c:pt>
                <c:pt idx="276">
                  <c:v>59.979999542236328</c:v>
                </c:pt>
                <c:pt idx="277">
                  <c:v>59.979999542236328</c:v>
                </c:pt>
                <c:pt idx="278">
                  <c:v>59.980998992919922</c:v>
                </c:pt>
                <c:pt idx="279">
                  <c:v>59.980998992919922</c:v>
                </c:pt>
                <c:pt idx="280">
                  <c:v>59.981998443603516</c:v>
                </c:pt>
                <c:pt idx="281">
                  <c:v>59.981998443603516</c:v>
                </c:pt>
                <c:pt idx="282">
                  <c:v>59.983001708984375</c:v>
                </c:pt>
                <c:pt idx="283">
                  <c:v>59.983001708984375</c:v>
                </c:pt>
                <c:pt idx="284">
                  <c:v>59.983001708984375</c:v>
                </c:pt>
                <c:pt idx="285">
                  <c:v>59.984001159667969</c:v>
                </c:pt>
                <c:pt idx="286">
                  <c:v>59.985000610351563</c:v>
                </c:pt>
                <c:pt idx="287">
                  <c:v>59.985000610351563</c:v>
                </c:pt>
                <c:pt idx="288">
                  <c:v>59.986000061035156</c:v>
                </c:pt>
                <c:pt idx="289">
                  <c:v>59.98699951171875</c:v>
                </c:pt>
                <c:pt idx="290">
                  <c:v>59.98699951171875</c:v>
                </c:pt>
                <c:pt idx="291">
                  <c:v>59.98699951171875</c:v>
                </c:pt>
                <c:pt idx="292">
                  <c:v>59.986000061035156</c:v>
                </c:pt>
                <c:pt idx="293">
                  <c:v>59.98699951171875</c:v>
                </c:pt>
                <c:pt idx="294">
                  <c:v>59.98699951171875</c:v>
                </c:pt>
                <c:pt idx="295">
                  <c:v>59.987998962402344</c:v>
                </c:pt>
                <c:pt idx="296">
                  <c:v>59.987998962402344</c:v>
                </c:pt>
                <c:pt idx="297">
                  <c:v>59.988998413085938</c:v>
                </c:pt>
                <c:pt idx="298">
                  <c:v>59.991001129150391</c:v>
                </c:pt>
                <c:pt idx="299">
                  <c:v>59.992000579833984</c:v>
                </c:pt>
                <c:pt idx="300">
                  <c:v>59.993000030517578</c:v>
                </c:pt>
              </c:numCache>
            </c:numRef>
          </c:val>
          <c:smooth val="0"/>
          <c:extLst>
            <c:ext xmlns:c16="http://schemas.microsoft.com/office/drawing/2014/chart" uri="{C3380CC4-5D6E-409C-BE32-E72D297353CC}">
              <c16:uniqueId val="{00000000-2E00-4517-835C-1CB45DCA4DBB}"/>
            </c:ext>
          </c:extLst>
        </c:ser>
        <c:ser>
          <c:idx val="1"/>
          <c:order val="1"/>
          <c:tx>
            <c:strRef>
              <c:f>Samples!$C$1</c:f>
              <c:strCache>
                <c:ptCount val="1"/>
                <c:pt idx="0">
                  <c:v>FFR Deployment Treshold</c:v>
                </c:pt>
              </c:strCache>
            </c:strRef>
          </c:tx>
          <c:spPr>
            <a:ln w="19050" cap="rnd">
              <a:solidFill>
                <a:srgbClr val="C00000"/>
              </a:solidFill>
              <a:prstDash val="sysDot"/>
              <a:round/>
            </a:ln>
            <a:effectLst/>
          </c:spPr>
          <c:marker>
            <c:symbol val="none"/>
          </c:marker>
          <c:val>
            <c:numRef>
              <c:f>Samples!$C$2:$C$302</c:f>
              <c:numCache>
                <c:formatCode>General</c:formatCode>
                <c:ptCount val="301"/>
                <c:pt idx="0">
                  <c:v>59.85</c:v>
                </c:pt>
                <c:pt idx="1">
                  <c:v>59.85</c:v>
                </c:pt>
                <c:pt idx="2">
                  <c:v>59.85</c:v>
                </c:pt>
                <c:pt idx="3">
                  <c:v>59.85</c:v>
                </c:pt>
                <c:pt idx="4">
                  <c:v>59.85</c:v>
                </c:pt>
                <c:pt idx="5">
                  <c:v>59.85</c:v>
                </c:pt>
                <c:pt idx="6">
                  <c:v>59.85</c:v>
                </c:pt>
                <c:pt idx="7">
                  <c:v>59.85</c:v>
                </c:pt>
                <c:pt idx="8">
                  <c:v>59.85</c:v>
                </c:pt>
                <c:pt idx="9">
                  <c:v>59.85</c:v>
                </c:pt>
                <c:pt idx="10">
                  <c:v>59.85</c:v>
                </c:pt>
                <c:pt idx="11">
                  <c:v>59.85</c:v>
                </c:pt>
                <c:pt idx="12">
                  <c:v>59.85</c:v>
                </c:pt>
                <c:pt idx="13">
                  <c:v>59.85</c:v>
                </c:pt>
                <c:pt idx="14">
                  <c:v>59.85</c:v>
                </c:pt>
                <c:pt idx="15">
                  <c:v>59.85</c:v>
                </c:pt>
                <c:pt idx="16">
                  <c:v>59.85</c:v>
                </c:pt>
                <c:pt idx="17">
                  <c:v>59.85</c:v>
                </c:pt>
                <c:pt idx="18">
                  <c:v>59.85</c:v>
                </c:pt>
                <c:pt idx="19">
                  <c:v>59.85</c:v>
                </c:pt>
                <c:pt idx="20">
                  <c:v>59.85</c:v>
                </c:pt>
                <c:pt idx="21">
                  <c:v>59.85</c:v>
                </c:pt>
                <c:pt idx="22">
                  <c:v>59.85</c:v>
                </c:pt>
                <c:pt idx="23">
                  <c:v>59.85</c:v>
                </c:pt>
                <c:pt idx="24">
                  <c:v>59.85</c:v>
                </c:pt>
                <c:pt idx="25">
                  <c:v>59.85</c:v>
                </c:pt>
                <c:pt idx="26">
                  <c:v>59.85</c:v>
                </c:pt>
                <c:pt idx="27">
                  <c:v>59.85</c:v>
                </c:pt>
                <c:pt idx="28">
                  <c:v>59.85</c:v>
                </c:pt>
                <c:pt idx="29">
                  <c:v>59.85</c:v>
                </c:pt>
                <c:pt idx="30">
                  <c:v>59.85</c:v>
                </c:pt>
                <c:pt idx="31">
                  <c:v>59.85</c:v>
                </c:pt>
                <c:pt idx="32">
                  <c:v>59.85</c:v>
                </c:pt>
                <c:pt idx="33">
                  <c:v>59.85</c:v>
                </c:pt>
                <c:pt idx="34">
                  <c:v>59.85</c:v>
                </c:pt>
                <c:pt idx="35">
                  <c:v>59.85</c:v>
                </c:pt>
                <c:pt idx="36">
                  <c:v>59.85</c:v>
                </c:pt>
                <c:pt idx="37">
                  <c:v>59.85</c:v>
                </c:pt>
                <c:pt idx="38">
                  <c:v>59.85</c:v>
                </c:pt>
                <c:pt idx="39">
                  <c:v>59.85</c:v>
                </c:pt>
                <c:pt idx="40">
                  <c:v>59.85</c:v>
                </c:pt>
                <c:pt idx="41">
                  <c:v>59.85</c:v>
                </c:pt>
                <c:pt idx="42">
                  <c:v>59.85</c:v>
                </c:pt>
                <c:pt idx="43">
                  <c:v>59.85</c:v>
                </c:pt>
                <c:pt idx="44">
                  <c:v>59.85</c:v>
                </c:pt>
                <c:pt idx="45">
                  <c:v>59.85</c:v>
                </c:pt>
                <c:pt idx="46">
                  <c:v>59.85</c:v>
                </c:pt>
                <c:pt idx="47">
                  <c:v>59.85</c:v>
                </c:pt>
                <c:pt idx="48">
                  <c:v>59.85</c:v>
                </c:pt>
                <c:pt idx="49">
                  <c:v>59.85</c:v>
                </c:pt>
                <c:pt idx="50">
                  <c:v>59.85</c:v>
                </c:pt>
                <c:pt idx="51">
                  <c:v>59.85</c:v>
                </c:pt>
                <c:pt idx="52">
                  <c:v>59.85</c:v>
                </c:pt>
                <c:pt idx="53">
                  <c:v>59.85</c:v>
                </c:pt>
                <c:pt idx="54">
                  <c:v>59.85</c:v>
                </c:pt>
                <c:pt idx="55">
                  <c:v>59.85</c:v>
                </c:pt>
                <c:pt idx="56">
                  <c:v>59.85</c:v>
                </c:pt>
                <c:pt idx="57">
                  <c:v>59.85</c:v>
                </c:pt>
                <c:pt idx="58">
                  <c:v>59.85</c:v>
                </c:pt>
                <c:pt idx="59">
                  <c:v>59.85</c:v>
                </c:pt>
                <c:pt idx="60">
                  <c:v>59.85</c:v>
                </c:pt>
                <c:pt idx="61">
                  <c:v>59.85</c:v>
                </c:pt>
                <c:pt idx="62">
                  <c:v>59.85</c:v>
                </c:pt>
                <c:pt idx="63">
                  <c:v>59.85</c:v>
                </c:pt>
                <c:pt idx="64">
                  <c:v>59.85</c:v>
                </c:pt>
                <c:pt idx="65">
                  <c:v>59.85</c:v>
                </c:pt>
                <c:pt idx="66">
                  <c:v>59.85</c:v>
                </c:pt>
                <c:pt idx="67">
                  <c:v>59.85</c:v>
                </c:pt>
                <c:pt idx="68">
                  <c:v>59.85</c:v>
                </c:pt>
                <c:pt idx="69">
                  <c:v>59.85</c:v>
                </c:pt>
                <c:pt idx="70">
                  <c:v>59.85</c:v>
                </c:pt>
                <c:pt idx="71">
                  <c:v>59.85</c:v>
                </c:pt>
                <c:pt idx="72">
                  <c:v>59.85</c:v>
                </c:pt>
                <c:pt idx="73">
                  <c:v>59.85</c:v>
                </c:pt>
                <c:pt idx="74">
                  <c:v>59.85</c:v>
                </c:pt>
                <c:pt idx="75">
                  <c:v>59.85</c:v>
                </c:pt>
                <c:pt idx="76">
                  <c:v>59.85</c:v>
                </c:pt>
                <c:pt idx="77">
                  <c:v>59.85</c:v>
                </c:pt>
                <c:pt idx="78">
                  <c:v>59.85</c:v>
                </c:pt>
                <c:pt idx="79">
                  <c:v>59.85</c:v>
                </c:pt>
                <c:pt idx="80">
                  <c:v>59.85</c:v>
                </c:pt>
                <c:pt idx="81">
                  <c:v>59.85</c:v>
                </c:pt>
                <c:pt idx="82">
                  <c:v>59.85</c:v>
                </c:pt>
                <c:pt idx="83">
                  <c:v>59.85</c:v>
                </c:pt>
                <c:pt idx="84">
                  <c:v>59.85</c:v>
                </c:pt>
                <c:pt idx="85">
                  <c:v>59.85</c:v>
                </c:pt>
                <c:pt idx="86">
                  <c:v>59.85</c:v>
                </c:pt>
                <c:pt idx="87">
                  <c:v>59.85</c:v>
                </c:pt>
                <c:pt idx="88">
                  <c:v>59.85</c:v>
                </c:pt>
                <c:pt idx="89">
                  <c:v>59.85</c:v>
                </c:pt>
                <c:pt idx="90">
                  <c:v>59.85</c:v>
                </c:pt>
                <c:pt idx="91">
                  <c:v>59.85</c:v>
                </c:pt>
                <c:pt idx="92">
                  <c:v>59.85</c:v>
                </c:pt>
                <c:pt idx="93">
                  <c:v>59.85</c:v>
                </c:pt>
                <c:pt idx="94">
                  <c:v>59.85</c:v>
                </c:pt>
                <c:pt idx="95">
                  <c:v>59.85</c:v>
                </c:pt>
                <c:pt idx="96">
                  <c:v>59.85</c:v>
                </c:pt>
                <c:pt idx="97">
                  <c:v>59.85</c:v>
                </c:pt>
                <c:pt idx="98">
                  <c:v>59.85</c:v>
                </c:pt>
                <c:pt idx="99">
                  <c:v>59.85</c:v>
                </c:pt>
                <c:pt idx="100">
                  <c:v>59.85</c:v>
                </c:pt>
                <c:pt idx="101">
                  <c:v>59.85</c:v>
                </c:pt>
                <c:pt idx="102">
                  <c:v>59.85</c:v>
                </c:pt>
                <c:pt idx="103">
                  <c:v>59.85</c:v>
                </c:pt>
                <c:pt idx="104">
                  <c:v>59.85</c:v>
                </c:pt>
                <c:pt idx="105">
                  <c:v>59.85</c:v>
                </c:pt>
                <c:pt idx="106">
                  <c:v>59.85</c:v>
                </c:pt>
                <c:pt idx="107">
                  <c:v>59.85</c:v>
                </c:pt>
                <c:pt idx="108">
                  <c:v>59.85</c:v>
                </c:pt>
                <c:pt idx="109">
                  <c:v>59.85</c:v>
                </c:pt>
                <c:pt idx="110">
                  <c:v>59.85</c:v>
                </c:pt>
                <c:pt idx="111">
                  <c:v>59.85</c:v>
                </c:pt>
                <c:pt idx="112">
                  <c:v>59.85</c:v>
                </c:pt>
                <c:pt idx="113">
                  <c:v>59.85</c:v>
                </c:pt>
                <c:pt idx="114">
                  <c:v>59.85</c:v>
                </c:pt>
                <c:pt idx="115">
                  <c:v>59.85</c:v>
                </c:pt>
                <c:pt idx="116">
                  <c:v>59.85</c:v>
                </c:pt>
                <c:pt idx="117">
                  <c:v>59.85</c:v>
                </c:pt>
                <c:pt idx="118">
                  <c:v>59.85</c:v>
                </c:pt>
                <c:pt idx="119">
                  <c:v>59.85</c:v>
                </c:pt>
                <c:pt idx="120">
                  <c:v>59.85</c:v>
                </c:pt>
                <c:pt idx="121">
                  <c:v>59.85</c:v>
                </c:pt>
                <c:pt idx="122">
                  <c:v>59.85</c:v>
                </c:pt>
                <c:pt idx="123">
                  <c:v>59.85</c:v>
                </c:pt>
                <c:pt idx="124">
                  <c:v>59.85</c:v>
                </c:pt>
                <c:pt idx="125">
                  <c:v>59.85</c:v>
                </c:pt>
                <c:pt idx="126">
                  <c:v>59.85</c:v>
                </c:pt>
                <c:pt idx="127">
                  <c:v>59.85</c:v>
                </c:pt>
                <c:pt idx="128">
                  <c:v>59.85</c:v>
                </c:pt>
                <c:pt idx="129">
                  <c:v>59.85</c:v>
                </c:pt>
                <c:pt idx="130">
                  <c:v>59.85</c:v>
                </c:pt>
                <c:pt idx="131">
                  <c:v>59.85</c:v>
                </c:pt>
                <c:pt idx="132">
                  <c:v>59.85</c:v>
                </c:pt>
                <c:pt idx="133">
                  <c:v>59.85</c:v>
                </c:pt>
                <c:pt idx="134">
                  <c:v>59.85</c:v>
                </c:pt>
                <c:pt idx="135">
                  <c:v>59.85</c:v>
                </c:pt>
                <c:pt idx="136">
                  <c:v>59.85</c:v>
                </c:pt>
                <c:pt idx="137">
                  <c:v>59.85</c:v>
                </c:pt>
                <c:pt idx="138">
                  <c:v>59.85</c:v>
                </c:pt>
                <c:pt idx="139">
                  <c:v>59.85</c:v>
                </c:pt>
                <c:pt idx="140">
                  <c:v>59.85</c:v>
                </c:pt>
                <c:pt idx="141">
                  <c:v>59.85</c:v>
                </c:pt>
                <c:pt idx="142">
                  <c:v>59.85</c:v>
                </c:pt>
                <c:pt idx="143">
                  <c:v>59.85</c:v>
                </c:pt>
                <c:pt idx="144">
                  <c:v>59.85</c:v>
                </c:pt>
                <c:pt idx="145">
                  <c:v>59.85</c:v>
                </c:pt>
                <c:pt idx="146">
                  <c:v>59.85</c:v>
                </c:pt>
                <c:pt idx="147">
                  <c:v>59.85</c:v>
                </c:pt>
                <c:pt idx="148">
                  <c:v>59.85</c:v>
                </c:pt>
                <c:pt idx="149">
                  <c:v>59.85</c:v>
                </c:pt>
                <c:pt idx="150">
                  <c:v>59.85</c:v>
                </c:pt>
                <c:pt idx="151">
                  <c:v>59.85</c:v>
                </c:pt>
                <c:pt idx="152">
                  <c:v>59.85</c:v>
                </c:pt>
                <c:pt idx="153">
                  <c:v>59.85</c:v>
                </c:pt>
                <c:pt idx="154">
                  <c:v>59.85</c:v>
                </c:pt>
                <c:pt idx="155">
                  <c:v>59.85</c:v>
                </c:pt>
                <c:pt idx="156">
                  <c:v>59.85</c:v>
                </c:pt>
                <c:pt idx="157">
                  <c:v>59.85</c:v>
                </c:pt>
                <c:pt idx="158">
                  <c:v>59.85</c:v>
                </c:pt>
                <c:pt idx="159">
                  <c:v>59.85</c:v>
                </c:pt>
                <c:pt idx="160">
                  <c:v>59.85</c:v>
                </c:pt>
                <c:pt idx="161">
                  <c:v>59.85</c:v>
                </c:pt>
                <c:pt idx="162">
                  <c:v>59.85</c:v>
                </c:pt>
                <c:pt idx="163">
                  <c:v>59.85</c:v>
                </c:pt>
                <c:pt idx="164">
                  <c:v>59.85</c:v>
                </c:pt>
                <c:pt idx="165">
                  <c:v>59.85</c:v>
                </c:pt>
                <c:pt idx="166">
                  <c:v>59.85</c:v>
                </c:pt>
                <c:pt idx="167">
                  <c:v>59.85</c:v>
                </c:pt>
                <c:pt idx="168">
                  <c:v>59.85</c:v>
                </c:pt>
                <c:pt idx="169">
                  <c:v>59.85</c:v>
                </c:pt>
                <c:pt idx="170">
                  <c:v>59.85</c:v>
                </c:pt>
                <c:pt idx="171">
                  <c:v>59.85</c:v>
                </c:pt>
                <c:pt idx="172">
                  <c:v>59.85</c:v>
                </c:pt>
                <c:pt idx="173">
                  <c:v>59.85</c:v>
                </c:pt>
                <c:pt idx="174">
                  <c:v>59.85</c:v>
                </c:pt>
                <c:pt idx="175">
                  <c:v>59.85</c:v>
                </c:pt>
                <c:pt idx="176">
                  <c:v>59.85</c:v>
                </c:pt>
                <c:pt idx="177">
                  <c:v>59.85</c:v>
                </c:pt>
                <c:pt idx="178">
                  <c:v>59.85</c:v>
                </c:pt>
                <c:pt idx="179">
                  <c:v>59.85</c:v>
                </c:pt>
                <c:pt idx="180">
                  <c:v>59.85</c:v>
                </c:pt>
                <c:pt idx="181">
                  <c:v>59.85</c:v>
                </c:pt>
                <c:pt idx="182">
                  <c:v>59.85</c:v>
                </c:pt>
                <c:pt idx="183">
                  <c:v>59.85</c:v>
                </c:pt>
                <c:pt idx="184">
                  <c:v>59.85</c:v>
                </c:pt>
                <c:pt idx="185">
                  <c:v>59.85</c:v>
                </c:pt>
                <c:pt idx="186">
                  <c:v>59.85</c:v>
                </c:pt>
                <c:pt idx="187">
                  <c:v>59.85</c:v>
                </c:pt>
                <c:pt idx="188">
                  <c:v>59.85</c:v>
                </c:pt>
                <c:pt idx="189">
                  <c:v>59.85</c:v>
                </c:pt>
                <c:pt idx="190">
                  <c:v>59.85</c:v>
                </c:pt>
                <c:pt idx="191">
                  <c:v>59.85</c:v>
                </c:pt>
                <c:pt idx="192">
                  <c:v>59.85</c:v>
                </c:pt>
                <c:pt idx="193">
                  <c:v>59.85</c:v>
                </c:pt>
                <c:pt idx="194">
                  <c:v>59.85</c:v>
                </c:pt>
                <c:pt idx="195">
                  <c:v>59.85</c:v>
                </c:pt>
                <c:pt idx="196">
                  <c:v>59.85</c:v>
                </c:pt>
                <c:pt idx="197">
                  <c:v>59.85</c:v>
                </c:pt>
                <c:pt idx="198">
                  <c:v>59.85</c:v>
                </c:pt>
                <c:pt idx="199">
                  <c:v>59.85</c:v>
                </c:pt>
                <c:pt idx="200">
                  <c:v>59.85</c:v>
                </c:pt>
                <c:pt idx="201">
                  <c:v>59.85</c:v>
                </c:pt>
                <c:pt idx="202">
                  <c:v>59.85</c:v>
                </c:pt>
                <c:pt idx="203">
                  <c:v>59.85</c:v>
                </c:pt>
                <c:pt idx="204">
                  <c:v>59.85</c:v>
                </c:pt>
                <c:pt idx="205">
                  <c:v>59.85</c:v>
                </c:pt>
                <c:pt idx="206">
                  <c:v>59.85</c:v>
                </c:pt>
                <c:pt idx="207">
                  <c:v>59.85</c:v>
                </c:pt>
                <c:pt idx="208">
                  <c:v>59.85</c:v>
                </c:pt>
                <c:pt idx="209">
                  <c:v>59.85</c:v>
                </c:pt>
                <c:pt idx="210">
                  <c:v>59.85</c:v>
                </c:pt>
                <c:pt idx="211">
                  <c:v>59.85</c:v>
                </c:pt>
                <c:pt idx="212">
                  <c:v>59.85</c:v>
                </c:pt>
                <c:pt idx="213">
                  <c:v>59.85</c:v>
                </c:pt>
                <c:pt idx="214">
                  <c:v>59.85</c:v>
                </c:pt>
                <c:pt idx="215">
                  <c:v>59.85</c:v>
                </c:pt>
                <c:pt idx="216">
                  <c:v>59.85</c:v>
                </c:pt>
                <c:pt idx="217">
                  <c:v>59.85</c:v>
                </c:pt>
                <c:pt idx="218">
                  <c:v>59.85</c:v>
                </c:pt>
                <c:pt idx="219">
                  <c:v>59.85</c:v>
                </c:pt>
                <c:pt idx="220">
                  <c:v>59.85</c:v>
                </c:pt>
                <c:pt idx="221">
                  <c:v>59.85</c:v>
                </c:pt>
                <c:pt idx="222">
                  <c:v>59.85</c:v>
                </c:pt>
                <c:pt idx="223">
                  <c:v>59.85</c:v>
                </c:pt>
                <c:pt idx="224">
                  <c:v>59.85</c:v>
                </c:pt>
                <c:pt idx="225">
                  <c:v>59.85</c:v>
                </c:pt>
                <c:pt idx="226">
                  <c:v>59.85</c:v>
                </c:pt>
                <c:pt idx="227">
                  <c:v>59.85</c:v>
                </c:pt>
                <c:pt idx="228">
                  <c:v>59.85</c:v>
                </c:pt>
                <c:pt idx="229">
                  <c:v>59.85</c:v>
                </c:pt>
                <c:pt idx="230">
                  <c:v>59.85</c:v>
                </c:pt>
                <c:pt idx="231">
                  <c:v>59.85</c:v>
                </c:pt>
                <c:pt idx="232">
                  <c:v>59.85</c:v>
                </c:pt>
                <c:pt idx="233">
                  <c:v>59.85</c:v>
                </c:pt>
                <c:pt idx="234">
                  <c:v>59.85</c:v>
                </c:pt>
                <c:pt idx="235">
                  <c:v>59.85</c:v>
                </c:pt>
                <c:pt idx="236">
                  <c:v>59.85</c:v>
                </c:pt>
                <c:pt idx="237">
                  <c:v>59.85</c:v>
                </c:pt>
                <c:pt idx="238">
                  <c:v>59.85</c:v>
                </c:pt>
                <c:pt idx="239">
                  <c:v>59.85</c:v>
                </c:pt>
                <c:pt idx="240">
                  <c:v>59.85</c:v>
                </c:pt>
                <c:pt idx="241">
                  <c:v>59.85</c:v>
                </c:pt>
                <c:pt idx="242">
                  <c:v>59.85</c:v>
                </c:pt>
                <c:pt idx="243">
                  <c:v>59.85</c:v>
                </c:pt>
                <c:pt idx="244">
                  <c:v>59.85</c:v>
                </c:pt>
                <c:pt idx="245">
                  <c:v>59.85</c:v>
                </c:pt>
                <c:pt idx="246">
                  <c:v>59.85</c:v>
                </c:pt>
                <c:pt idx="247">
                  <c:v>59.85</c:v>
                </c:pt>
                <c:pt idx="248">
                  <c:v>59.85</c:v>
                </c:pt>
                <c:pt idx="249">
                  <c:v>59.85</c:v>
                </c:pt>
                <c:pt idx="250">
                  <c:v>59.85</c:v>
                </c:pt>
                <c:pt idx="251">
                  <c:v>59.85</c:v>
                </c:pt>
                <c:pt idx="252">
                  <c:v>59.85</c:v>
                </c:pt>
                <c:pt idx="253">
                  <c:v>59.85</c:v>
                </c:pt>
                <c:pt idx="254">
                  <c:v>59.85</c:v>
                </c:pt>
                <c:pt idx="255">
                  <c:v>59.85</c:v>
                </c:pt>
                <c:pt idx="256">
                  <c:v>59.85</c:v>
                </c:pt>
                <c:pt idx="257">
                  <c:v>59.85</c:v>
                </c:pt>
                <c:pt idx="258">
                  <c:v>59.85</c:v>
                </c:pt>
                <c:pt idx="259">
                  <c:v>59.85</c:v>
                </c:pt>
                <c:pt idx="260">
                  <c:v>59.85</c:v>
                </c:pt>
                <c:pt idx="261">
                  <c:v>59.85</c:v>
                </c:pt>
                <c:pt idx="262">
                  <c:v>59.85</c:v>
                </c:pt>
                <c:pt idx="263">
                  <c:v>59.85</c:v>
                </c:pt>
                <c:pt idx="264">
                  <c:v>59.85</c:v>
                </c:pt>
                <c:pt idx="265">
                  <c:v>59.85</c:v>
                </c:pt>
                <c:pt idx="266">
                  <c:v>59.85</c:v>
                </c:pt>
                <c:pt idx="267">
                  <c:v>59.85</c:v>
                </c:pt>
                <c:pt idx="268">
                  <c:v>59.85</c:v>
                </c:pt>
                <c:pt idx="269">
                  <c:v>59.85</c:v>
                </c:pt>
                <c:pt idx="270">
                  <c:v>59.85</c:v>
                </c:pt>
                <c:pt idx="271">
                  <c:v>59.85</c:v>
                </c:pt>
                <c:pt idx="272">
                  <c:v>59.85</c:v>
                </c:pt>
                <c:pt idx="273">
                  <c:v>59.85</c:v>
                </c:pt>
                <c:pt idx="274">
                  <c:v>59.85</c:v>
                </c:pt>
                <c:pt idx="275">
                  <c:v>59.85</c:v>
                </c:pt>
                <c:pt idx="276">
                  <c:v>59.85</c:v>
                </c:pt>
                <c:pt idx="277">
                  <c:v>59.85</c:v>
                </c:pt>
                <c:pt idx="278">
                  <c:v>59.85</c:v>
                </c:pt>
                <c:pt idx="279">
                  <c:v>59.85</c:v>
                </c:pt>
                <c:pt idx="280">
                  <c:v>59.85</c:v>
                </c:pt>
                <c:pt idx="281">
                  <c:v>59.85</c:v>
                </c:pt>
                <c:pt idx="282">
                  <c:v>59.85</c:v>
                </c:pt>
                <c:pt idx="283">
                  <c:v>59.85</c:v>
                </c:pt>
                <c:pt idx="284">
                  <c:v>59.85</c:v>
                </c:pt>
                <c:pt idx="285">
                  <c:v>59.85</c:v>
                </c:pt>
                <c:pt idx="286">
                  <c:v>59.85</c:v>
                </c:pt>
                <c:pt idx="287">
                  <c:v>59.85</c:v>
                </c:pt>
                <c:pt idx="288">
                  <c:v>59.85</c:v>
                </c:pt>
                <c:pt idx="289">
                  <c:v>59.85</c:v>
                </c:pt>
                <c:pt idx="290">
                  <c:v>59.85</c:v>
                </c:pt>
                <c:pt idx="291">
                  <c:v>59.85</c:v>
                </c:pt>
                <c:pt idx="292">
                  <c:v>59.85</c:v>
                </c:pt>
                <c:pt idx="293">
                  <c:v>59.85</c:v>
                </c:pt>
                <c:pt idx="294">
                  <c:v>59.85</c:v>
                </c:pt>
                <c:pt idx="295">
                  <c:v>59.85</c:v>
                </c:pt>
                <c:pt idx="296">
                  <c:v>59.85</c:v>
                </c:pt>
                <c:pt idx="297">
                  <c:v>59.85</c:v>
                </c:pt>
                <c:pt idx="298">
                  <c:v>59.85</c:v>
                </c:pt>
                <c:pt idx="299">
                  <c:v>59.85</c:v>
                </c:pt>
                <c:pt idx="300">
                  <c:v>59.85</c:v>
                </c:pt>
              </c:numCache>
            </c:numRef>
          </c:val>
          <c:smooth val="0"/>
          <c:extLst>
            <c:ext xmlns:c16="http://schemas.microsoft.com/office/drawing/2014/chart" uri="{C3380CC4-5D6E-409C-BE32-E72D297353CC}">
              <c16:uniqueId val="{00000001-2E00-4517-835C-1CB45DCA4DBB}"/>
            </c:ext>
          </c:extLst>
        </c:ser>
        <c:dLbls>
          <c:showLegendKey val="0"/>
          <c:showVal val="0"/>
          <c:showCatName val="0"/>
          <c:showSerName val="0"/>
          <c:showPercent val="0"/>
          <c:showBubbleSize val="0"/>
        </c:dLbls>
        <c:marker val="1"/>
        <c:smooth val="0"/>
        <c:axId val="1340210671"/>
        <c:axId val="1340207311"/>
      </c:lineChart>
      <c:lineChart>
        <c:grouping val="standard"/>
        <c:varyColors val="0"/>
        <c:ser>
          <c:idx val="2"/>
          <c:order val="2"/>
          <c:tx>
            <c:strRef>
              <c:f>Samples!$D$1</c:f>
              <c:strCache>
                <c:ptCount val="1"/>
                <c:pt idx="0">
                  <c:v>FFR-MW Output</c:v>
                </c:pt>
              </c:strCache>
            </c:strRef>
          </c:tx>
          <c:spPr>
            <a:ln w="28575" cap="rnd">
              <a:solidFill>
                <a:schemeClr val="accent3"/>
              </a:solidFill>
              <a:round/>
            </a:ln>
            <a:effectLst/>
          </c:spPr>
          <c:marker>
            <c:symbol val="none"/>
          </c:marker>
          <c:val>
            <c:numRef>
              <c:f>Samples!$D$2:$D$302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10</c:v>
                </c:pt>
                <c:pt idx="51">
                  <c:v>10</c:v>
                </c:pt>
                <c:pt idx="52">
                  <c:v>10</c:v>
                </c:pt>
                <c:pt idx="53">
                  <c:v>10</c:v>
                </c:pt>
                <c:pt idx="54">
                  <c:v>10</c:v>
                </c:pt>
                <c:pt idx="55">
                  <c:v>10</c:v>
                </c:pt>
                <c:pt idx="56">
                  <c:v>10</c:v>
                </c:pt>
                <c:pt idx="57">
                  <c:v>10</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10</c:v>
                </c:pt>
                <c:pt idx="82">
                  <c:v>10</c:v>
                </c:pt>
                <c:pt idx="83">
                  <c:v>10</c:v>
                </c:pt>
                <c:pt idx="84">
                  <c:v>10</c:v>
                </c:pt>
                <c:pt idx="85">
                  <c:v>10</c:v>
                </c:pt>
                <c:pt idx="86">
                  <c:v>10</c:v>
                </c:pt>
                <c:pt idx="87">
                  <c:v>10</c:v>
                </c:pt>
                <c:pt idx="88">
                  <c:v>10</c:v>
                </c:pt>
                <c:pt idx="89">
                  <c:v>10</c:v>
                </c:pt>
                <c:pt idx="90">
                  <c:v>10</c:v>
                </c:pt>
                <c:pt idx="91">
                  <c:v>10</c:v>
                </c:pt>
                <c:pt idx="92">
                  <c:v>10</c:v>
                </c:pt>
                <c:pt idx="93">
                  <c:v>10</c:v>
                </c:pt>
                <c:pt idx="94">
                  <c:v>10</c:v>
                </c:pt>
                <c:pt idx="95">
                  <c:v>10</c:v>
                </c:pt>
                <c:pt idx="96">
                  <c:v>10</c:v>
                </c:pt>
                <c:pt idx="97">
                  <c:v>10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10</c:v>
                </c:pt>
                <c:pt idx="134">
                  <c:v>10</c:v>
                </c:pt>
                <c:pt idx="135">
                  <c:v>9.9</c:v>
                </c:pt>
                <c:pt idx="136">
                  <c:v>9.8000000000000007</c:v>
                </c:pt>
                <c:pt idx="137">
                  <c:v>9.7000000000000011</c:v>
                </c:pt>
                <c:pt idx="138">
                  <c:v>9.6000000000000014</c:v>
                </c:pt>
                <c:pt idx="139">
                  <c:v>9.5000000000000018</c:v>
                </c:pt>
                <c:pt idx="140">
                  <c:v>9.4000000000000021</c:v>
                </c:pt>
                <c:pt idx="141">
                  <c:v>9.3000000000000025</c:v>
                </c:pt>
                <c:pt idx="142">
                  <c:v>9.2000000000000028</c:v>
                </c:pt>
                <c:pt idx="143">
                  <c:v>9.1000000000000032</c:v>
                </c:pt>
                <c:pt idx="144">
                  <c:v>9.0000000000000036</c:v>
                </c:pt>
                <c:pt idx="145">
                  <c:v>8.9000000000000039</c:v>
                </c:pt>
                <c:pt idx="146">
                  <c:v>8.8000000000000043</c:v>
                </c:pt>
                <c:pt idx="147">
                  <c:v>8.7000000000000046</c:v>
                </c:pt>
                <c:pt idx="148">
                  <c:v>8.600000000000005</c:v>
                </c:pt>
                <c:pt idx="149">
                  <c:v>8.5000000000000053</c:v>
                </c:pt>
                <c:pt idx="150">
                  <c:v>8.4000000000000057</c:v>
                </c:pt>
                <c:pt idx="151">
                  <c:v>8.300000000000006</c:v>
                </c:pt>
                <c:pt idx="152">
                  <c:v>8.2000000000000064</c:v>
                </c:pt>
                <c:pt idx="153">
                  <c:v>8.1000000000000068</c:v>
                </c:pt>
                <c:pt idx="154">
                  <c:v>8.0000000000000071</c:v>
                </c:pt>
                <c:pt idx="155">
                  <c:v>7.9000000000000075</c:v>
                </c:pt>
                <c:pt idx="156">
                  <c:v>7.8000000000000078</c:v>
                </c:pt>
                <c:pt idx="157">
                  <c:v>7.7000000000000082</c:v>
                </c:pt>
                <c:pt idx="158">
                  <c:v>7.6000000000000085</c:v>
                </c:pt>
                <c:pt idx="159">
                  <c:v>7.5000000000000089</c:v>
                </c:pt>
                <c:pt idx="160">
                  <c:v>7.4000000000000092</c:v>
                </c:pt>
                <c:pt idx="161">
                  <c:v>7.3000000000000096</c:v>
                </c:pt>
                <c:pt idx="162">
                  <c:v>7.2000000000000099</c:v>
                </c:pt>
                <c:pt idx="163">
                  <c:v>7.1000000000000103</c:v>
                </c:pt>
                <c:pt idx="164">
                  <c:v>7.0000000000000107</c:v>
                </c:pt>
                <c:pt idx="165">
                  <c:v>6.900000000000011</c:v>
                </c:pt>
                <c:pt idx="166">
                  <c:v>6.8000000000000114</c:v>
                </c:pt>
                <c:pt idx="167">
                  <c:v>6.7000000000000117</c:v>
                </c:pt>
                <c:pt idx="168">
                  <c:v>6.6000000000000121</c:v>
                </c:pt>
                <c:pt idx="169">
                  <c:v>6.5000000000000124</c:v>
                </c:pt>
                <c:pt idx="170">
                  <c:v>6.4000000000000128</c:v>
                </c:pt>
                <c:pt idx="171">
                  <c:v>6.3000000000000131</c:v>
                </c:pt>
                <c:pt idx="172">
                  <c:v>6.2000000000000135</c:v>
                </c:pt>
                <c:pt idx="173">
                  <c:v>6.1000000000000139</c:v>
                </c:pt>
                <c:pt idx="174">
                  <c:v>6.0000000000000142</c:v>
                </c:pt>
                <c:pt idx="175">
                  <c:v>5.9000000000000146</c:v>
                </c:pt>
                <c:pt idx="176">
                  <c:v>5.8000000000000149</c:v>
                </c:pt>
                <c:pt idx="177">
                  <c:v>5.7000000000000153</c:v>
                </c:pt>
                <c:pt idx="178">
                  <c:v>5.6000000000000156</c:v>
                </c:pt>
                <c:pt idx="179">
                  <c:v>5.500000000000016</c:v>
                </c:pt>
                <c:pt idx="180">
                  <c:v>5.4000000000000163</c:v>
                </c:pt>
                <c:pt idx="181">
                  <c:v>5.3000000000000167</c:v>
                </c:pt>
                <c:pt idx="182">
                  <c:v>5.2000000000000171</c:v>
                </c:pt>
                <c:pt idx="183">
                  <c:v>5.1000000000000174</c:v>
                </c:pt>
                <c:pt idx="184">
                  <c:v>5.0000000000000178</c:v>
                </c:pt>
                <c:pt idx="185">
                  <c:v>4.9000000000000181</c:v>
                </c:pt>
                <c:pt idx="186">
                  <c:v>4.8000000000000185</c:v>
                </c:pt>
                <c:pt idx="187">
                  <c:v>4.7000000000000188</c:v>
                </c:pt>
                <c:pt idx="188">
                  <c:v>4.6000000000000192</c:v>
                </c:pt>
                <c:pt idx="189">
                  <c:v>4.5000000000000195</c:v>
                </c:pt>
                <c:pt idx="190">
                  <c:v>4.4000000000000199</c:v>
                </c:pt>
                <c:pt idx="191">
                  <c:v>4.3000000000000203</c:v>
                </c:pt>
                <c:pt idx="192">
                  <c:v>4.2000000000000206</c:v>
                </c:pt>
                <c:pt idx="193">
                  <c:v>4.100000000000021</c:v>
                </c:pt>
                <c:pt idx="194">
                  <c:v>4.0000000000000213</c:v>
                </c:pt>
                <c:pt idx="195">
                  <c:v>3.9000000000000212</c:v>
                </c:pt>
                <c:pt idx="196">
                  <c:v>3.8000000000000211</c:v>
                </c:pt>
                <c:pt idx="197">
                  <c:v>3.700000000000021</c:v>
                </c:pt>
                <c:pt idx="198">
                  <c:v>3.600000000000021</c:v>
                </c:pt>
                <c:pt idx="199">
                  <c:v>3.5000000000000209</c:v>
                </c:pt>
                <c:pt idx="200">
                  <c:v>3.4000000000000208</c:v>
                </c:pt>
                <c:pt idx="201">
                  <c:v>3.3000000000000207</c:v>
                </c:pt>
                <c:pt idx="202">
                  <c:v>3.2000000000000206</c:v>
                </c:pt>
                <c:pt idx="203">
                  <c:v>3.1000000000000205</c:v>
                </c:pt>
                <c:pt idx="204">
                  <c:v>3.0000000000000204</c:v>
                </c:pt>
                <c:pt idx="205">
                  <c:v>2.9000000000000203</c:v>
                </c:pt>
                <c:pt idx="206">
                  <c:v>2.8000000000000203</c:v>
                </c:pt>
                <c:pt idx="207">
                  <c:v>2.7000000000000202</c:v>
                </c:pt>
                <c:pt idx="208">
                  <c:v>2.6000000000000201</c:v>
                </c:pt>
                <c:pt idx="209">
                  <c:v>2.50000000000002</c:v>
                </c:pt>
                <c:pt idx="210">
                  <c:v>2.4000000000000199</c:v>
                </c:pt>
                <c:pt idx="211">
                  <c:v>2.3000000000000198</c:v>
                </c:pt>
                <c:pt idx="212">
                  <c:v>2.2000000000000197</c:v>
                </c:pt>
                <c:pt idx="213">
                  <c:v>2.1000000000000196</c:v>
                </c:pt>
                <c:pt idx="214">
                  <c:v>2.0000000000000195</c:v>
                </c:pt>
                <c:pt idx="215">
                  <c:v>1.9000000000000195</c:v>
                </c:pt>
                <c:pt idx="216">
                  <c:v>1.8000000000000194</c:v>
                </c:pt>
                <c:pt idx="217">
                  <c:v>1.7000000000000193</c:v>
                </c:pt>
                <c:pt idx="218">
                  <c:v>1.6000000000000192</c:v>
                </c:pt>
                <c:pt idx="219">
                  <c:v>1.5000000000000191</c:v>
                </c:pt>
                <c:pt idx="220">
                  <c:v>1.400000000000019</c:v>
                </c:pt>
                <c:pt idx="221">
                  <c:v>1.3000000000000189</c:v>
                </c:pt>
                <c:pt idx="222">
                  <c:v>1.2000000000000188</c:v>
                </c:pt>
                <c:pt idx="223">
                  <c:v>1.1000000000000187</c:v>
                </c:pt>
                <c:pt idx="224">
                  <c:v>1.0000000000000187</c:v>
                </c:pt>
                <c:pt idx="225">
                  <c:v>0.90000000000001867</c:v>
                </c:pt>
                <c:pt idx="226">
                  <c:v>0.8000000000000187</c:v>
                </c:pt>
                <c:pt idx="227">
                  <c:v>0.70000000000001872</c:v>
                </c:pt>
                <c:pt idx="228">
                  <c:v>0.60000000000001874</c:v>
                </c:pt>
                <c:pt idx="229">
                  <c:v>0.50000000000001876</c:v>
                </c:pt>
                <c:pt idx="230">
                  <c:v>0.40000000000001878</c:v>
                </c:pt>
                <c:pt idx="231">
                  <c:v>0.30000000000001881</c:v>
                </c:pt>
                <c:pt idx="232">
                  <c:v>0.2000000000000188</c:v>
                </c:pt>
                <c:pt idx="233">
                  <c:v>0.1000000000000188</c:v>
                </c:pt>
                <c:pt idx="234">
                  <c:v>1.8790524691780774E-14</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2-2E00-4517-835C-1CB45DCA4DBB}"/>
            </c:ext>
          </c:extLst>
        </c:ser>
        <c:dLbls>
          <c:showLegendKey val="0"/>
          <c:showVal val="0"/>
          <c:showCatName val="0"/>
          <c:showSerName val="0"/>
          <c:showPercent val="0"/>
          <c:showBubbleSize val="0"/>
        </c:dLbls>
        <c:marker val="1"/>
        <c:smooth val="0"/>
        <c:axId val="1254355071"/>
        <c:axId val="1345555151"/>
      </c:lineChart>
      <c:catAx>
        <c:axId val="1340210671"/>
        <c:scaling>
          <c:orientation val="minMax"/>
        </c:scaling>
        <c:delete val="1"/>
        <c:axPos val="b"/>
        <c:majorGridlines>
          <c:spPr>
            <a:ln w="9525" cap="flat" cmpd="sng" algn="ctr">
              <a:noFill/>
              <a:round/>
            </a:ln>
            <a:effectLst/>
          </c:spPr>
        </c:majorGridlines>
        <c:majorTickMark val="none"/>
        <c:minorTickMark val="none"/>
        <c:tickLblPos val="nextTo"/>
        <c:crossAx val="1340207311"/>
        <c:crosses val="autoZero"/>
        <c:auto val="1"/>
        <c:lblAlgn val="ctr"/>
        <c:lblOffset val="100"/>
        <c:noMultiLvlLbl val="0"/>
      </c:catAx>
      <c:valAx>
        <c:axId val="1340207311"/>
        <c:scaling>
          <c:orientation val="minMax"/>
          <c:min val="59.7"/>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40210671"/>
        <c:crosses val="autoZero"/>
        <c:crossBetween val="between"/>
      </c:valAx>
      <c:valAx>
        <c:axId val="1345555151"/>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54355071"/>
        <c:crosses val="max"/>
        <c:crossBetween val="between"/>
      </c:valAx>
      <c:catAx>
        <c:axId val="1254355071"/>
        <c:scaling>
          <c:orientation val="minMax"/>
        </c:scaling>
        <c:delete val="1"/>
        <c:axPos val="b"/>
        <c:majorTickMark val="out"/>
        <c:minorTickMark val="none"/>
        <c:tickLblPos val="nextTo"/>
        <c:crossAx val="1345555151"/>
        <c:crosses val="autoZero"/>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'FFR Auto Deployment'!$B$1</c:f>
              <c:strCache>
                <c:ptCount val="1"/>
                <c:pt idx="0">
                  <c:v>ERCOT Frequency </c:v>
                </c:pt>
              </c:strCache>
            </c:strRef>
          </c:tx>
          <c:spPr>
            <a:ln w="28575" cap="rnd">
              <a:solidFill>
                <a:srgbClr val="C00000"/>
              </a:solidFill>
              <a:round/>
            </a:ln>
            <a:effectLst/>
          </c:spPr>
          <c:marker>
            <c:symbol val="none"/>
          </c:marker>
          <c:val>
            <c:numRef>
              <c:f>'FFR Auto Deployment'!$B$2:$B$302</c:f>
              <c:numCache>
                <c:formatCode>General</c:formatCode>
                <c:ptCount val="301"/>
                <c:pt idx="0">
                  <c:v>60.008998870849609</c:v>
                </c:pt>
                <c:pt idx="1">
                  <c:v>60.007999420166016</c:v>
                </c:pt>
                <c:pt idx="2">
                  <c:v>60.006000518798828</c:v>
                </c:pt>
                <c:pt idx="3">
                  <c:v>60.004001617431641</c:v>
                </c:pt>
                <c:pt idx="4">
                  <c:v>60.002998352050781</c:v>
                </c:pt>
                <c:pt idx="5">
                  <c:v>60.000999450683594</c:v>
                </c:pt>
                <c:pt idx="6">
                  <c:v>60.000999450683594</c:v>
                </c:pt>
                <c:pt idx="7">
                  <c:v>60.000999450683594</c:v>
                </c:pt>
                <c:pt idx="8">
                  <c:v>60.000999450683594</c:v>
                </c:pt>
                <c:pt idx="9">
                  <c:v>60.000999450683594</c:v>
                </c:pt>
                <c:pt idx="10">
                  <c:v>60.000999450683594</c:v>
                </c:pt>
                <c:pt idx="11">
                  <c:v>60</c:v>
                </c:pt>
                <c:pt idx="12">
                  <c:v>60.001998901367188</c:v>
                </c:pt>
                <c:pt idx="13">
                  <c:v>60.001998901367188</c:v>
                </c:pt>
                <c:pt idx="14">
                  <c:v>60.000999450683594</c:v>
                </c:pt>
                <c:pt idx="15">
                  <c:v>60.001998901367188</c:v>
                </c:pt>
                <c:pt idx="16">
                  <c:v>60.005001068115234</c:v>
                </c:pt>
                <c:pt idx="17">
                  <c:v>60.004001617431641</c:v>
                </c:pt>
                <c:pt idx="18">
                  <c:v>60.004001617431641</c:v>
                </c:pt>
                <c:pt idx="19">
                  <c:v>60.004001617431641</c:v>
                </c:pt>
                <c:pt idx="20">
                  <c:v>60.006000518798828</c:v>
                </c:pt>
                <c:pt idx="21">
                  <c:v>60.006999969482422</c:v>
                </c:pt>
                <c:pt idx="22">
                  <c:v>60.006000518798828</c:v>
                </c:pt>
                <c:pt idx="23">
                  <c:v>60.006999969482422</c:v>
                </c:pt>
                <c:pt idx="24">
                  <c:v>60.006999969482422</c:v>
                </c:pt>
                <c:pt idx="25">
                  <c:v>60.006000518798828</c:v>
                </c:pt>
                <c:pt idx="26">
                  <c:v>60.006000518798828</c:v>
                </c:pt>
                <c:pt idx="27">
                  <c:v>60.005001068115234</c:v>
                </c:pt>
                <c:pt idx="28">
                  <c:v>60.004001617431641</c:v>
                </c:pt>
                <c:pt idx="29">
                  <c:v>60.002998352050781</c:v>
                </c:pt>
                <c:pt idx="30">
                  <c:v>60.001998901367188</c:v>
                </c:pt>
                <c:pt idx="31">
                  <c:v>60.000999450683594</c:v>
                </c:pt>
                <c:pt idx="32">
                  <c:v>60.000999450683594</c:v>
                </c:pt>
                <c:pt idx="33">
                  <c:v>60.000999450683594</c:v>
                </c:pt>
                <c:pt idx="34">
                  <c:v>59.999000549316406</c:v>
                </c:pt>
                <c:pt idx="35">
                  <c:v>59.995998382568359</c:v>
                </c:pt>
                <c:pt idx="36">
                  <c:v>59.993999481201172</c:v>
                </c:pt>
                <c:pt idx="37">
                  <c:v>59.992000579833984</c:v>
                </c:pt>
                <c:pt idx="38">
                  <c:v>59.990001678466797</c:v>
                </c:pt>
                <c:pt idx="39">
                  <c:v>59.988998413085938</c:v>
                </c:pt>
                <c:pt idx="40">
                  <c:v>59.98699951171875</c:v>
                </c:pt>
                <c:pt idx="41">
                  <c:v>59.985000610351563</c:v>
                </c:pt>
                <c:pt idx="42">
                  <c:v>59.983001708984375</c:v>
                </c:pt>
                <c:pt idx="43">
                  <c:v>59.983001708984375</c:v>
                </c:pt>
                <c:pt idx="44">
                  <c:v>59.983001708984375</c:v>
                </c:pt>
                <c:pt idx="45">
                  <c:v>59.983001708984375</c:v>
                </c:pt>
                <c:pt idx="46">
                  <c:v>59.981998443603516</c:v>
                </c:pt>
                <c:pt idx="47">
                  <c:v>59.983001708984375</c:v>
                </c:pt>
                <c:pt idx="48">
                  <c:v>59.966999053955078</c:v>
                </c:pt>
                <c:pt idx="49">
                  <c:v>59.897998809814453</c:v>
                </c:pt>
                <c:pt idx="50">
                  <c:v>59.834999084472656</c:v>
                </c:pt>
                <c:pt idx="51">
                  <c:v>59.798000335693359</c:v>
                </c:pt>
                <c:pt idx="52">
                  <c:v>59.7760009765625</c:v>
                </c:pt>
                <c:pt idx="53">
                  <c:v>59.764999389648438</c:v>
                </c:pt>
                <c:pt idx="54">
                  <c:v>59.762001037597656</c:v>
                </c:pt>
                <c:pt idx="55">
                  <c:v>59.769001007080078</c:v>
                </c:pt>
                <c:pt idx="56">
                  <c:v>59.779998779296875</c:v>
                </c:pt>
                <c:pt idx="57">
                  <c:v>59.797000885009766</c:v>
                </c:pt>
                <c:pt idx="58">
                  <c:v>59.819999694824219</c:v>
                </c:pt>
                <c:pt idx="59">
                  <c:v>59.839000701904297</c:v>
                </c:pt>
                <c:pt idx="60">
                  <c:v>59.853000640869141</c:v>
                </c:pt>
                <c:pt idx="61">
                  <c:v>59.866001129150391</c:v>
                </c:pt>
                <c:pt idx="62">
                  <c:v>59.875999450683594</c:v>
                </c:pt>
                <c:pt idx="63">
                  <c:v>59.883998870849609</c:v>
                </c:pt>
                <c:pt idx="64">
                  <c:v>59.888999938964844</c:v>
                </c:pt>
                <c:pt idx="65">
                  <c:v>59.893001556396484</c:v>
                </c:pt>
                <c:pt idx="66">
                  <c:v>59.895999908447266</c:v>
                </c:pt>
                <c:pt idx="67">
                  <c:v>59.898998260498047</c:v>
                </c:pt>
                <c:pt idx="68">
                  <c:v>59.900001525878906</c:v>
                </c:pt>
                <c:pt idx="69">
                  <c:v>59.9010009765625</c:v>
                </c:pt>
                <c:pt idx="70">
                  <c:v>59.900001525878906</c:v>
                </c:pt>
                <c:pt idx="71">
                  <c:v>59.898998260498047</c:v>
                </c:pt>
                <c:pt idx="72">
                  <c:v>59.898998260498047</c:v>
                </c:pt>
                <c:pt idx="73">
                  <c:v>59.900001525878906</c:v>
                </c:pt>
                <c:pt idx="74">
                  <c:v>59.897998809814453</c:v>
                </c:pt>
                <c:pt idx="75">
                  <c:v>59.897998809814453</c:v>
                </c:pt>
                <c:pt idx="76">
                  <c:v>59.898998260498047</c:v>
                </c:pt>
                <c:pt idx="77">
                  <c:v>59.900001525878906</c:v>
                </c:pt>
                <c:pt idx="78">
                  <c:v>59.902000427246094</c:v>
                </c:pt>
                <c:pt idx="79">
                  <c:v>59.902999877929688</c:v>
                </c:pt>
                <c:pt idx="80">
                  <c:v>59.903999328613281</c:v>
                </c:pt>
                <c:pt idx="81">
                  <c:v>59.904998779296875</c:v>
                </c:pt>
                <c:pt idx="82">
                  <c:v>59.905998229980469</c:v>
                </c:pt>
                <c:pt idx="83">
                  <c:v>59.907001495361328</c:v>
                </c:pt>
                <c:pt idx="84">
                  <c:v>59.908000946044922</c:v>
                </c:pt>
                <c:pt idx="85">
                  <c:v>59.908000946044922</c:v>
                </c:pt>
                <c:pt idx="86">
                  <c:v>59.908000946044922</c:v>
                </c:pt>
                <c:pt idx="87">
                  <c:v>59.909000396728516</c:v>
                </c:pt>
                <c:pt idx="88">
                  <c:v>59.909000396728516</c:v>
                </c:pt>
                <c:pt idx="89">
                  <c:v>59.909000396728516</c:v>
                </c:pt>
                <c:pt idx="90">
                  <c:v>59.908000946044922</c:v>
                </c:pt>
                <c:pt idx="91">
                  <c:v>59.908000946044922</c:v>
                </c:pt>
                <c:pt idx="92">
                  <c:v>59.909000396728516</c:v>
                </c:pt>
                <c:pt idx="93">
                  <c:v>59.910999298095703</c:v>
                </c:pt>
                <c:pt idx="94">
                  <c:v>59.910999298095703</c:v>
                </c:pt>
                <c:pt idx="95">
                  <c:v>59.912998199462891</c:v>
                </c:pt>
                <c:pt idx="96">
                  <c:v>59.91400146484375</c:v>
                </c:pt>
                <c:pt idx="97">
                  <c:v>59.915000915527344</c:v>
                </c:pt>
                <c:pt idx="98">
                  <c:v>59.916999816894531</c:v>
                </c:pt>
                <c:pt idx="99">
                  <c:v>59.919998168945313</c:v>
                </c:pt>
                <c:pt idx="100">
                  <c:v>59.919998168945313</c:v>
                </c:pt>
                <c:pt idx="101">
                  <c:v>59.919998168945313</c:v>
                </c:pt>
                <c:pt idx="102">
                  <c:v>59.919998168945313</c:v>
                </c:pt>
                <c:pt idx="103">
                  <c:v>59.921001434326172</c:v>
                </c:pt>
                <c:pt idx="104">
                  <c:v>59.922000885009766</c:v>
                </c:pt>
                <c:pt idx="105">
                  <c:v>59.922000885009766</c:v>
                </c:pt>
                <c:pt idx="106">
                  <c:v>59.923000335693359</c:v>
                </c:pt>
                <c:pt idx="107">
                  <c:v>59.923999786376953</c:v>
                </c:pt>
                <c:pt idx="108">
                  <c:v>59.924999237060547</c:v>
                </c:pt>
                <c:pt idx="109">
                  <c:v>59.923999786376953</c:v>
                </c:pt>
                <c:pt idx="110">
                  <c:v>59.923999786376953</c:v>
                </c:pt>
                <c:pt idx="111">
                  <c:v>59.925998687744141</c:v>
                </c:pt>
                <c:pt idx="112">
                  <c:v>59.926998138427734</c:v>
                </c:pt>
                <c:pt idx="113">
                  <c:v>59.928001403808594</c:v>
                </c:pt>
                <c:pt idx="114">
                  <c:v>59.929000854492188</c:v>
                </c:pt>
                <c:pt idx="115">
                  <c:v>59.929000854492188</c:v>
                </c:pt>
                <c:pt idx="116">
                  <c:v>59.930000305175781</c:v>
                </c:pt>
                <c:pt idx="117">
                  <c:v>59.929000854492188</c:v>
                </c:pt>
                <c:pt idx="118">
                  <c:v>59.929000854492188</c:v>
                </c:pt>
                <c:pt idx="119">
                  <c:v>59.931999206542969</c:v>
                </c:pt>
                <c:pt idx="120">
                  <c:v>59.937999725341797</c:v>
                </c:pt>
                <c:pt idx="121">
                  <c:v>59.942001342773438</c:v>
                </c:pt>
                <c:pt idx="122">
                  <c:v>59.945999145507813</c:v>
                </c:pt>
                <c:pt idx="123">
                  <c:v>59.948001861572266</c:v>
                </c:pt>
                <c:pt idx="124">
                  <c:v>59.949001312255859</c:v>
                </c:pt>
                <c:pt idx="125">
                  <c:v>59.949001312255859</c:v>
                </c:pt>
                <c:pt idx="126">
                  <c:v>59.949001312255859</c:v>
                </c:pt>
                <c:pt idx="127">
                  <c:v>59.949001312255859</c:v>
                </c:pt>
                <c:pt idx="128">
                  <c:v>59.948001861572266</c:v>
                </c:pt>
                <c:pt idx="129">
                  <c:v>59.949001312255859</c:v>
                </c:pt>
                <c:pt idx="130">
                  <c:v>59.950000762939453</c:v>
                </c:pt>
                <c:pt idx="131">
                  <c:v>59.950000762939453</c:v>
                </c:pt>
                <c:pt idx="132">
                  <c:v>59.950000762939453</c:v>
                </c:pt>
                <c:pt idx="133">
                  <c:v>59.950000762939453</c:v>
                </c:pt>
                <c:pt idx="134">
                  <c:v>59.950000762939453</c:v>
                </c:pt>
                <c:pt idx="135">
                  <c:v>59.950000762939453</c:v>
                </c:pt>
                <c:pt idx="136">
                  <c:v>59.951000213623047</c:v>
                </c:pt>
                <c:pt idx="137">
                  <c:v>59.951000213623047</c:v>
                </c:pt>
                <c:pt idx="138">
                  <c:v>59.951999664306641</c:v>
                </c:pt>
                <c:pt idx="139">
                  <c:v>59.951999664306641</c:v>
                </c:pt>
                <c:pt idx="140">
                  <c:v>59.951999664306641</c:v>
                </c:pt>
                <c:pt idx="141">
                  <c:v>59.952999114990234</c:v>
                </c:pt>
                <c:pt idx="142">
                  <c:v>59.952999114990234</c:v>
                </c:pt>
                <c:pt idx="143">
                  <c:v>59.952999114990234</c:v>
                </c:pt>
                <c:pt idx="144">
                  <c:v>59.952999114990234</c:v>
                </c:pt>
                <c:pt idx="145">
                  <c:v>59.952999114990234</c:v>
                </c:pt>
                <c:pt idx="146">
                  <c:v>59.952999114990234</c:v>
                </c:pt>
                <c:pt idx="147">
                  <c:v>59.952999114990234</c:v>
                </c:pt>
                <c:pt idx="148">
                  <c:v>59.952999114990234</c:v>
                </c:pt>
                <c:pt idx="149">
                  <c:v>59.953998565673828</c:v>
                </c:pt>
                <c:pt idx="150">
                  <c:v>59.952999114990234</c:v>
                </c:pt>
                <c:pt idx="151">
                  <c:v>59.953998565673828</c:v>
                </c:pt>
                <c:pt idx="152">
                  <c:v>59.953998565673828</c:v>
                </c:pt>
                <c:pt idx="153">
                  <c:v>59.953998565673828</c:v>
                </c:pt>
                <c:pt idx="154">
                  <c:v>59.953998565673828</c:v>
                </c:pt>
                <c:pt idx="155">
                  <c:v>59.953998565673828</c:v>
                </c:pt>
                <c:pt idx="156">
                  <c:v>59.953998565673828</c:v>
                </c:pt>
                <c:pt idx="157">
                  <c:v>59.952999114990234</c:v>
                </c:pt>
                <c:pt idx="158">
                  <c:v>59.953998565673828</c:v>
                </c:pt>
                <c:pt idx="159">
                  <c:v>59.952999114990234</c:v>
                </c:pt>
                <c:pt idx="160">
                  <c:v>59.952999114990234</c:v>
                </c:pt>
                <c:pt idx="161">
                  <c:v>59.952999114990234</c:v>
                </c:pt>
                <c:pt idx="162">
                  <c:v>59.952999114990234</c:v>
                </c:pt>
                <c:pt idx="163">
                  <c:v>59.953998565673828</c:v>
                </c:pt>
                <c:pt idx="164">
                  <c:v>59.953998565673828</c:v>
                </c:pt>
                <c:pt idx="165">
                  <c:v>59.953998565673828</c:v>
                </c:pt>
                <c:pt idx="166">
                  <c:v>59.955001831054688</c:v>
                </c:pt>
                <c:pt idx="167">
                  <c:v>59.955001831054688</c:v>
                </c:pt>
                <c:pt idx="168">
                  <c:v>59.956001281738281</c:v>
                </c:pt>
                <c:pt idx="169">
                  <c:v>59.956001281738281</c:v>
                </c:pt>
                <c:pt idx="170">
                  <c:v>59.955001831054688</c:v>
                </c:pt>
                <c:pt idx="171">
                  <c:v>59.955001831054688</c:v>
                </c:pt>
                <c:pt idx="172">
                  <c:v>59.956001281738281</c:v>
                </c:pt>
                <c:pt idx="173">
                  <c:v>59.958000183105469</c:v>
                </c:pt>
                <c:pt idx="174">
                  <c:v>59.958999633789063</c:v>
                </c:pt>
                <c:pt idx="175">
                  <c:v>59.96099853515625</c:v>
                </c:pt>
                <c:pt idx="176">
                  <c:v>59.962001800537109</c:v>
                </c:pt>
                <c:pt idx="177">
                  <c:v>59.964000701904297</c:v>
                </c:pt>
                <c:pt idx="178">
                  <c:v>59.965000152587891</c:v>
                </c:pt>
                <c:pt idx="179">
                  <c:v>59.964000701904297</c:v>
                </c:pt>
                <c:pt idx="180">
                  <c:v>59.964000701904297</c:v>
                </c:pt>
                <c:pt idx="181">
                  <c:v>59.964000701904297</c:v>
                </c:pt>
                <c:pt idx="182">
                  <c:v>59.963001251220703</c:v>
                </c:pt>
                <c:pt idx="183">
                  <c:v>59.963001251220703</c:v>
                </c:pt>
                <c:pt idx="184">
                  <c:v>59.963001251220703</c:v>
                </c:pt>
                <c:pt idx="185">
                  <c:v>59.962001800537109</c:v>
                </c:pt>
                <c:pt idx="186">
                  <c:v>59.962001800537109</c:v>
                </c:pt>
                <c:pt idx="187">
                  <c:v>59.96099853515625</c:v>
                </c:pt>
                <c:pt idx="188">
                  <c:v>59.959999084472656</c:v>
                </c:pt>
                <c:pt idx="189">
                  <c:v>59.958000183105469</c:v>
                </c:pt>
                <c:pt idx="190">
                  <c:v>59.958000183105469</c:v>
                </c:pt>
                <c:pt idx="191">
                  <c:v>59.958999633789063</c:v>
                </c:pt>
                <c:pt idx="192">
                  <c:v>59.96099853515625</c:v>
                </c:pt>
                <c:pt idx="193">
                  <c:v>59.962001800537109</c:v>
                </c:pt>
                <c:pt idx="194">
                  <c:v>59.964000701904297</c:v>
                </c:pt>
                <c:pt idx="195">
                  <c:v>59.966999053955078</c:v>
                </c:pt>
                <c:pt idx="196">
                  <c:v>59.967998504638672</c:v>
                </c:pt>
                <c:pt idx="197">
                  <c:v>59.970001220703125</c:v>
                </c:pt>
                <c:pt idx="198">
                  <c:v>59.970001220703125</c:v>
                </c:pt>
                <c:pt idx="199">
                  <c:v>59.970001220703125</c:v>
                </c:pt>
                <c:pt idx="200">
                  <c:v>59.971000671386719</c:v>
                </c:pt>
                <c:pt idx="201">
                  <c:v>59.970001220703125</c:v>
                </c:pt>
                <c:pt idx="202">
                  <c:v>59.970001220703125</c:v>
                </c:pt>
                <c:pt idx="203">
                  <c:v>59.971000671386719</c:v>
                </c:pt>
                <c:pt idx="204">
                  <c:v>59.972000122070313</c:v>
                </c:pt>
                <c:pt idx="205">
                  <c:v>59.972000122070313</c:v>
                </c:pt>
                <c:pt idx="206">
                  <c:v>59.972000122070313</c:v>
                </c:pt>
                <c:pt idx="207">
                  <c:v>59.972000122070313</c:v>
                </c:pt>
                <c:pt idx="208">
                  <c:v>59.972000122070313</c:v>
                </c:pt>
                <c:pt idx="209">
                  <c:v>59.972000122070313</c:v>
                </c:pt>
                <c:pt idx="210">
                  <c:v>59.972999572753906</c:v>
                </c:pt>
                <c:pt idx="211">
                  <c:v>59.9739990234375</c:v>
                </c:pt>
                <c:pt idx="212">
                  <c:v>59.9739990234375</c:v>
                </c:pt>
                <c:pt idx="213">
                  <c:v>59.9739990234375</c:v>
                </c:pt>
                <c:pt idx="214">
                  <c:v>59.9739990234375</c:v>
                </c:pt>
                <c:pt idx="215">
                  <c:v>59.9739990234375</c:v>
                </c:pt>
                <c:pt idx="216">
                  <c:v>59.9739990234375</c:v>
                </c:pt>
                <c:pt idx="217">
                  <c:v>59.9739990234375</c:v>
                </c:pt>
                <c:pt idx="218">
                  <c:v>59.974998474121094</c:v>
                </c:pt>
                <c:pt idx="219">
                  <c:v>59.974998474121094</c:v>
                </c:pt>
                <c:pt idx="220">
                  <c:v>59.974998474121094</c:v>
                </c:pt>
                <c:pt idx="221">
                  <c:v>59.974998474121094</c:v>
                </c:pt>
                <c:pt idx="222">
                  <c:v>59.974998474121094</c:v>
                </c:pt>
                <c:pt idx="223">
                  <c:v>59.976001739501953</c:v>
                </c:pt>
                <c:pt idx="224">
                  <c:v>59.974998474121094</c:v>
                </c:pt>
                <c:pt idx="225">
                  <c:v>59.976001739501953</c:v>
                </c:pt>
                <c:pt idx="226">
                  <c:v>59.976001739501953</c:v>
                </c:pt>
                <c:pt idx="227">
                  <c:v>59.977001190185547</c:v>
                </c:pt>
                <c:pt idx="228">
                  <c:v>59.977001190185547</c:v>
                </c:pt>
                <c:pt idx="229">
                  <c:v>59.976001739501953</c:v>
                </c:pt>
                <c:pt idx="230">
                  <c:v>59.976001739501953</c:v>
                </c:pt>
                <c:pt idx="231">
                  <c:v>59.974998474121094</c:v>
                </c:pt>
                <c:pt idx="232">
                  <c:v>59.972999572753906</c:v>
                </c:pt>
                <c:pt idx="233">
                  <c:v>59.971000671386719</c:v>
                </c:pt>
                <c:pt idx="234">
                  <c:v>59.969001770019531</c:v>
                </c:pt>
                <c:pt idx="235">
                  <c:v>59.965000152587891</c:v>
                </c:pt>
                <c:pt idx="236">
                  <c:v>59.963001251220703</c:v>
                </c:pt>
                <c:pt idx="237">
                  <c:v>59.962001800537109</c:v>
                </c:pt>
                <c:pt idx="238">
                  <c:v>59.962001800537109</c:v>
                </c:pt>
                <c:pt idx="239">
                  <c:v>59.962001800537109</c:v>
                </c:pt>
                <c:pt idx="240">
                  <c:v>59.962001800537109</c:v>
                </c:pt>
                <c:pt idx="241">
                  <c:v>59.963001251220703</c:v>
                </c:pt>
                <c:pt idx="242">
                  <c:v>59.964000701904297</c:v>
                </c:pt>
                <c:pt idx="243">
                  <c:v>59.965000152587891</c:v>
                </c:pt>
                <c:pt idx="244">
                  <c:v>59.965999603271484</c:v>
                </c:pt>
                <c:pt idx="245">
                  <c:v>59.966999053955078</c:v>
                </c:pt>
                <c:pt idx="246">
                  <c:v>59.966999053955078</c:v>
                </c:pt>
                <c:pt idx="247">
                  <c:v>59.966999053955078</c:v>
                </c:pt>
                <c:pt idx="248">
                  <c:v>59.971000671386719</c:v>
                </c:pt>
                <c:pt idx="249">
                  <c:v>59.9739990234375</c:v>
                </c:pt>
                <c:pt idx="250">
                  <c:v>59.974998474121094</c:v>
                </c:pt>
                <c:pt idx="251">
                  <c:v>59.974998474121094</c:v>
                </c:pt>
                <c:pt idx="252">
                  <c:v>59.976001739501953</c:v>
                </c:pt>
                <c:pt idx="253">
                  <c:v>59.977001190185547</c:v>
                </c:pt>
                <c:pt idx="254">
                  <c:v>59.977001190185547</c:v>
                </c:pt>
                <c:pt idx="255">
                  <c:v>59.976001739501953</c:v>
                </c:pt>
                <c:pt idx="256">
                  <c:v>59.976001739501953</c:v>
                </c:pt>
                <c:pt idx="257">
                  <c:v>59.976001739501953</c:v>
                </c:pt>
                <c:pt idx="258">
                  <c:v>59.977001190185547</c:v>
                </c:pt>
                <c:pt idx="259">
                  <c:v>59.978000640869141</c:v>
                </c:pt>
                <c:pt idx="260">
                  <c:v>59.978000640869141</c:v>
                </c:pt>
                <c:pt idx="261">
                  <c:v>59.979000091552734</c:v>
                </c:pt>
                <c:pt idx="262">
                  <c:v>59.979999542236328</c:v>
                </c:pt>
                <c:pt idx="263">
                  <c:v>59.980998992919922</c:v>
                </c:pt>
                <c:pt idx="264">
                  <c:v>59.981998443603516</c:v>
                </c:pt>
                <c:pt idx="265">
                  <c:v>59.981998443603516</c:v>
                </c:pt>
                <c:pt idx="266">
                  <c:v>59.983001708984375</c:v>
                </c:pt>
                <c:pt idx="267">
                  <c:v>59.981998443603516</c:v>
                </c:pt>
                <c:pt idx="268">
                  <c:v>59.981998443603516</c:v>
                </c:pt>
                <c:pt idx="269">
                  <c:v>59.981998443603516</c:v>
                </c:pt>
                <c:pt idx="270">
                  <c:v>59.980998992919922</c:v>
                </c:pt>
                <c:pt idx="271">
                  <c:v>59.980998992919922</c:v>
                </c:pt>
                <c:pt idx="272">
                  <c:v>59.979999542236328</c:v>
                </c:pt>
                <c:pt idx="273">
                  <c:v>59.979999542236328</c:v>
                </c:pt>
                <c:pt idx="274">
                  <c:v>59.979999542236328</c:v>
                </c:pt>
                <c:pt idx="275">
                  <c:v>59.979999542236328</c:v>
                </c:pt>
                <c:pt idx="276">
                  <c:v>59.979999542236328</c:v>
                </c:pt>
                <c:pt idx="277">
                  <c:v>59.979999542236328</c:v>
                </c:pt>
                <c:pt idx="278">
                  <c:v>59.980998992919922</c:v>
                </c:pt>
                <c:pt idx="279">
                  <c:v>59.980998992919922</c:v>
                </c:pt>
                <c:pt idx="280">
                  <c:v>59.981998443603516</c:v>
                </c:pt>
                <c:pt idx="281">
                  <c:v>59.981998443603516</c:v>
                </c:pt>
                <c:pt idx="282">
                  <c:v>59.983001708984375</c:v>
                </c:pt>
                <c:pt idx="283">
                  <c:v>59.983001708984375</c:v>
                </c:pt>
                <c:pt idx="284">
                  <c:v>59.983001708984375</c:v>
                </c:pt>
                <c:pt idx="285">
                  <c:v>59.984001159667969</c:v>
                </c:pt>
                <c:pt idx="286">
                  <c:v>59.985000610351563</c:v>
                </c:pt>
                <c:pt idx="287">
                  <c:v>59.985000610351563</c:v>
                </c:pt>
                <c:pt idx="288">
                  <c:v>59.986000061035156</c:v>
                </c:pt>
                <c:pt idx="289">
                  <c:v>59.98699951171875</c:v>
                </c:pt>
                <c:pt idx="290">
                  <c:v>59.98699951171875</c:v>
                </c:pt>
                <c:pt idx="291">
                  <c:v>59.98699951171875</c:v>
                </c:pt>
                <c:pt idx="292">
                  <c:v>59.986000061035156</c:v>
                </c:pt>
                <c:pt idx="293">
                  <c:v>59.98699951171875</c:v>
                </c:pt>
                <c:pt idx="294">
                  <c:v>59.98699951171875</c:v>
                </c:pt>
                <c:pt idx="295">
                  <c:v>59.987998962402344</c:v>
                </c:pt>
                <c:pt idx="296">
                  <c:v>59.987998962402344</c:v>
                </c:pt>
                <c:pt idx="297">
                  <c:v>59.988998413085938</c:v>
                </c:pt>
                <c:pt idx="298">
                  <c:v>59.991001129150391</c:v>
                </c:pt>
                <c:pt idx="299">
                  <c:v>59.992000579833984</c:v>
                </c:pt>
                <c:pt idx="300">
                  <c:v>59.993000030517578</c:v>
                </c:pt>
              </c:numCache>
            </c:numRef>
          </c:val>
          <c:smooth val="0"/>
          <c:extLst>
            <c:ext xmlns:c16="http://schemas.microsoft.com/office/drawing/2014/chart" uri="{C3380CC4-5D6E-409C-BE32-E72D297353CC}">
              <c16:uniqueId val="{00000000-42E7-4EC3-8603-C03E50F0052B}"/>
            </c:ext>
          </c:extLst>
        </c:ser>
        <c:ser>
          <c:idx val="1"/>
          <c:order val="1"/>
          <c:tx>
            <c:strRef>
              <c:f>'FFR Auto Deployment'!$C$1</c:f>
              <c:strCache>
                <c:ptCount val="1"/>
                <c:pt idx="0">
                  <c:v>FFR Deployment Treshold</c:v>
                </c:pt>
              </c:strCache>
            </c:strRef>
          </c:tx>
          <c:spPr>
            <a:ln w="19050" cap="rnd">
              <a:solidFill>
                <a:srgbClr val="C00000"/>
              </a:solidFill>
              <a:prstDash val="sysDot"/>
              <a:round/>
            </a:ln>
            <a:effectLst/>
          </c:spPr>
          <c:marker>
            <c:symbol val="none"/>
          </c:marker>
          <c:val>
            <c:numRef>
              <c:f>'FFR Auto Deployment'!$C$2:$C$302</c:f>
              <c:numCache>
                <c:formatCode>General</c:formatCode>
                <c:ptCount val="301"/>
                <c:pt idx="0">
                  <c:v>59.85</c:v>
                </c:pt>
                <c:pt idx="1">
                  <c:v>59.85</c:v>
                </c:pt>
                <c:pt idx="2">
                  <c:v>59.85</c:v>
                </c:pt>
                <c:pt idx="3">
                  <c:v>59.85</c:v>
                </c:pt>
                <c:pt idx="4">
                  <c:v>59.85</c:v>
                </c:pt>
                <c:pt idx="5">
                  <c:v>59.85</c:v>
                </c:pt>
                <c:pt idx="6">
                  <c:v>59.85</c:v>
                </c:pt>
                <c:pt idx="7">
                  <c:v>59.85</c:v>
                </c:pt>
                <c:pt idx="8">
                  <c:v>59.85</c:v>
                </c:pt>
                <c:pt idx="9">
                  <c:v>59.85</c:v>
                </c:pt>
                <c:pt idx="10">
                  <c:v>59.85</c:v>
                </c:pt>
                <c:pt idx="11">
                  <c:v>59.85</c:v>
                </c:pt>
                <c:pt idx="12">
                  <c:v>59.85</c:v>
                </c:pt>
                <c:pt idx="13">
                  <c:v>59.85</c:v>
                </c:pt>
                <c:pt idx="14">
                  <c:v>59.85</c:v>
                </c:pt>
                <c:pt idx="15">
                  <c:v>59.85</c:v>
                </c:pt>
                <c:pt idx="16">
                  <c:v>59.85</c:v>
                </c:pt>
                <c:pt idx="17">
                  <c:v>59.85</c:v>
                </c:pt>
                <c:pt idx="18">
                  <c:v>59.85</c:v>
                </c:pt>
                <c:pt idx="19">
                  <c:v>59.85</c:v>
                </c:pt>
                <c:pt idx="20">
                  <c:v>59.85</c:v>
                </c:pt>
                <c:pt idx="21">
                  <c:v>59.85</c:v>
                </c:pt>
                <c:pt idx="22">
                  <c:v>59.85</c:v>
                </c:pt>
                <c:pt idx="23">
                  <c:v>59.85</c:v>
                </c:pt>
                <c:pt idx="24">
                  <c:v>59.85</c:v>
                </c:pt>
                <c:pt idx="25">
                  <c:v>59.85</c:v>
                </c:pt>
                <c:pt idx="26">
                  <c:v>59.85</c:v>
                </c:pt>
                <c:pt idx="27">
                  <c:v>59.85</c:v>
                </c:pt>
                <c:pt idx="28">
                  <c:v>59.85</c:v>
                </c:pt>
                <c:pt idx="29">
                  <c:v>59.85</c:v>
                </c:pt>
                <c:pt idx="30">
                  <c:v>59.85</c:v>
                </c:pt>
                <c:pt idx="31">
                  <c:v>59.85</c:v>
                </c:pt>
                <c:pt idx="32">
                  <c:v>59.85</c:v>
                </c:pt>
                <c:pt idx="33">
                  <c:v>59.85</c:v>
                </c:pt>
                <c:pt idx="34">
                  <c:v>59.85</c:v>
                </c:pt>
                <c:pt idx="35">
                  <c:v>59.85</c:v>
                </c:pt>
                <c:pt idx="36">
                  <c:v>59.85</c:v>
                </c:pt>
                <c:pt idx="37">
                  <c:v>59.85</c:v>
                </c:pt>
                <c:pt idx="38">
                  <c:v>59.85</c:v>
                </c:pt>
                <c:pt idx="39">
                  <c:v>59.85</c:v>
                </c:pt>
                <c:pt idx="40">
                  <c:v>59.85</c:v>
                </c:pt>
                <c:pt idx="41">
                  <c:v>59.85</c:v>
                </c:pt>
                <c:pt idx="42">
                  <c:v>59.85</c:v>
                </c:pt>
                <c:pt idx="43">
                  <c:v>59.85</c:v>
                </c:pt>
                <c:pt idx="44">
                  <c:v>59.85</c:v>
                </c:pt>
                <c:pt idx="45">
                  <c:v>59.85</c:v>
                </c:pt>
                <c:pt idx="46">
                  <c:v>59.85</c:v>
                </c:pt>
                <c:pt idx="47">
                  <c:v>59.85</c:v>
                </c:pt>
                <c:pt idx="48">
                  <c:v>59.85</c:v>
                </c:pt>
                <c:pt idx="49">
                  <c:v>59.85</c:v>
                </c:pt>
                <c:pt idx="50">
                  <c:v>59.85</c:v>
                </c:pt>
                <c:pt idx="51">
                  <c:v>59.85</c:v>
                </c:pt>
                <c:pt idx="52">
                  <c:v>59.85</c:v>
                </c:pt>
                <c:pt idx="53">
                  <c:v>59.85</c:v>
                </c:pt>
                <c:pt idx="54">
                  <c:v>59.85</c:v>
                </c:pt>
                <c:pt idx="55">
                  <c:v>59.85</c:v>
                </c:pt>
                <c:pt idx="56">
                  <c:v>59.85</c:v>
                </c:pt>
                <c:pt idx="57">
                  <c:v>59.85</c:v>
                </c:pt>
                <c:pt idx="58">
                  <c:v>59.85</c:v>
                </c:pt>
                <c:pt idx="59">
                  <c:v>59.85</c:v>
                </c:pt>
                <c:pt idx="60">
                  <c:v>59.85</c:v>
                </c:pt>
                <c:pt idx="61">
                  <c:v>59.85</c:v>
                </c:pt>
                <c:pt idx="62">
                  <c:v>59.85</c:v>
                </c:pt>
                <c:pt idx="63">
                  <c:v>59.85</c:v>
                </c:pt>
                <c:pt idx="64">
                  <c:v>59.85</c:v>
                </c:pt>
                <c:pt idx="65">
                  <c:v>59.85</c:v>
                </c:pt>
                <c:pt idx="66">
                  <c:v>59.85</c:v>
                </c:pt>
                <c:pt idx="67">
                  <c:v>59.85</c:v>
                </c:pt>
                <c:pt idx="68">
                  <c:v>59.85</c:v>
                </c:pt>
                <c:pt idx="69">
                  <c:v>59.85</c:v>
                </c:pt>
                <c:pt idx="70">
                  <c:v>59.85</c:v>
                </c:pt>
                <c:pt idx="71">
                  <c:v>59.85</c:v>
                </c:pt>
                <c:pt idx="72">
                  <c:v>59.85</c:v>
                </c:pt>
                <c:pt idx="73">
                  <c:v>59.85</c:v>
                </c:pt>
                <c:pt idx="74">
                  <c:v>59.85</c:v>
                </c:pt>
                <c:pt idx="75">
                  <c:v>59.85</c:v>
                </c:pt>
                <c:pt idx="76">
                  <c:v>59.85</c:v>
                </c:pt>
                <c:pt idx="77">
                  <c:v>59.85</c:v>
                </c:pt>
                <c:pt idx="78">
                  <c:v>59.85</c:v>
                </c:pt>
                <c:pt idx="79">
                  <c:v>59.85</c:v>
                </c:pt>
                <c:pt idx="80">
                  <c:v>59.85</c:v>
                </c:pt>
                <c:pt idx="81">
                  <c:v>59.85</c:v>
                </c:pt>
                <c:pt idx="82">
                  <c:v>59.85</c:v>
                </c:pt>
                <c:pt idx="83">
                  <c:v>59.85</c:v>
                </c:pt>
                <c:pt idx="84">
                  <c:v>59.85</c:v>
                </c:pt>
                <c:pt idx="85">
                  <c:v>59.85</c:v>
                </c:pt>
                <c:pt idx="86">
                  <c:v>59.85</c:v>
                </c:pt>
                <c:pt idx="87">
                  <c:v>59.85</c:v>
                </c:pt>
                <c:pt idx="88">
                  <c:v>59.85</c:v>
                </c:pt>
                <c:pt idx="89">
                  <c:v>59.85</c:v>
                </c:pt>
                <c:pt idx="90">
                  <c:v>59.85</c:v>
                </c:pt>
                <c:pt idx="91">
                  <c:v>59.85</c:v>
                </c:pt>
                <c:pt idx="92">
                  <c:v>59.85</c:v>
                </c:pt>
                <c:pt idx="93">
                  <c:v>59.85</c:v>
                </c:pt>
                <c:pt idx="94">
                  <c:v>59.85</c:v>
                </c:pt>
                <c:pt idx="95">
                  <c:v>59.85</c:v>
                </c:pt>
                <c:pt idx="96">
                  <c:v>59.85</c:v>
                </c:pt>
                <c:pt idx="97">
                  <c:v>59.85</c:v>
                </c:pt>
                <c:pt idx="98">
                  <c:v>59.85</c:v>
                </c:pt>
                <c:pt idx="99">
                  <c:v>59.85</c:v>
                </c:pt>
                <c:pt idx="100">
                  <c:v>59.85</c:v>
                </c:pt>
                <c:pt idx="101">
                  <c:v>59.85</c:v>
                </c:pt>
                <c:pt idx="102">
                  <c:v>59.85</c:v>
                </c:pt>
                <c:pt idx="103">
                  <c:v>59.85</c:v>
                </c:pt>
                <c:pt idx="104">
                  <c:v>59.85</c:v>
                </c:pt>
                <c:pt idx="105">
                  <c:v>59.85</c:v>
                </c:pt>
                <c:pt idx="106">
                  <c:v>59.85</c:v>
                </c:pt>
                <c:pt idx="107">
                  <c:v>59.85</c:v>
                </c:pt>
                <c:pt idx="108">
                  <c:v>59.85</c:v>
                </c:pt>
                <c:pt idx="109">
                  <c:v>59.85</c:v>
                </c:pt>
                <c:pt idx="110">
                  <c:v>59.85</c:v>
                </c:pt>
                <c:pt idx="111">
                  <c:v>59.85</c:v>
                </c:pt>
                <c:pt idx="112">
                  <c:v>59.85</c:v>
                </c:pt>
                <c:pt idx="113">
                  <c:v>59.85</c:v>
                </c:pt>
                <c:pt idx="114">
                  <c:v>59.85</c:v>
                </c:pt>
                <c:pt idx="115">
                  <c:v>59.85</c:v>
                </c:pt>
                <c:pt idx="116">
                  <c:v>59.85</c:v>
                </c:pt>
                <c:pt idx="117">
                  <c:v>59.85</c:v>
                </c:pt>
                <c:pt idx="118">
                  <c:v>59.85</c:v>
                </c:pt>
                <c:pt idx="119">
                  <c:v>59.85</c:v>
                </c:pt>
                <c:pt idx="120">
                  <c:v>59.85</c:v>
                </c:pt>
                <c:pt idx="121">
                  <c:v>59.85</c:v>
                </c:pt>
                <c:pt idx="122">
                  <c:v>59.85</c:v>
                </c:pt>
                <c:pt idx="123">
                  <c:v>59.85</c:v>
                </c:pt>
                <c:pt idx="124">
                  <c:v>59.85</c:v>
                </c:pt>
                <c:pt idx="125">
                  <c:v>59.85</c:v>
                </c:pt>
                <c:pt idx="126">
                  <c:v>59.85</c:v>
                </c:pt>
                <c:pt idx="127">
                  <c:v>59.85</c:v>
                </c:pt>
                <c:pt idx="128">
                  <c:v>59.85</c:v>
                </c:pt>
                <c:pt idx="129">
                  <c:v>59.85</c:v>
                </c:pt>
                <c:pt idx="130">
                  <c:v>59.85</c:v>
                </c:pt>
                <c:pt idx="131">
                  <c:v>59.85</c:v>
                </c:pt>
                <c:pt idx="132">
                  <c:v>59.85</c:v>
                </c:pt>
                <c:pt idx="133">
                  <c:v>59.85</c:v>
                </c:pt>
                <c:pt idx="134">
                  <c:v>59.85</c:v>
                </c:pt>
                <c:pt idx="135">
                  <c:v>59.85</c:v>
                </c:pt>
                <c:pt idx="136">
                  <c:v>59.85</c:v>
                </c:pt>
                <c:pt idx="137">
                  <c:v>59.85</c:v>
                </c:pt>
                <c:pt idx="138">
                  <c:v>59.85</c:v>
                </c:pt>
                <c:pt idx="139">
                  <c:v>59.85</c:v>
                </c:pt>
                <c:pt idx="140">
                  <c:v>59.85</c:v>
                </c:pt>
                <c:pt idx="141">
                  <c:v>59.85</c:v>
                </c:pt>
                <c:pt idx="142">
                  <c:v>59.85</c:v>
                </c:pt>
                <c:pt idx="143">
                  <c:v>59.85</c:v>
                </c:pt>
                <c:pt idx="144">
                  <c:v>59.85</c:v>
                </c:pt>
                <c:pt idx="145">
                  <c:v>59.85</c:v>
                </c:pt>
                <c:pt idx="146">
                  <c:v>59.85</c:v>
                </c:pt>
                <c:pt idx="147">
                  <c:v>59.85</c:v>
                </c:pt>
                <c:pt idx="148">
                  <c:v>59.85</c:v>
                </c:pt>
                <c:pt idx="149">
                  <c:v>59.85</c:v>
                </c:pt>
                <c:pt idx="150">
                  <c:v>59.85</c:v>
                </c:pt>
                <c:pt idx="151">
                  <c:v>59.85</c:v>
                </c:pt>
                <c:pt idx="152">
                  <c:v>59.85</c:v>
                </c:pt>
                <c:pt idx="153">
                  <c:v>59.85</c:v>
                </c:pt>
                <c:pt idx="154">
                  <c:v>59.85</c:v>
                </c:pt>
                <c:pt idx="155">
                  <c:v>59.85</c:v>
                </c:pt>
                <c:pt idx="156">
                  <c:v>59.85</c:v>
                </c:pt>
                <c:pt idx="157">
                  <c:v>59.85</c:v>
                </c:pt>
                <c:pt idx="158">
                  <c:v>59.85</c:v>
                </c:pt>
                <c:pt idx="159">
                  <c:v>59.85</c:v>
                </c:pt>
                <c:pt idx="160">
                  <c:v>59.85</c:v>
                </c:pt>
                <c:pt idx="161">
                  <c:v>59.85</c:v>
                </c:pt>
                <c:pt idx="162">
                  <c:v>59.85</c:v>
                </c:pt>
                <c:pt idx="163">
                  <c:v>59.85</c:v>
                </c:pt>
                <c:pt idx="164">
                  <c:v>59.85</c:v>
                </c:pt>
                <c:pt idx="165">
                  <c:v>59.85</c:v>
                </c:pt>
                <c:pt idx="166">
                  <c:v>59.85</c:v>
                </c:pt>
                <c:pt idx="167">
                  <c:v>59.85</c:v>
                </c:pt>
                <c:pt idx="168">
                  <c:v>59.85</c:v>
                </c:pt>
                <c:pt idx="169">
                  <c:v>59.85</c:v>
                </c:pt>
                <c:pt idx="170">
                  <c:v>59.85</c:v>
                </c:pt>
                <c:pt idx="171">
                  <c:v>59.85</c:v>
                </c:pt>
                <c:pt idx="172">
                  <c:v>59.85</c:v>
                </c:pt>
                <c:pt idx="173">
                  <c:v>59.85</c:v>
                </c:pt>
                <c:pt idx="174">
                  <c:v>59.85</c:v>
                </c:pt>
                <c:pt idx="175">
                  <c:v>59.85</c:v>
                </c:pt>
                <c:pt idx="176">
                  <c:v>59.85</c:v>
                </c:pt>
                <c:pt idx="177">
                  <c:v>59.85</c:v>
                </c:pt>
                <c:pt idx="178">
                  <c:v>59.85</c:v>
                </c:pt>
                <c:pt idx="179">
                  <c:v>59.85</c:v>
                </c:pt>
                <c:pt idx="180">
                  <c:v>59.85</c:v>
                </c:pt>
                <c:pt idx="181">
                  <c:v>59.85</c:v>
                </c:pt>
                <c:pt idx="182">
                  <c:v>59.85</c:v>
                </c:pt>
                <c:pt idx="183">
                  <c:v>59.85</c:v>
                </c:pt>
                <c:pt idx="184">
                  <c:v>59.85</c:v>
                </c:pt>
                <c:pt idx="185">
                  <c:v>59.85</c:v>
                </c:pt>
                <c:pt idx="186">
                  <c:v>59.85</c:v>
                </c:pt>
                <c:pt idx="187">
                  <c:v>59.85</c:v>
                </c:pt>
                <c:pt idx="188">
                  <c:v>59.85</c:v>
                </c:pt>
                <c:pt idx="189">
                  <c:v>59.85</c:v>
                </c:pt>
                <c:pt idx="190">
                  <c:v>59.85</c:v>
                </c:pt>
                <c:pt idx="191">
                  <c:v>59.85</c:v>
                </c:pt>
                <c:pt idx="192">
                  <c:v>59.85</c:v>
                </c:pt>
                <c:pt idx="193">
                  <c:v>59.85</c:v>
                </c:pt>
                <c:pt idx="194">
                  <c:v>59.85</c:v>
                </c:pt>
                <c:pt idx="195">
                  <c:v>59.85</c:v>
                </c:pt>
                <c:pt idx="196">
                  <c:v>59.85</c:v>
                </c:pt>
                <c:pt idx="197">
                  <c:v>59.85</c:v>
                </c:pt>
                <c:pt idx="198">
                  <c:v>59.85</c:v>
                </c:pt>
                <c:pt idx="199">
                  <c:v>59.85</c:v>
                </c:pt>
                <c:pt idx="200">
                  <c:v>59.85</c:v>
                </c:pt>
                <c:pt idx="201">
                  <c:v>59.85</c:v>
                </c:pt>
                <c:pt idx="202">
                  <c:v>59.85</c:v>
                </c:pt>
                <c:pt idx="203">
                  <c:v>59.85</c:v>
                </c:pt>
                <c:pt idx="204">
                  <c:v>59.85</c:v>
                </c:pt>
                <c:pt idx="205">
                  <c:v>59.85</c:v>
                </c:pt>
                <c:pt idx="206">
                  <c:v>59.85</c:v>
                </c:pt>
                <c:pt idx="207">
                  <c:v>59.85</c:v>
                </c:pt>
                <c:pt idx="208">
                  <c:v>59.85</c:v>
                </c:pt>
                <c:pt idx="209">
                  <c:v>59.85</c:v>
                </c:pt>
                <c:pt idx="210">
                  <c:v>59.85</c:v>
                </c:pt>
                <c:pt idx="211">
                  <c:v>59.85</c:v>
                </c:pt>
                <c:pt idx="212">
                  <c:v>59.85</c:v>
                </c:pt>
                <c:pt idx="213">
                  <c:v>59.85</c:v>
                </c:pt>
                <c:pt idx="214">
                  <c:v>59.85</c:v>
                </c:pt>
                <c:pt idx="215">
                  <c:v>59.85</c:v>
                </c:pt>
                <c:pt idx="216">
                  <c:v>59.85</c:v>
                </c:pt>
                <c:pt idx="217">
                  <c:v>59.85</c:v>
                </c:pt>
                <c:pt idx="218">
                  <c:v>59.85</c:v>
                </c:pt>
                <c:pt idx="219">
                  <c:v>59.85</c:v>
                </c:pt>
                <c:pt idx="220">
                  <c:v>59.85</c:v>
                </c:pt>
                <c:pt idx="221">
                  <c:v>59.85</c:v>
                </c:pt>
                <c:pt idx="222">
                  <c:v>59.85</c:v>
                </c:pt>
                <c:pt idx="223">
                  <c:v>59.85</c:v>
                </c:pt>
                <c:pt idx="224">
                  <c:v>59.85</c:v>
                </c:pt>
                <c:pt idx="225">
                  <c:v>59.85</c:v>
                </c:pt>
                <c:pt idx="226">
                  <c:v>59.85</c:v>
                </c:pt>
                <c:pt idx="227">
                  <c:v>59.85</c:v>
                </c:pt>
                <c:pt idx="228">
                  <c:v>59.85</c:v>
                </c:pt>
                <c:pt idx="229">
                  <c:v>59.85</c:v>
                </c:pt>
                <c:pt idx="230">
                  <c:v>59.85</c:v>
                </c:pt>
                <c:pt idx="231">
                  <c:v>59.85</c:v>
                </c:pt>
                <c:pt idx="232">
                  <c:v>59.85</c:v>
                </c:pt>
                <c:pt idx="233">
                  <c:v>59.85</c:v>
                </c:pt>
                <c:pt idx="234">
                  <c:v>59.85</c:v>
                </c:pt>
                <c:pt idx="235">
                  <c:v>59.85</c:v>
                </c:pt>
                <c:pt idx="236">
                  <c:v>59.85</c:v>
                </c:pt>
                <c:pt idx="237">
                  <c:v>59.85</c:v>
                </c:pt>
                <c:pt idx="238">
                  <c:v>59.85</c:v>
                </c:pt>
                <c:pt idx="239">
                  <c:v>59.85</c:v>
                </c:pt>
                <c:pt idx="240">
                  <c:v>59.85</c:v>
                </c:pt>
                <c:pt idx="241">
                  <c:v>59.85</c:v>
                </c:pt>
                <c:pt idx="242">
                  <c:v>59.85</c:v>
                </c:pt>
                <c:pt idx="243">
                  <c:v>59.85</c:v>
                </c:pt>
                <c:pt idx="244">
                  <c:v>59.85</c:v>
                </c:pt>
                <c:pt idx="245">
                  <c:v>59.85</c:v>
                </c:pt>
                <c:pt idx="246">
                  <c:v>59.85</c:v>
                </c:pt>
                <c:pt idx="247">
                  <c:v>59.85</c:v>
                </c:pt>
                <c:pt idx="248">
                  <c:v>59.85</c:v>
                </c:pt>
                <c:pt idx="249">
                  <c:v>59.85</c:v>
                </c:pt>
                <c:pt idx="250">
                  <c:v>59.85</c:v>
                </c:pt>
                <c:pt idx="251">
                  <c:v>59.85</c:v>
                </c:pt>
                <c:pt idx="252">
                  <c:v>59.85</c:v>
                </c:pt>
                <c:pt idx="253">
                  <c:v>59.85</c:v>
                </c:pt>
                <c:pt idx="254">
                  <c:v>59.85</c:v>
                </c:pt>
                <c:pt idx="255">
                  <c:v>59.85</c:v>
                </c:pt>
                <c:pt idx="256">
                  <c:v>59.85</c:v>
                </c:pt>
                <c:pt idx="257">
                  <c:v>59.85</c:v>
                </c:pt>
                <c:pt idx="258">
                  <c:v>59.85</c:v>
                </c:pt>
                <c:pt idx="259">
                  <c:v>59.85</c:v>
                </c:pt>
                <c:pt idx="260">
                  <c:v>59.85</c:v>
                </c:pt>
                <c:pt idx="261">
                  <c:v>59.85</c:v>
                </c:pt>
                <c:pt idx="262">
                  <c:v>59.85</c:v>
                </c:pt>
                <c:pt idx="263">
                  <c:v>59.85</c:v>
                </c:pt>
                <c:pt idx="264">
                  <c:v>59.85</c:v>
                </c:pt>
                <c:pt idx="265">
                  <c:v>59.85</c:v>
                </c:pt>
                <c:pt idx="266">
                  <c:v>59.85</c:v>
                </c:pt>
                <c:pt idx="267">
                  <c:v>59.85</c:v>
                </c:pt>
                <c:pt idx="268">
                  <c:v>59.85</c:v>
                </c:pt>
                <c:pt idx="269">
                  <c:v>59.85</c:v>
                </c:pt>
                <c:pt idx="270">
                  <c:v>59.85</c:v>
                </c:pt>
                <c:pt idx="271">
                  <c:v>59.85</c:v>
                </c:pt>
                <c:pt idx="272">
                  <c:v>59.85</c:v>
                </c:pt>
                <c:pt idx="273">
                  <c:v>59.85</c:v>
                </c:pt>
                <c:pt idx="274">
                  <c:v>59.85</c:v>
                </c:pt>
                <c:pt idx="275">
                  <c:v>59.85</c:v>
                </c:pt>
                <c:pt idx="276">
                  <c:v>59.85</c:v>
                </c:pt>
                <c:pt idx="277">
                  <c:v>59.85</c:v>
                </c:pt>
                <c:pt idx="278">
                  <c:v>59.85</c:v>
                </c:pt>
                <c:pt idx="279">
                  <c:v>59.85</c:v>
                </c:pt>
                <c:pt idx="280">
                  <c:v>59.85</c:v>
                </c:pt>
                <c:pt idx="281">
                  <c:v>59.85</c:v>
                </c:pt>
                <c:pt idx="282">
                  <c:v>59.85</c:v>
                </c:pt>
                <c:pt idx="283">
                  <c:v>59.85</c:v>
                </c:pt>
                <c:pt idx="284">
                  <c:v>59.85</c:v>
                </c:pt>
                <c:pt idx="285">
                  <c:v>59.85</c:v>
                </c:pt>
                <c:pt idx="286">
                  <c:v>59.85</c:v>
                </c:pt>
                <c:pt idx="287">
                  <c:v>59.85</c:v>
                </c:pt>
                <c:pt idx="288">
                  <c:v>59.85</c:v>
                </c:pt>
                <c:pt idx="289">
                  <c:v>59.85</c:v>
                </c:pt>
                <c:pt idx="290">
                  <c:v>59.85</c:v>
                </c:pt>
                <c:pt idx="291">
                  <c:v>59.85</c:v>
                </c:pt>
                <c:pt idx="292">
                  <c:v>59.85</c:v>
                </c:pt>
                <c:pt idx="293">
                  <c:v>59.85</c:v>
                </c:pt>
                <c:pt idx="294">
                  <c:v>59.85</c:v>
                </c:pt>
                <c:pt idx="295">
                  <c:v>59.85</c:v>
                </c:pt>
                <c:pt idx="296">
                  <c:v>59.85</c:v>
                </c:pt>
                <c:pt idx="297">
                  <c:v>59.85</c:v>
                </c:pt>
                <c:pt idx="298">
                  <c:v>59.85</c:v>
                </c:pt>
                <c:pt idx="299">
                  <c:v>59.85</c:v>
                </c:pt>
                <c:pt idx="300">
                  <c:v>59.85</c:v>
                </c:pt>
              </c:numCache>
            </c:numRef>
          </c:val>
          <c:smooth val="0"/>
          <c:extLst>
            <c:ext xmlns:c16="http://schemas.microsoft.com/office/drawing/2014/chart" uri="{C3380CC4-5D6E-409C-BE32-E72D297353CC}">
              <c16:uniqueId val="{00000001-42E7-4EC3-8603-C03E50F0052B}"/>
            </c:ext>
          </c:extLst>
        </c:ser>
        <c:dLbls>
          <c:showLegendKey val="0"/>
          <c:showVal val="0"/>
          <c:showCatName val="0"/>
          <c:showSerName val="0"/>
          <c:showPercent val="0"/>
          <c:showBubbleSize val="0"/>
        </c:dLbls>
        <c:marker val="1"/>
        <c:smooth val="0"/>
        <c:axId val="1340210671"/>
        <c:axId val="1340207311"/>
      </c:lineChart>
      <c:lineChart>
        <c:grouping val="standard"/>
        <c:varyColors val="0"/>
        <c:ser>
          <c:idx val="2"/>
          <c:order val="2"/>
          <c:tx>
            <c:strRef>
              <c:f>'FFR Auto Deployment'!$D$1</c:f>
              <c:strCache>
                <c:ptCount val="1"/>
                <c:pt idx="0">
                  <c:v>FFR-MW Output</c:v>
                </c:pt>
              </c:strCache>
            </c:strRef>
          </c:tx>
          <c:spPr>
            <a:ln w="28575" cap="rnd">
              <a:solidFill>
                <a:schemeClr val="accent3"/>
              </a:solidFill>
              <a:round/>
            </a:ln>
            <a:effectLst/>
          </c:spPr>
          <c:marker>
            <c:symbol val="none"/>
          </c:marker>
          <c:val>
            <c:numRef>
              <c:f>'FFR Auto Deployment'!$D$2:$D$302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10</c:v>
                </c:pt>
                <c:pt idx="51">
                  <c:v>10</c:v>
                </c:pt>
                <c:pt idx="52">
                  <c:v>10</c:v>
                </c:pt>
                <c:pt idx="53">
                  <c:v>10</c:v>
                </c:pt>
                <c:pt idx="54">
                  <c:v>10</c:v>
                </c:pt>
                <c:pt idx="55">
                  <c:v>10</c:v>
                </c:pt>
                <c:pt idx="56">
                  <c:v>10</c:v>
                </c:pt>
                <c:pt idx="57">
                  <c:v>10</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10</c:v>
                </c:pt>
                <c:pt idx="82">
                  <c:v>10</c:v>
                </c:pt>
                <c:pt idx="83">
                  <c:v>10</c:v>
                </c:pt>
                <c:pt idx="84">
                  <c:v>10</c:v>
                </c:pt>
                <c:pt idx="85">
                  <c:v>10</c:v>
                </c:pt>
                <c:pt idx="86">
                  <c:v>10</c:v>
                </c:pt>
                <c:pt idx="87">
                  <c:v>10</c:v>
                </c:pt>
                <c:pt idx="88">
                  <c:v>10</c:v>
                </c:pt>
                <c:pt idx="89">
                  <c:v>10</c:v>
                </c:pt>
                <c:pt idx="90">
                  <c:v>10</c:v>
                </c:pt>
                <c:pt idx="91">
                  <c:v>10</c:v>
                </c:pt>
                <c:pt idx="92">
                  <c:v>10</c:v>
                </c:pt>
                <c:pt idx="93">
                  <c:v>10</c:v>
                </c:pt>
                <c:pt idx="94">
                  <c:v>10</c:v>
                </c:pt>
                <c:pt idx="95">
                  <c:v>10</c:v>
                </c:pt>
                <c:pt idx="96">
                  <c:v>10</c:v>
                </c:pt>
                <c:pt idx="97">
                  <c:v>10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10</c:v>
                </c:pt>
                <c:pt idx="134">
                  <c:v>10</c:v>
                </c:pt>
                <c:pt idx="135">
                  <c:v>9.9</c:v>
                </c:pt>
                <c:pt idx="136">
                  <c:v>9.8000000000000007</c:v>
                </c:pt>
                <c:pt idx="137">
                  <c:v>9.7000000000000011</c:v>
                </c:pt>
                <c:pt idx="138">
                  <c:v>9.6000000000000014</c:v>
                </c:pt>
                <c:pt idx="139">
                  <c:v>9.5000000000000018</c:v>
                </c:pt>
                <c:pt idx="140">
                  <c:v>9.4000000000000021</c:v>
                </c:pt>
                <c:pt idx="141">
                  <c:v>9.3000000000000025</c:v>
                </c:pt>
                <c:pt idx="142">
                  <c:v>9.2000000000000028</c:v>
                </c:pt>
                <c:pt idx="143">
                  <c:v>9.1000000000000032</c:v>
                </c:pt>
                <c:pt idx="144">
                  <c:v>9.0000000000000036</c:v>
                </c:pt>
                <c:pt idx="145">
                  <c:v>8.9000000000000039</c:v>
                </c:pt>
                <c:pt idx="146">
                  <c:v>8.8000000000000043</c:v>
                </c:pt>
                <c:pt idx="147">
                  <c:v>8.7000000000000046</c:v>
                </c:pt>
                <c:pt idx="148">
                  <c:v>8.600000000000005</c:v>
                </c:pt>
                <c:pt idx="149">
                  <c:v>8.5000000000000053</c:v>
                </c:pt>
                <c:pt idx="150">
                  <c:v>8.4000000000000057</c:v>
                </c:pt>
                <c:pt idx="151">
                  <c:v>8.300000000000006</c:v>
                </c:pt>
                <c:pt idx="152">
                  <c:v>8.2000000000000064</c:v>
                </c:pt>
                <c:pt idx="153">
                  <c:v>8.1000000000000068</c:v>
                </c:pt>
                <c:pt idx="154">
                  <c:v>8.0000000000000071</c:v>
                </c:pt>
                <c:pt idx="155">
                  <c:v>7.9000000000000075</c:v>
                </c:pt>
                <c:pt idx="156">
                  <c:v>7.8000000000000078</c:v>
                </c:pt>
                <c:pt idx="157">
                  <c:v>7.7000000000000082</c:v>
                </c:pt>
                <c:pt idx="158">
                  <c:v>7.6000000000000085</c:v>
                </c:pt>
                <c:pt idx="159">
                  <c:v>7.5000000000000089</c:v>
                </c:pt>
                <c:pt idx="160">
                  <c:v>7.4000000000000092</c:v>
                </c:pt>
                <c:pt idx="161">
                  <c:v>7.3000000000000096</c:v>
                </c:pt>
                <c:pt idx="162">
                  <c:v>7.2000000000000099</c:v>
                </c:pt>
                <c:pt idx="163">
                  <c:v>7.1000000000000103</c:v>
                </c:pt>
                <c:pt idx="164">
                  <c:v>7.0000000000000107</c:v>
                </c:pt>
                <c:pt idx="165">
                  <c:v>6.900000000000011</c:v>
                </c:pt>
                <c:pt idx="166">
                  <c:v>6.8000000000000114</c:v>
                </c:pt>
                <c:pt idx="167">
                  <c:v>6.7000000000000117</c:v>
                </c:pt>
                <c:pt idx="168">
                  <c:v>6.6000000000000121</c:v>
                </c:pt>
                <c:pt idx="169">
                  <c:v>6.5000000000000124</c:v>
                </c:pt>
                <c:pt idx="170">
                  <c:v>6.4000000000000128</c:v>
                </c:pt>
                <c:pt idx="171">
                  <c:v>6.3000000000000131</c:v>
                </c:pt>
                <c:pt idx="172">
                  <c:v>6.2000000000000135</c:v>
                </c:pt>
                <c:pt idx="173">
                  <c:v>6.1000000000000139</c:v>
                </c:pt>
                <c:pt idx="174">
                  <c:v>6.0000000000000142</c:v>
                </c:pt>
                <c:pt idx="175">
                  <c:v>5.9000000000000146</c:v>
                </c:pt>
                <c:pt idx="176">
                  <c:v>5.8000000000000149</c:v>
                </c:pt>
                <c:pt idx="177">
                  <c:v>5.7000000000000153</c:v>
                </c:pt>
                <c:pt idx="178">
                  <c:v>5.6000000000000156</c:v>
                </c:pt>
                <c:pt idx="179">
                  <c:v>5.500000000000016</c:v>
                </c:pt>
                <c:pt idx="180">
                  <c:v>5.4000000000000163</c:v>
                </c:pt>
                <c:pt idx="181">
                  <c:v>5.3000000000000167</c:v>
                </c:pt>
                <c:pt idx="182">
                  <c:v>5.2000000000000171</c:v>
                </c:pt>
                <c:pt idx="183">
                  <c:v>5.1000000000000174</c:v>
                </c:pt>
                <c:pt idx="184">
                  <c:v>5.0000000000000178</c:v>
                </c:pt>
                <c:pt idx="185">
                  <c:v>4.9000000000000181</c:v>
                </c:pt>
                <c:pt idx="186">
                  <c:v>4.8000000000000185</c:v>
                </c:pt>
                <c:pt idx="187">
                  <c:v>4.7000000000000188</c:v>
                </c:pt>
                <c:pt idx="188">
                  <c:v>4.6000000000000192</c:v>
                </c:pt>
                <c:pt idx="189">
                  <c:v>4.5000000000000195</c:v>
                </c:pt>
                <c:pt idx="190">
                  <c:v>4.4000000000000199</c:v>
                </c:pt>
                <c:pt idx="191">
                  <c:v>4.3000000000000203</c:v>
                </c:pt>
                <c:pt idx="192">
                  <c:v>4.2000000000000206</c:v>
                </c:pt>
                <c:pt idx="193">
                  <c:v>4.100000000000021</c:v>
                </c:pt>
                <c:pt idx="194">
                  <c:v>4.0000000000000213</c:v>
                </c:pt>
                <c:pt idx="195">
                  <c:v>3.9000000000000212</c:v>
                </c:pt>
                <c:pt idx="196">
                  <c:v>3.8000000000000211</c:v>
                </c:pt>
                <c:pt idx="197">
                  <c:v>3.700000000000021</c:v>
                </c:pt>
                <c:pt idx="198">
                  <c:v>3.600000000000021</c:v>
                </c:pt>
                <c:pt idx="199">
                  <c:v>3.5000000000000209</c:v>
                </c:pt>
                <c:pt idx="200">
                  <c:v>3.4000000000000208</c:v>
                </c:pt>
                <c:pt idx="201">
                  <c:v>3.3000000000000207</c:v>
                </c:pt>
                <c:pt idx="202">
                  <c:v>3.2000000000000206</c:v>
                </c:pt>
                <c:pt idx="203">
                  <c:v>3.1000000000000205</c:v>
                </c:pt>
                <c:pt idx="204">
                  <c:v>3.0000000000000204</c:v>
                </c:pt>
                <c:pt idx="205">
                  <c:v>2.9000000000000203</c:v>
                </c:pt>
                <c:pt idx="206">
                  <c:v>2.8000000000000203</c:v>
                </c:pt>
                <c:pt idx="207">
                  <c:v>2.7000000000000202</c:v>
                </c:pt>
                <c:pt idx="208">
                  <c:v>2.6000000000000201</c:v>
                </c:pt>
                <c:pt idx="209">
                  <c:v>2.50000000000002</c:v>
                </c:pt>
                <c:pt idx="210">
                  <c:v>2.4000000000000199</c:v>
                </c:pt>
                <c:pt idx="211">
                  <c:v>2.3000000000000198</c:v>
                </c:pt>
                <c:pt idx="212">
                  <c:v>2.2000000000000197</c:v>
                </c:pt>
                <c:pt idx="213">
                  <c:v>2.1000000000000196</c:v>
                </c:pt>
                <c:pt idx="214">
                  <c:v>2.0000000000000195</c:v>
                </c:pt>
                <c:pt idx="215">
                  <c:v>1.9000000000000195</c:v>
                </c:pt>
                <c:pt idx="216">
                  <c:v>1.8000000000000194</c:v>
                </c:pt>
                <c:pt idx="217">
                  <c:v>1.7000000000000193</c:v>
                </c:pt>
                <c:pt idx="218">
                  <c:v>1.6000000000000192</c:v>
                </c:pt>
                <c:pt idx="219">
                  <c:v>1.5000000000000191</c:v>
                </c:pt>
                <c:pt idx="220">
                  <c:v>1.400000000000019</c:v>
                </c:pt>
                <c:pt idx="221">
                  <c:v>1.3000000000000189</c:v>
                </c:pt>
                <c:pt idx="222">
                  <c:v>1.2000000000000188</c:v>
                </c:pt>
                <c:pt idx="223">
                  <c:v>1.1000000000000187</c:v>
                </c:pt>
                <c:pt idx="224">
                  <c:v>1.0000000000000187</c:v>
                </c:pt>
                <c:pt idx="225">
                  <c:v>0.90000000000001867</c:v>
                </c:pt>
                <c:pt idx="226">
                  <c:v>0.8000000000000187</c:v>
                </c:pt>
                <c:pt idx="227">
                  <c:v>0.70000000000001872</c:v>
                </c:pt>
                <c:pt idx="228">
                  <c:v>0.60000000000001874</c:v>
                </c:pt>
                <c:pt idx="229">
                  <c:v>0.50000000000001876</c:v>
                </c:pt>
                <c:pt idx="230">
                  <c:v>0.40000000000001878</c:v>
                </c:pt>
                <c:pt idx="231">
                  <c:v>0.30000000000001881</c:v>
                </c:pt>
                <c:pt idx="232">
                  <c:v>0.2000000000000188</c:v>
                </c:pt>
                <c:pt idx="233">
                  <c:v>0.1000000000000188</c:v>
                </c:pt>
                <c:pt idx="234">
                  <c:v>1.8790524691780774E-14</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2-42E7-4EC3-8603-C03E50F0052B}"/>
            </c:ext>
          </c:extLst>
        </c:ser>
        <c:ser>
          <c:idx val="3"/>
          <c:order val="3"/>
          <c:tx>
            <c:strRef>
              <c:f>'FFR Auto Deployment'!$E$1</c:f>
              <c:strCache>
                <c:ptCount val="1"/>
                <c:pt idx="0">
                  <c:v>SCED BP</c:v>
                </c:pt>
              </c:strCache>
            </c:strRef>
          </c:tx>
          <c:spPr>
            <a:ln w="28575" cap="rnd">
              <a:solidFill>
                <a:schemeClr val="accent4"/>
              </a:solidFill>
              <a:round/>
            </a:ln>
            <a:effectLst/>
          </c:spPr>
          <c:marker>
            <c:symbol val="none"/>
          </c:marker>
          <c:val>
            <c:numRef>
              <c:f>'FFR Auto Deployment'!$E$2:$E$302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pt idx="100">
                  <c:v>0</c:v>
                </c:pt>
                <c:pt idx="101">
                  <c:v>0</c:v>
                </c:pt>
                <c:pt idx="102">
                  <c:v>0</c:v>
                </c:pt>
                <c:pt idx="103">
                  <c:v>0</c:v>
                </c:pt>
                <c:pt idx="104">
                  <c:v>0</c:v>
                </c:pt>
                <c:pt idx="105">
                  <c:v>0</c:v>
                </c:pt>
                <c:pt idx="106">
                  <c:v>0</c:v>
                </c:pt>
                <c:pt idx="107">
                  <c:v>0</c:v>
                </c:pt>
                <c:pt idx="108">
                  <c:v>0</c:v>
                </c:pt>
                <c:pt idx="109">
                  <c:v>0</c:v>
                </c:pt>
                <c:pt idx="110">
                  <c:v>0</c:v>
                </c:pt>
                <c:pt idx="111">
                  <c:v>0</c:v>
                </c:pt>
                <c:pt idx="112">
                  <c:v>0</c:v>
                </c:pt>
                <c:pt idx="113">
                  <c:v>0</c:v>
                </c:pt>
                <c:pt idx="114">
                  <c:v>0</c:v>
                </c:pt>
                <c:pt idx="115">
                  <c:v>0</c:v>
                </c:pt>
                <c:pt idx="116">
                  <c:v>0</c:v>
                </c:pt>
                <c:pt idx="117">
                  <c:v>0</c:v>
                </c:pt>
                <c:pt idx="118">
                  <c:v>0</c:v>
                </c:pt>
                <c:pt idx="119">
                  <c:v>0</c:v>
                </c:pt>
                <c:pt idx="120">
                  <c:v>0</c:v>
                </c:pt>
                <c:pt idx="121">
                  <c:v>0</c:v>
                </c:pt>
                <c:pt idx="122">
                  <c:v>0</c:v>
                </c:pt>
                <c:pt idx="123">
                  <c:v>0</c:v>
                </c:pt>
                <c:pt idx="124">
                  <c:v>0</c:v>
                </c:pt>
                <c:pt idx="125">
                  <c:v>0</c:v>
                </c:pt>
                <c:pt idx="126">
                  <c:v>0</c:v>
                </c:pt>
                <c:pt idx="127">
                  <c:v>0</c:v>
                </c:pt>
                <c:pt idx="128">
                  <c:v>0</c:v>
                </c:pt>
                <c:pt idx="129">
                  <c:v>0</c:v>
                </c:pt>
                <c:pt idx="130">
                  <c:v>0</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3-42E7-4EC3-8603-C03E50F0052B}"/>
            </c:ext>
          </c:extLst>
        </c:ser>
        <c:ser>
          <c:idx val="4"/>
          <c:order val="4"/>
          <c:tx>
            <c:strRef>
              <c:f>'FFR Auto Deployment'!$F$1</c:f>
              <c:strCache>
                <c:ptCount val="1"/>
                <c:pt idx="0">
                  <c:v>UDSP</c:v>
                </c:pt>
              </c:strCache>
            </c:strRef>
          </c:tx>
          <c:spPr>
            <a:ln w="28575" cap="rnd">
              <a:solidFill>
                <a:schemeClr val="accent5"/>
              </a:solidFill>
              <a:round/>
            </a:ln>
            <a:effectLst/>
          </c:spPr>
          <c:marker>
            <c:symbol val="none"/>
          </c:marker>
          <c:val>
            <c:numRef>
              <c:f>'FFR Auto Deployment'!$F$2:$F$302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10</c:v>
                </c:pt>
                <c:pt idx="53">
                  <c:v>10</c:v>
                </c:pt>
                <c:pt idx="54">
                  <c:v>10</c:v>
                </c:pt>
                <c:pt idx="55">
                  <c:v>10</c:v>
                </c:pt>
                <c:pt idx="56">
                  <c:v>10</c:v>
                </c:pt>
                <c:pt idx="57">
                  <c:v>10</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10</c:v>
                </c:pt>
                <c:pt idx="82">
                  <c:v>10</c:v>
                </c:pt>
                <c:pt idx="83">
                  <c:v>10</c:v>
                </c:pt>
                <c:pt idx="84">
                  <c:v>10</c:v>
                </c:pt>
                <c:pt idx="85">
                  <c:v>10</c:v>
                </c:pt>
                <c:pt idx="86">
                  <c:v>10</c:v>
                </c:pt>
                <c:pt idx="87">
                  <c:v>10</c:v>
                </c:pt>
                <c:pt idx="88">
                  <c:v>10</c:v>
                </c:pt>
                <c:pt idx="89">
                  <c:v>10</c:v>
                </c:pt>
                <c:pt idx="90">
                  <c:v>10</c:v>
                </c:pt>
                <c:pt idx="91">
                  <c:v>10</c:v>
                </c:pt>
                <c:pt idx="92">
                  <c:v>10</c:v>
                </c:pt>
                <c:pt idx="93">
                  <c:v>10</c:v>
                </c:pt>
                <c:pt idx="94">
                  <c:v>10</c:v>
                </c:pt>
                <c:pt idx="95">
                  <c:v>10</c:v>
                </c:pt>
                <c:pt idx="96">
                  <c:v>10</c:v>
                </c:pt>
                <c:pt idx="97">
                  <c:v>10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9.9</c:v>
                </c:pt>
                <c:pt idx="134">
                  <c:v>9.8000000000000007</c:v>
                </c:pt>
                <c:pt idx="135">
                  <c:v>9.7000000000000011</c:v>
                </c:pt>
                <c:pt idx="136">
                  <c:v>9.6000000000000014</c:v>
                </c:pt>
                <c:pt idx="137">
                  <c:v>9.5000000000000018</c:v>
                </c:pt>
                <c:pt idx="138">
                  <c:v>9.4000000000000021</c:v>
                </c:pt>
                <c:pt idx="139">
                  <c:v>9.3000000000000025</c:v>
                </c:pt>
                <c:pt idx="140">
                  <c:v>9.2000000000000028</c:v>
                </c:pt>
                <c:pt idx="141">
                  <c:v>9.1000000000000032</c:v>
                </c:pt>
                <c:pt idx="142">
                  <c:v>9.0000000000000036</c:v>
                </c:pt>
                <c:pt idx="143">
                  <c:v>8.9000000000000039</c:v>
                </c:pt>
                <c:pt idx="144">
                  <c:v>8.8000000000000043</c:v>
                </c:pt>
                <c:pt idx="145">
                  <c:v>8.7000000000000046</c:v>
                </c:pt>
                <c:pt idx="146">
                  <c:v>8.600000000000005</c:v>
                </c:pt>
                <c:pt idx="147">
                  <c:v>8.5000000000000053</c:v>
                </c:pt>
                <c:pt idx="148">
                  <c:v>8.4000000000000057</c:v>
                </c:pt>
                <c:pt idx="149">
                  <c:v>8.300000000000006</c:v>
                </c:pt>
                <c:pt idx="150">
                  <c:v>8.2000000000000064</c:v>
                </c:pt>
                <c:pt idx="151">
                  <c:v>8.1000000000000068</c:v>
                </c:pt>
                <c:pt idx="152">
                  <c:v>8.0000000000000071</c:v>
                </c:pt>
                <c:pt idx="153">
                  <c:v>7.9000000000000075</c:v>
                </c:pt>
                <c:pt idx="154">
                  <c:v>7.8000000000000078</c:v>
                </c:pt>
                <c:pt idx="155">
                  <c:v>7.7000000000000082</c:v>
                </c:pt>
                <c:pt idx="156">
                  <c:v>7.6000000000000085</c:v>
                </c:pt>
                <c:pt idx="157">
                  <c:v>7.5000000000000089</c:v>
                </c:pt>
                <c:pt idx="158">
                  <c:v>7.4000000000000092</c:v>
                </c:pt>
                <c:pt idx="159">
                  <c:v>7.3000000000000096</c:v>
                </c:pt>
                <c:pt idx="160">
                  <c:v>7.2000000000000099</c:v>
                </c:pt>
                <c:pt idx="161">
                  <c:v>7.1000000000000103</c:v>
                </c:pt>
                <c:pt idx="162">
                  <c:v>7.0000000000000107</c:v>
                </c:pt>
                <c:pt idx="163">
                  <c:v>6.900000000000011</c:v>
                </c:pt>
                <c:pt idx="164">
                  <c:v>6.8000000000000114</c:v>
                </c:pt>
                <c:pt idx="165">
                  <c:v>6.7000000000000117</c:v>
                </c:pt>
                <c:pt idx="166">
                  <c:v>6.6000000000000121</c:v>
                </c:pt>
                <c:pt idx="167">
                  <c:v>6.5000000000000124</c:v>
                </c:pt>
                <c:pt idx="168">
                  <c:v>6.4000000000000128</c:v>
                </c:pt>
                <c:pt idx="169">
                  <c:v>6.3000000000000131</c:v>
                </c:pt>
                <c:pt idx="170">
                  <c:v>6.2000000000000135</c:v>
                </c:pt>
                <c:pt idx="171">
                  <c:v>6.1000000000000139</c:v>
                </c:pt>
                <c:pt idx="172">
                  <c:v>6.0000000000000142</c:v>
                </c:pt>
                <c:pt idx="173">
                  <c:v>5.9000000000000146</c:v>
                </c:pt>
                <c:pt idx="174">
                  <c:v>5.8000000000000149</c:v>
                </c:pt>
                <c:pt idx="175">
                  <c:v>5.7000000000000153</c:v>
                </c:pt>
                <c:pt idx="176">
                  <c:v>5.6000000000000156</c:v>
                </c:pt>
                <c:pt idx="177">
                  <c:v>5.500000000000016</c:v>
                </c:pt>
                <c:pt idx="178">
                  <c:v>5.4000000000000163</c:v>
                </c:pt>
                <c:pt idx="179">
                  <c:v>5.3000000000000167</c:v>
                </c:pt>
                <c:pt idx="180">
                  <c:v>5.2000000000000171</c:v>
                </c:pt>
                <c:pt idx="181">
                  <c:v>5.1000000000000174</c:v>
                </c:pt>
                <c:pt idx="182">
                  <c:v>5.0000000000000178</c:v>
                </c:pt>
                <c:pt idx="183">
                  <c:v>4.9000000000000181</c:v>
                </c:pt>
                <c:pt idx="184">
                  <c:v>4.8000000000000185</c:v>
                </c:pt>
                <c:pt idx="185">
                  <c:v>4.7000000000000188</c:v>
                </c:pt>
                <c:pt idx="186">
                  <c:v>4.6000000000000192</c:v>
                </c:pt>
                <c:pt idx="187">
                  <c:v>4.5000000000000195</c:v>
                </c:pt>
                <c:pt idx="188">
                  <c:v>4.4000000000000199</c:v>
                </c:pt>
                <c:pt idx="189">
                  <c:v>4.3000000000000203</c:v>
                </c:pt>
                <c:pt idx="190">
                  <c:v>4.2000000000000206</c:v>
                </c:pt>
                <c:pt idx="191">
                  <c:v>4.100000000000021</c:v>
                </c:pt>
                <c:pt idx="192">
                  <c:v>4.0000000000000213</c:v>
                </c:pt>
                <c:pt idx="193">
                  <c:v>3.9000000000000212</c:v>
                </c:pt>
                <c:pt idx="194">
                  <c:v>3.8000000000000211</c:v>
                </c:pt>
                <c:pt idx="195">
                  <c:v>3.700000000000021</c:v>
                </c:pt>
                <c:pt idx="196">
                  <c:v>3.600000000000021</c:v>
                </c:pt>
                <c:pt idx="197">
                  <c:v>3.5000000000000209</c:v>
                </c:pt>
                <c:pt idx="198">
                  <c:v>3.4000000000000208</c:v>
                </c:pt>
                <c:pt idx="199">
                  <c:v>3.3000000000000207</c:v>
                </c:pt>
                <c:pt idx="200">
                  <c:v>3.2000000000000206</c:v>
                </c:pt>
                <c:pt idx="201">
                  <c:v>3.1000000000000205</c:v>
                </c:pt>
                <c:pt idx="202">
                  <c:v>3.0000000000000204</c:v>
                </c:pt>
                <c:pt idx="203">
                  <c:v>2.9000000000000203</c:v>
                </c:pt>
                <c:pt idx="204">
                  <c:v>2.8000000000000203</c:v>
                </c:pt>
                <c:pt idx="205">
                  <c:v>2.7000000000000202</c:v>
                </c:pt>
                <c:pt idx="206">
                  <c:v>2.6000000000000201</c:v>
                </c:pt>
                <c:pt idx="207">
                  <c:v>2.50000000000002</c:v>
                </c:pt>
                <c:pt idx="208">
                  <c:v>2.4000000000000199</c:v>
                </c:pt>
                <c:pt idx="209">
                  <c:v>2.3000000000000198</c:v>
                </c:pt>
                <c:pt idx="210">
                  <c:v>2.2000000000000197</c:v>
                </c:pt>
                <c:pt idx="211">
                  <c:v>2.1000000000000196</c:v>
                </c:pt>
                <c:pt idx="212">
                  <c:v>2.0000000000000195</c:v>
                </c:pt>
                <c:pt idx="213">
                  <c:v>1.9000000000000195</c:v>
                </c:pt>
                <c:pt idx="214">
                  <c:v>1.8000000000000194</c:v>
                </c:pt>
                <c:pt idx="215">
                  <c:v>1.7000000000000193</c:v>
                </c:pt>
                <c:pt idx="216">
                  <c:v>1.6000000000000192</c:v>
                </c:pt>
                <c:pt idx="217">
                  <c:v>1.5000000000000191</c:v>
                </c:pt>
                <c:pt idx="218">
                  <c:v>1.400000000000019</c:v>
                </c:pt>
                <c:pt idx="219">
                  <c:v>1.3000000000000189</c:v>
                </c:pt>
                <c:pt idx="220">
                  <c:v>1.2000000000000188</c:v>
                </c:pt>
                <c:pt idx="221">
                  <c:v>1.1000000000000187</c:v>
                </c:pt>
                <c:pt idx="222">
                  <c:v>1.0000000000000187</c:v>
                </c:pt>
                <c:pt idx="223">
                  <c:v>0.90000000000001867</c:v>
                </c:pt>
                <c:pt idx="224">
                  <c:v>0.8000000000000187</c:v>
                </c:pt>
                <c:pt idx="225">
                  <c:v>0.70000000000001872</c:v>
                </c:pt>
                <c:pt idx="226">
                  <c:v>0.60000000000001874</c:v>
                </c:pt>
                <c:pt idx="227">
                  <c:v>0.50000000000001876</c:v>
                </c:pt>
                <c:pt idx="228">
                  <c:v>0.40000000000001878</c:v>
                </c:pt>
                <c:pt idx="229">
                  <c:v>0.30000000000001881</c:v>
                </c:pt>
                <c:pt idx="230">
                  <c:v>0.2000000000000188</c:v>
                </c:pt>
                <c:pt idx="231">
                  <c:v>0.1000000000000188</c:v>
                </c:pt>
                <c:pt idx="232">
                  <c:v>1.8790524691780774E-14</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4-42E7-4EC3-8603-C03E50F0052B}"/>
            </c:ext>
          </c:extLst>
        </c:ser>
        <c:ser>
          <c:idx val="5"/>
          <c:order val="5"/>
          <c:tx>
            <c:strRef>
              <c:f>'FFR Auto Deployment'!$G$1</c:f>
              <c:strCache>
                <c:ptCount val="1"/>
                <c:pt idx="0">
                  <c:v>FFR ICCP Instruction(FFAC)</c:v>
                </c:pt>
              </c:strCache>
            </c:strRef>
          </c:tx>
          <c:spPr>
            <a:ln w="28575" cap="rnd">
              <a:solidFill>
                <a:schemeClr val="accent6"/>
              </a:solidFill>
              <a:round/>
            </a:ln>
            <a:effectLst/>
          </c:spPr>
          <c:marker>
            <c:symbol val="none"/>
          </c:marker>
          <c:val>
            <c:numRef>
              <c:f>'FFR Auto Deployment'!$G$2:$G$302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1</c:v>
                </c:pt>
                <c:pt idx="53">
                  <c:v>1</c:v>
                </c:pt>
                <c:pt idx="54">
                  <c:v>1</c:v>
                </c:pt>
                <c:pt idx="55">
                  <c:v>1</c:v>
                </c:pt>
                <c:pt idx="56">
                  <c:v>1</c:v>
                </c:pt>
                <c:pt idx="57">
                  <c:v>1</c:v>
                </c:pt>
                <c:pt idx="58">
                  <c:v>1</c:v>
                </c:pt>
                <c:pt idx="59">
                  <c:v>1</c:v>
                </c:pt>
                <c:pt idx="60">
                  <c:v>1</c:v>
                </c:pt>
                <c:pt idx="61">
                  <c:v>1</c:v>
                </c:pt>
                <c:pt idx="62">
                  <c:v>1</c:v>
                </c:pt>
                <c:pt idx="63">
                  <c:v>1</c:v>
                </c:pt>
                <c:pt idx="64">
                  <c:v>1</c:v>
                </c:pt>
                <c:pt idx="65">
                  <c:v>1</c:v>
                </c:pt>
                <c:pt idx="66">
                  <c:v>1</c:v>
                </c:pt>
                <c:pt idx="67">
                  <c:v>1</c:v>
                </c:pt>
                <c:pt idx="68">
                  <c:v>1</c:v>
                </c:pt>
                <c:pt idx="69">
                  <c:v>1</c:v>
                </c:pt>
                <c:pt idx="70">
                  <c:v>1</c:v>
                </c:pt>
                <c:pt idx="71">
                  <c:v>1</c:v>
                </c:pt>
                <c:pt idx="72">
                  <c:v>1</c:v>
                </c:pt>
                <c:pt idx="73">
                  <c:v>1</c:v>
                </c:pt>
                <c:pt idx="74">
                  <c:v>1</c:v>
                </c:pt>
                <c:pt idx="75">
                  <c:v>1</c:v>
                </c:pt>
                <c:pt idx="76">
                  <c:v>1</c:v>
                </c:pt>
                <c:pt idx="77">
                  <c:v>1</c:v>
                </c:pt>
                <c:pt idx="78">
                  <c:v>1</c:v>
                </c:pt>
                <c:pt idx="79">
                  <c:v>1</c:v>
                </c:pt>
                <c:pt idx="80">
                  <c:v>1</c:v>
                </c:pt>
                <c:pt idx="81">
                  <c:v>1</c:v>
                </c:pt>
                <c:pt idx="82">
                  <c:v>1</c:v>
                </c:pt>
                <c:pt idx="83">
                  <c:v>1</c:v>
                </c:pt>
                <c:pt idx="84">
                  <c:v>1</c:v>
                </c:pt>
                <c:pt idx="85">
                  <c:v>1</c:v>
                </c:pt>
                <c:pt idx="86">
                  <c:v>1</c:v>
                </c:pt>
                <c:pt idx="87">
                  <c:v>1</c:v>
                </c:pt>
                <c:pt idx="88">
                  <c:v>1</c:v>
                </c:pt>
                <c:pt idx="89">
                  <c:v>1</c:v>
                </c:pt>
                <c:pt idx="90">
                  <c:v>1</c:v>
                </c:pt>
                <c:pt idx="91">
                  <c:v>1</c:v>
                </c:pt>
                <c:pt idx="92">
                  <c:v>1</c:v>
                </c:pt>
                <c:pt idx="93">
                  <c:v>1</c:v>
                </c:pt>
                <c:pt idx="94">
                  <c:v>1</c:v>
                </c:pt>
                <c:pt idx="95">
                  <c:v>1</c:v>
                </c:pt>
                <c:pt idx="96">
                  <c:v>1</c:v>
                </c:pt>
                <c:pt idx="97">
                  <c:v>1</c:v>
                </c:pt>
                <c:pt idx="98">
                  <c:v>1</c:v>
                </c:pt>
                <c:pt idx="99">
                  <c:v>1</c:v>
                </c:pt>
                <c:pt idx="100">
                  <c:v>1</c:v>
                </c:pt>
                <c:pt idx="101">
                  <c:v>1</c:v>
                </c:pt>
                <c:pt idx="102">
                  <c:v>1</c:v>
                </c:pt>
                <c:pt idx="103">
                  <c:v>1</c:v>
                </c:pt>
                <c:pt idx="104">
                  <c:v>1</c:v>
                </c:pt>
                <c:pt idx="105">
                  <c:v>1</c:v>
                </c:pt>
                <c:pt idx="106">
                  <c:v>1</c:v>
                </c:pt>
                <c:pt idx="107">
                  <c:v>1</c:v>
                </c:pt>
                <c:pt idx="108">
                  <c:v>1</c:v>
                </c:pt>
                <c:pt idx="109">
                  <c:v>1</c:v>
                </c:pt>
                <c:pt idx="110">
                  <c:v>1</c:v>
                </c:pt>
                <c:pt idx="111">
                  <c:v>1</c:v>
                </c:pt>
                <c:pt idx="112">
                  <c:v>1</c:v>
                </c:pt>
                <c:pt idx="113">
                  <c:v>1</c:v>
                </c:pt>
                <c:pt idx="114">
                  <c:v>1</c:v>
                </c:pt>
                <c:pt idx="115">
                  <c:v>1</c:v>
                </c:pt>
                <c:pt idx="116">
                  <c:v>1</c:v>
                </c:pt>
                <c:pt idx="117">
                  <c:v>1</c:v>
                </c:pt>
                <c:pt idx="118">
                  <c:v>1</c:v>
                </c:pt>
                <c:pt idx="119">
                  <c:v>1</c:v>
                </c:pt>
                <c:pt idx="120">
                  <c:v>1</c:v>
                </c:pt>
                <c:pt idx="121">
                  <c:v>1</c:v>
                </c:pt>
                <c:pt idx="122">
                  <c:v>1</c:v>
                </c:pt>
                <c:pt idx="123">
                  <c:v>1</c:v>
                </c:pt>
                <c:pt idx="124">
                  <c:v>1</c:v>
                </c:pt>
                <c:pt idx="125">
                  <c:v>1</c:v>
                </c:pt>
                <c:pt idx="126">
                  <c:v>1</c:v>
                </c:pt>
                <c:pt idx="127">
                  <c:v>1</c:v>
                </c:pt>
                <c:pt idx="128">
                  <c:v>1</c:v>
                </c:pt>
                <c:pt idx="129">
                  <c:v>1</c:v>
                </c:pt>
                <c:pt idx="130">
                  <c:v>1</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5-42E7-4EC3-8603-C03E50F0052B}"/>
            </c:ext>
          </c:extLst>
        </c:ser>
        <c:dLbls>
          <c:showLegendKey val="0"/>
          <c:showVal val="0"/>
          <c:showCatName val="0"/>
          <c:showSerName val="0"/>
          <c:showPercent val="0"/>
          <c:showBubbleSize val="0"/>
        </c:dLbls>
        <c:marker val="1"/>
        <c:smooth val="0"/>
        <c:axId val="1254355071"/>
        <c:axId val="1345555151"/>
      </c:lineChart>
      <c:catAx>
        <c:axId val="1340210671"/>
        <c:scaling>
          <c:orientation val="minMax"/>
        </c:scaling>
        <c:delete val="1"/>
        <c:axPos val="b"/>
        <c:majorGridlines>
          <c:spPr>
            <a:ln w="9525" cap="flat" cmpd="sng" algn="ctr">
              <a:noFill/>
              <a:round/>
            </a:ln>
            <a:effectLst/>
          </c:spPr>
        </c:majorGridlines>
        <c:majorTickMark val="none"/>
        <c:minorTickMark val="none"/>
        <c:tickLblPos val="nextTo"/>
        <c:crossAx val="1340207311"/>
        <c:crosses val="autoZero"/>
        <c:auto val="1"/>
        <c:lblAlgn val="ctr"/>
        <c:lblOffset val="100"/>
        <c:noMultiLvlLbl val="0"/>
      </c:catAx>
      <c:valAx>
        <c:axId val="1340207311"/>
        <c:scaling>
          <c:orientation val="minMax"/>
          <c:min val="59.70000000000001"/>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40210671"/>
        <c:crosses val="autoZero"/>
        <c:crossBetween val="between"/>
      </c:valAx>
      <c:valAx>
        <c:axId val="1345555151"/>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54355071"/>
        <c:crosses val="max"/>
        <c:crossBetween val="between"/>
      </c:valAx>
      <c:catAx>
        <c:axId val="1254355071"/>
        <c:scaling>
          <c:orientation val="minMax"/>
        </c:scaling>
        <c:delete val="1"/>
        <c:axPos val="b"/>
        <c:majorTickMark val="out"/>
        <c:minorTickMark val="none"/>
        <c:tickLblPos val="nextTo"/>
        <c:crossAx val="1345555151"/>
        <c:crosses val="autoZero"/>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Samples!$B$1</c:f>
              <c:strCache>
                <c:ptCount val="1"/>
                <c:pt idx="0">
                  <c:v>ERCOT Frequency </c:v>
                </c:pt>
              </c:strCache>
            </c:strRef>
          </c:tx>
          <c:spPr>
            <a:ln w="28575" cap="rnd">
              <a:solidFill>
                <a:srgbClr val="C00000"/>
              </a:solidFill>
              <a:round/>
            </a:ln>
            <a:effectLst/>
          </c:spPr>
          <c:marker>
            <c:symbol val="none"/>
          </c:marker>
          <c:val>
            <c:numRef>
              <c:f>Samples!$B$2:$B$302</c:f>
              <c:numCache>
                <c:formatCode>General</c:formatCode>
                <c:ptCount val="301"/>
                <c:pt idx="0">
                  <c:v>60.008998870849609</c:v>
                </c:pt>
                <c:pt idx="1">
                  <c:v>60.007999420166016</c:v>
                </c:pt>
                <c:pt idx="2">
                  <c:v>60.006000518798828</c:v>
                </c:pt>
                <c:pt idx="3">
                  <c:v>60.004001617431641</c:v>
                </c:pt>
                <c:pt idx="4">
                  <c:v>60.002998352050781</c:v>
                </c:pt>
                <c:pt idx="5">
                  <c:v>60.000999450683594</c:v>
                </c:pt>
                <c:pt idx="6">
                  <c:v>60.000999450683594</c:v>
                </c:pt>
                <c:pt idx="7">
                  <c:v>60.000999450683594</c:v>
                </c:pt>
                <c:pt idx="8">
                  <c:v>60.000999450683594</c:v>
                </c:pt>
                <c:pt idx="9">
                  <c:v>60.000999450683594</c:v>
                </c:pt>
                <c:pt idx="10">
                  <c:v>60.000999450683594</c:v>
                </c:pt>
                <c:pt idx="11">
                  <c:v>60</c:v>
                </c:pt>
                <c:pt idx="12">
                  <c:v>60.001998901367188</c:v>
                </c:pt>
                <c:pt idx="13">
                  <c:v>60.001998901367188</c:v>
                </c:pt>
                <c:pt idx="14">
                  <c:v>60.000999450683594</c:v>
                </c:pt>
                <c:pt idx="15">
                  <c:v>60.001998901367188</c:v>
                </c:pt>
                <c:pt idx="16">
                  <c:v>60.005001068115234</c:v>
                </c:pt>
                <c:pt idx="17">
                  <c:v>60.004001617431641</c:v>
                </c:pt>
                <c:pt idx="18">
                  <c:v>60.004001617431641</c:v>
                </c:pt>
                <c:pt idx="19">
                  <c:v>60.004001617431641</c:v>
                </c:pt>
                <c:pt idx="20">
                  <c:v>60.006000518798828</c:v>
                </c:pt>
                <c:pt idx="21">
                  <c:v>60.006999969482422</c:v>
                </c:pt>
                <c:pt idx="22">
                  <c:v>60.006000518798828</c:v>
                </c:pt>
                <c:pt idx="23">
                  <c:v>60.006999969482422</c:v>
                </c:pt>
                <c:pt idx="24">
                  <c:v>60.006999969482422</c:v>
                </c:pt>
                <c:pt idx="25">
                  <c:v>60.006000518798828</c:v>
                </c:pt>
                <c:pt idx="26">
                  <c:v>60.006000518798828</c:v>
                </c:pt>
                <c:pt idx="27">
                  <c:v>60.005001068115234</c:v>
                </c:pt>
                <c:pt idx="28">
                  <c:v>60.004001617431641</c:v>
                </c:pt>
                <c:pt idx="29">
                  <c:v>60.002998352050781</c:v>
                </c:pt>
                <c:pt idx="30">
                  <c:v>60.001998901367188</c:v>
                </c:pt>
                <c:pt idx="31">
                  <c:v>60.000999450683594</c:v>
                </c:pt>
                <c:pt idx="32">
                  <c:v>60.000999450683594</c:v>
                </c:pt>
                <c:pt idx="33">
                  <c:v>60.000999450683594</c:v>
                </c:pt>
                <c:pt idx="34">
                  <c:v>59.999000549316406</c:v>
                </c:pt>
                <c:pt idx="35">
                  <c:v>59.995998382568359</c:v>
                </c:pt>
                <c:pt idx="36">
                  <c:v>59.993999481201172</c:v>
                </c:pt>
                <c:pt idx="37">
                  <c:v>59.992000579833984</c:v>
                </c:pt>
                <c:pt idx="38">
                  <c:v>59.990001678466797</c:v>
                </c:pt>
                <c:pt idx="39">
                  <c:v>59.988998413085938</c:v>
                </c:pt>
                <c:pt idx="40">
                  <c:v>59.98699951171875</c:v>
                </c:pt>
                <c:pt idx="41">
                  <c:v>59.985000610351563</c:v>
                </c:pt>
                <c:pt idx="42">
                  <c:v>59.983001708984375</c:v>
                </c:pt>
                <c:pt idx="43">
                  <c:v>59.983001708984375</c:v>
                </c:pt>
                <c:pt idx="44">
                  <c:v>59.983001708984375</c:v>
                </c:pt>
                <c:pt idx="45">
                  <c:v>59.983001708984375</c:v>
                </c:pt>
                <c:pt idx="46">
                  <c:v>59.981998443603516</c:v>
                </c:pt>
                <c:pt idx="47">
                  <c:v>59.983001708984375</c:v>
                </c:pt>
                <c:pt idx="48">
                  <c:v>59.966999053955078</c:v>
                </c:pt>
                <c:pt idx="49">
                  <c:v>59.897998809814453</c:v>
                </c:pt>
                <c:pt idx="50">
                  <c:v>59.834999084472656</c:v>
                </c:pt>
                <c:pt idx="51">
                  <c:v>59.798000335693359</c:v>
                </c:pt>
                <c:pt idx="52">
                  <c:v>59.7760009765625</c:v>
                </c:pt>
                <c:pt idx="53">
                  <c:v>59.764999389648438</c:v>
                </c:pt>
                <c:pt idx="54">
                  <c:v>59.762001037597656</c:v>
                </c:pt>
                <c:pt idx="55">
                  <c:v>59.769001007080078</c:v>
                </c:pt>
                <c:pt idx="56">
                  <c:v>59.779998779296875</c:v>
                </c:pt>
                <c:pt idx="57">
                  <c:v>59.797000885009766</c:v>
                </c:pt>
                <c:pt idx="58">
                  <c:v>59.819999694824219</c:v>
                </c:pt>
                <c:pt idx="59">
                  <c:v>59.839000701904297</c:v>
                </c:pt>
                <c:pt idx="60">
                  <c:v>59.853000640869141</c:v>
                </c:pt>
                <c:pt idx="61">
                  <c:v>59.866001129150391</c:v>
                </c:pt>
                <c:pt idx="62">
                  <c:v>59.875999450683594</c:v>
                </c:pt>
                <c:pt idx="63">
                  <c:v>59.883998870849609</c:v>
                </c:pt>
                <c:pt idx="64">
                  <c:v>59.888999938964844</c:v>
                </c:pt>
                <c:pt idx="65">
                  <c:v>59.893001556396484</c:v>
                </c:pt>
                <c:pt idx="66">
                  <c:v>59.895999908447266</c:v>
                </c:pt>
                <c:pt idx="67">
                  <c:v>59.898998260498047</c:v>
                </c:pt>
                <c:pt idx="68">
                  <c:v>59.900001525878906</c:v>
                </c:pt>
                <c:pt idx="69">
                  <c:v>59.9010009765625</c:v>
                </c:pt>
                <c:pt idx="70">
                  <c:v>59.900001525878906</c:v>
                </c:pt>
                <c:pt idx="71">
                  <c:v>59.898998260498047</c:v>
                </c:pt>
                <c:pt idx="72">
                  <c:v>59.898998260498047</c:v>
                </c:pt>
                <c:pt idx="73">
                  <c:v>59.900001525878906</c:v>
                </c:pt>
                <c:pt idx="74">
                  <c:v>59.897998809814453</c:v>
                </c:pt>
                <c:pt idx="75">
                  <c:v>59.897998809814453</c:v>
                </c:pt>
                <c:pt idx="76">
                  <c:v>59.898998260498047</c:v>
                </c:pt>
                <c:pt idx="77">
                  <c:v>59.900001525878906</c:v>
                </c:pt>
                <c:pt idx="78">
                  <c:v>59.902000427246094</c:v>
                </c:pt>
                <c:pt idx="79">
                  <c:v>59.902999877929688</c:v>
                </c:pt>
                <c:pt idx="80">
                  <c:v>59.903999328613281</c:v>
                </c:pt>
                <c:pt idx="81">
                  <c:v>59.904998779296875</c:v>
                </c:pt>
                <c:pt idx="82">
                  <c:v>59.905998229980469</c:v>
                </c:pt>
                <c:pt idx="83">
                  <c:v>59.907001495361328</c:v>
                </c:pt>
                <c:pt idx="84">
                  <c:v>59.908000946044922</c:v>
                </c:pt>
                <c:pt idx="85">
                  <c:v>59.908000946044922</c:v>
                </c:pt>
                <c:pt idx="86">
                  <c:v>59.908000946044922</c:v>
                </c:pt>
                <c:pt idx="87">
                  <c:v>59.909000396728516</c:v>
                </c:pt>
                <c:pt idx="88">
                  <c:v>59.909000396728516</c:v>
                </c:pt>
                <c:pt idx="89">
                  <c:v>59.909000396728516</c:v>
                </c:pt>
                <c:pt idx="90">
                  <c:v>59.908000946044922</c:v>
                </c:pt>
                <c:pt idx="91">
                  <c:v>59.908000946044922</c:v>
                </c:pt>
                <c:pt idx="92">
                  <c:v>59.909000396728516</c:v>
                </c:pt>
                <c:pt idx="93">
                  <c:v>59.910999298095703</c:v>
                </c:pt>
                <c:pt idx="94">
                  <c:v>59.910999298095703</c:v>
                </c:pt>
                <c:pt idx="95">
                  <c:v>59.912998199462891</c:v>
                </c:pt>
                <c:pt idx="96">
                  <c:v>59.91400146484375</c:v>
                </c:pt>
                <c:pt idx="97">
                  <c:v>59.915000915527344</c:v>
                </c:pt>
                <c:pt idx="98">
                  <c:v>59.916999816894531</c:v>
                </c:pt>
                <c:pt idx="99">
                  <c:v>59.919998168945313</c:v>
                </c:pt>
                <c:pt idx="100">
                  <c:v>59.919998168945313</c:v>
                </c:pt>
                <c:pt idx="101">
                  <c:v>59.919998168945313</c:v>
                </c:pt>
                <c:pt idx="102">
                  <c:v>59.919998168945313</c:v>
                </c:pt>
                <c:pt idx="103">
                  <c:v>59.921001434326172</c:v>
                </c:pt>
                <c:pt idx="104">
                  <c:v>59.922000885009766</c:v>
                </c:pt>
                <c:pt idx="105">
                  <c:v>59.922000885009766</c:v>
                </c:pt>
                <c:pt idx="106">
                  <c:v>59.923000335693359</c:v>
                </c:pt>
                <c:pt idx="107">
                  <c:v>59.923999786376953</c:v>
                </c:pt>
                <c:pt idx="108">
                  <c:v>59.924999237060547</c:v>
                </c:pt>
                <c:pt idx="109">
                  <c:v>59.923999786376953</c:v>
                </c:pt>
                <c:pt idx="110">
                  <c:v>59.923999786376953</c:v>
                </c:pt>
                <c:pt idx="111">
                  <c:v>59.925998687744141</c:v>
                </c:pt>
                <c:pt idx="112">
                  <c:v>59.926998138427734</c:v>
                </c:pt>
                <c:pt idx="113">
                  <c:v>59.928001403808594</c:v>
                </c:pt>
                <c:pt idx="114">
                  <c:v>59.929000854492188</c:v>
                </c:pt>
                <c:pt idx="115">
                  <c:v>59.929000854492188</c:v>
                </c:pt>
                <c:pt idx="116">
                  <c:v>59.930000305175781</c:v>
                </c:pt>
                <c:pt idx="117">
                  <c:v>59.929000854492188</c:v>
                </c:pt>
                <c:pt idx="118">
                  <c:v>59.929000854492188</c:v>
                </c:pt>
                <c:pt idx="119">
                  <c:v>59.931999206542969</c:v>
                </c:pt>
                <c:pt idx="120">
                  <c:v>59.937999725341797</c:v>
                </c:pt>
                <c:pt idx="121">
                  <c:v>59.942001342773438</c:v>
                </c:pt>
                <c:pt idx="122">
                  <c:v>59.945999145507813</c:v>
                </c:pt>
                <c:pt idx="123">
                  <c:v>59.948001861572266</c:v>
                </c:pt>
                <c:pt idx="124">
                  <c:v>59.949001312255859</c:v>
                </c:pt>
                <c:pt idx="125">
                  <c:v>59.949001312255859</c:v>
                </c:pt>
                <c:pt idx="126">
                  <c:v>59.949001312255859</c:v>
                </c:pt>
                <c:pt idx="127">
                  <c:v>59.949001312255859</c:v>
                </c:pt>
                <c:pt idx="128">
                  <c:v>59.948001861572266</c:v>
                </c:pt>
                <c:pt idx="129">
                  <c:v>59.949001312255859</c:v>
                </c:pt>
                <c:pt idx="130">
                  <c:v>59.950000762939453</c:v>
                </c:pt>
                <c:pt idx="131">
                  <c:v>59.950000762939453</c:v>
                </c:pt>
                <c:pt idx="132">
                  <c:v>59.950000762939453</c:v>
                </c:pt>
                <c:pt idx="133">
                  <c:v>59.950000762939453</c:v>
                </c:pt>
                <c:pt idx="134">
                  <c:v>59.950000762939453</c:v>
                </c:pt>
                <c:pt idx="135">
                  <c:v>59.950000762939453</c:v>
                </c:pt>
                <c:pt idx="136">
                  <c:v>59.951000213623047</c:v>
                </c:pt>
                <c:pt idx="137">
                  <c:v>59.951000213623047</c:v>
                </c:pt>
                <c:pt idx="138">
                  <c:v>59.951999664306641</c:v>
                </c:pt>
                <c:pt idx="139">
                  <c:v>59.951999664306641</c:v>
                </c:pt>
                <c:pt idx="140">
                  <c:v>59.951999664306641</c:v>
                </c:pt>
                <c:pt idx="141">
                  <c:v>59.952999114990234</c:v>
                </c:pt>
                <c:pt idx="142">
                  <c:v>59.952999114990234</c:v>
                </c:pt>
                <c:pt idx="143">
                  <c:v>59.952999114990234</c:v>
                </c:pt>
                <c:pt idx="144">
                  <c:v>59.952999114990234</c:v>
                </c:pt>
                <c:pt idx="145">
                  <c:v>59.952999114990234</c:v>
                </c:pt>
                <c:pt idx="146">
                  <c:v>59.952999114990234</c:v>
                </c:pt>
                <c:pt idx="147">
                  <c:v>59.952999114990234</c:v>
                </c:pt>
                <c:pt idx="148">
                  <c:v>59.952999114990234</c:v>
                </c:pt>
                <c:pt idx="149">
                  <c:v>59.953998565673828</c:v>
                </c:pt>
                <c:pt idx="150">
                  <c:v>59.952999114990234</c:v>
                </c:pt>
                <c:pt idx="151">
                  <c:v>59.953998565673828</c:v>
                </c:pt>
                <c:pt idx="152">
                  <c:v>59.953998565673828</c:v>
                </c:pt>
                <c:pt idx="153">
                  <c:v>59.953998565673828</c:v>
                </c:pt>
                <c:pt idx="154">
                  <c:v>59.953998565673828</c:v>
                </c:pt>
                <c:pt idx="155">
                  <c:v>59.953998565673828</c:v>
                </c:pt>
                <c:pt idx="156">
                  <c:v>59.953998565673828</c:v>
                </c:pt>
                <c:pt idx="157">
                  <c:v>59.952999114990234</c:v>
                </c:pt>
                <c:pt idx="158">
                  <c:v>59.953998565673828</c:v>
                </c:pt>
                <c:pt idx="159">
                  <c:v>59.952999114990234</c:v>
                </c:pt>
                <c:pt idx="160">
                  <c:v>59.952999114990234</c:v>
                </c:pt>
                <c:pt idx="161">
                  <c:v>59.952999114990234</c:v>
                </c:pt>
                <c:pt idx="162">
                  <c:v>59.952999114990234</c:v>
                </c:pt>
                <c:pt idx="163">
                  <c:v>59.953998565673828</c:v>
                </c:pt>
                <c:pt idx="164">
                  <c:v>59.953998565673828</c:v>
                </c:pt>
                <c:pt idx="165">
                  <c:v>59.953998565673828</c:v>
                </c:pt>
                <c:pt idx="166">
                  <c:v>59.955001831054688</c:v>
                </c:pt>
                <c:pt idx="167">
                  <c:v>59.955001831054688</c:v>
                </c:pt>
                <c:pt idx="168">
                  <c:v>59.956001281738281</c:v>
                </c:pt>
                <c:pt idx="169">
                  <c:v>59.956001281738281</c:v>
                </c:pt>
                <c:pt idx="170">
                  <c:v>59.955001831054688</c:v>
                </c:pt>
                <c:pt idx="171">
                  <c:v>59.955001831054688</c:v>
                </c:pt>
                <c:pt idx="172">
                  <c:v>59.956001281738281</c:v>
                </c:pt>
                <c:pt idx="173">
                  <c:v>59.958000183105469</c:v>
                </c:pt>
                <c:pt idx="174">
                  <c:v>59.958999633789063</c:v>
                </c:pt>
                <c:pt idx="175">
                  <c:v>59.96099853515625</c:v>
                </c:pt>
                <c:pt idx="176">
                  <c:v>59.962001800537109</c:v>
                </c:pt>
                <c:pt idx="177">
                  <c:v>59.964000701904297</c:v>
                </c:pt>
                <c:pt idx="178">
                  <c:v>59.965000152587891</c:v>
                </c:pt>
                <c:pt idx="179">
                  <c:v>59.964000701904297</c:v>
                </c:pt>
                <c:pt idx="180">
                  <c:v>59.964000701904297</c:v>
                </c:pt>
                <c:pt idx="181">
                  <c:v>59.964000701904297</c:v>
                </c:pt>
                <c:pt idx="182">
                  <c:v>59.963001251220703</c:v>
                </c:pt>
                <c:pt idx="183">
                  <c:v>59.963001251220703</c:v>
                </c:pt>
                <c:pt idx="184">
                  <c:v>59.963001251220703</c:v>
                </c:pt>
                <c:pt idx="185">
                  <c:v>59.962001800537109</c:v>
                </c:pt>
                <c:pt idx="186">
                  <c:v>59.962001800537109</c:v>
                </c:pt>
                <c:pt idx="187">
                  <c:v>59.96099853515625</c:v>
                </c:pt>
                <c:pt idx="188">
                  <c:v>59.959999084472656</c:v>
                </c:pt>
                <c:pt idx="189">
                  <c:v>59.958000183105469</c:v>
                </c:pt>
                <c:pt idx="190">
                  <c:v>59.958000183105469</c:v>
                </c:pt>
                <c:pt idx="191">
                  <c:v>59.958999633789063</c:v>
                </c:pt>
                <c:pt idx="192">
                  <c:v>59.96099853515625</c:v>
                </c:pt>
                <c:pt idx="193">
                  <c:v>59.962001800537109</c:v>
                </c:pt>
                <c:pt idx="194">
                  <c:v>59.964000701904297</c:v>
                </c:pt>
                <c:pt idx="195">
                  <c:v>59.966999053955078</c:v>
                </c:pt>
                <c:pt idx="196">
                  <c:v>59.967998504638672</c:v>
                </c:pt>
                <c:pt idx="197">
                  <c:v>59.970001220703125</c:v>
                </c:pt>
                <c:pt idx="198">
                  <c:v>59.970001220703125</c:v>
                </c:pt>
                <c:pt idx="199">
                  <c:v>59.970001220703125</c:v>
                </c:pt>
                <c:pt idx="200">
                  <c:v>59.971000671386719</c:v>
                </c:pt>
                <c:pt idx="201">
                  <c:v>59.970001220703125</c:v>
                </c:pt>
                <c:pt idx="202">
                  <c:v>59.970001220703125</c:v>
                </c:pt>
                <c:pt idx="203">
                  <c:v>59.971000671386719</c:v>
                </c:pt>
                <c:pt idx="204">
                  <c:v>59.972000122070313</c:v>
                </c:pt>
                <c:pt idx="205">
                  <c:v>59.972000122070313</c:v>
                </c:pt>
                <c:pt idx="206">
                  <c:v>59.972000122070313</c:v>
                </c:pt>
                <c:pt idx="207">
                  <c:v>59.972000122070313</c:v>
                </c:pt>
                <c:pt idx="208">
                  <c:v>59.972000122070313</c:v>
                </c:pt>
                <c:pt idx="209">
                  <c:v>59.972000122070313</c:v>
                </c:pt>
                <c:pt idx="210">
                  <c:v>59.972999572753906</c:v>
                </c:pt>
                <c:pt idx="211">
                  <c:v>59.9739990234375</c:v>
                </c:pt>
                <c:pt idx="212">
                  <c:v>59.9739990234375</c:v>
                </c:pt>
                <c:pt idx="213">
                  <c:v>59.9739990234375</c:v>
                </c:pt>
                <c:pt idx="214">
                  <c:v>59.9739990234375</c:v>
                </c:pt>
                <c:pt idx="215">
                  <c:v>59.9739990234375</c:v>
                </c:pt>
                <c:pt idx="216">
                  <c:v>59.9739990234375</c:v>
                </c:pt>
                <c:pt idx="217">
                  <c:v>59.9739990234375</c:v>
                </c:pt>
                <c:pt idx="218">
                  <c:v>59.974998474121094</c:v>
                </c:pt>
                <c:pt idx="219">
                  <c:v>59.974998474121094</c:v>
                </c:pt>
                <c:pt idx="220">
                  <c:v>59.974998474121094</c:v>
                </c:pt>
                <c:pt idx="221">
                  <c:v>59.974998474121094</c:v>
                </c:pt>
                <c:pt idx="222">
                  <c:v>59.974998474121094</c:v>
                </c:pt>
                <c:pt idx="223">
                  <c:v>59.976001739501953</c:v>
                </c:pt>
                <c:pt idx="224">
                  <c:v>59.974998474121094</c:v>
                </c:pt>
                <c:pt idx="225">
                  <c:v>59.976001739501953</c:v>
                </c:pt>
                <c:pt idx="226">
                  <c:v>59.976001739501953</c:v>
                </c:pt>
                <c:pt idx="227">
                  <c:v>59.977001190185547</c:v>
                </c:pt>
                <c:pt idx="228">
                  <c:v>59.977001190185547</c:v>
                </c:pt>
                <c:pt idx="229">
                  <c:v>59.976001739501953</c:v>
                </c:pt>
                <c:pt idx="230">
                  <c:v>59.976001739501953</c:v>
                </c:pt>
                <c:pt idx="231">
                  <c:v>59.974998474121094</c:v>
                </c:pt>
                <c:pt idx="232">
                  <c:v>59.972999572753906</c:v>
                </c:pt>
                <c:pt idx="233">
                  <c:v>59.971000671386719</c:v>
                </c:pt>
                <c:pt idx="234">
                  <c:v>59.969001770019531</c:v>
                </c:pt>
                <c:pt idx="235">
                  <c:v>59.965000152587891</c:v>
                </c:pt>
                <c:pt idx="236">
                  <c:v>59.963001251220703</c:v>
                </c:pt>
                <c:pt idx="237">
                  <c:v>59.962001800537109</c:v>
                </c:pt>
                <c:pt idx="238">
                  <c:v>59.962001800537109</c:v>
                </c:pt>
                <c:pt idx="239">
                  <c:v>59.962001800537109</c:v>
                </c:pt>
                <c:pt idx="240">
                  <c:v>59.962001800537109</c:v>
                </c:pt>
                <c:pt idx="241">
                  <c:v>59.963001251220703</c:v>
                </c:pt>
                <c:pt idx="242">
                  <c:v>59.964000701904297</c:v>
                </c:pt>
                <c:pt idx="243">
                  <c:v>59.965000152587891</c:v>
                </c:pt>
                <c:pt idx="244">
                  <c:v>59.965999603271484</c:v>
                </c:pt>
                <c:pt idx="245">
                  <c:v>59.966999053955078</c:v>
                </c:pt>
                <c:pt idx="246">
                  <c:v>59.966999053955078</c:v>
                </c:pt>
                <c:pt idx="247">
                  <c:v>59.966999053955078</c:v>
                </c:pt>
                <c:pt idx="248">
                  <c:v>59.971000671386719</c:v>
                </c:pt>
                <c:pt idx="249">
                  <c:v>59.9739990234375</c:v>
                </c:pt>
                <c:pt idx="250">
                  <c:v>59.974998474121094</c:v>
                </c:pt>
                <c:pt idx="251">
                  <c:v>59.974998474121094</c:v>
                </c:pt>
                <c:pt idx="252">
                  <c:v>59.976001739501953</c:v>
                </c:pt>
                <c:pt idx="253">
                  <c:v>59.977001190185547</c:v>
                </c:pt>
                <c:pt idx="254">
                  <c:v>59.977001190185547</c:v>
                </c:pt>
                <c:pt idx="255">
                  <c:v>59.976001739501953</c:v>
                </c:pt>
                <c:pt idx="256">
                  <c:v>59.976001739501953</c:v>
                </c:pt>
                <c:pt idx="257">
                  <c:v>59.976001739501953</c:v>
                </c:pt>
                <c:pt idx="258">
                  <c:v>59.977001190185547</c:v>
                </c:pt>
                <c:pt idx="259">
                  <c:v>59.978000640869141</c:v>
                </c:pt>
                <c:pt idx="260">
                  <c:v>59.978000640869141</c:v>
                </c:pt>
                <c:pt idx="261">
                  <c:v>59.979000091552734</c:v>
                </c:pt>
                <c:pt idx="262">
                  <c:v>59.979999542236328</c:v>
                </c:pt>
                <c:pt idx="263">
                  <c:v>59.980998992919922</c:v>
                </c:pt>
                <c:pt idx="264">
                  <c:v>59.981998443603516</c:v>
                </c:pt>
                <c:pt idx="265">
                  <c:v>59.981998443603516</c:v>
                </c:pt>
                <c:pt idx="266">
                  <c:v>59.983001708984375</c:v>
                </c:pt>
                <c:pt idx="267">
                  <c:v>59.981998443603516</c:v>
                </c:pt>
                <c:pt idx="268">
                  <c:v>59.981998443603516</c:v>
                </c:pt>
                <c:pt idx="269">
                  <c:v>59.981998443603516</c:v>
                </c:pt>
                <c:pt idx="270">
                  <c:v>59.980998992919922</c:v>
                </c:pt>
                <c:pt idx="271">
                  <c:v>59.980998992919922</c:v>
                </c:pt>
                <c:pt idx="272">
                  <c:v>59.979999542236328</c:v>
                </c:pt>
                <c:pt idx="273">
                  <c:v>59.979999542236328</c:v>
                </c:pt>
                <c:pt idx="274">
                  <c:v>59.979999542236328</c:v>
                </c:pt>
                <c:pt idx="275">
                  <c:v>59.979999542236328</c:v>
                </c:pt>
                <c:pt idx="276">
                  <c:v>59.979999542236328</c:v>
                </c:pt>
                <c:pt idx="277">
                  <c:v>59.979999542236328</c:v>
                </c:pt>
                <c:pt idx="278">
                  <c:v>59.980998992919922</c:v>
                </c:pt>
                <c:pt idx="279">
                  <c:v>59.980998992919922</c:v>
                </c:pt>
                <c:pt idx="280">
                  <c:v>59.981998443603516</c:v>
                </c:pt>
                <c:pt idx="281">
                  <c:v>59.981998443603516</c:v>
                </c:pt>
                <c:pt idx="282">
                  <c:v>59.983001708984375</c:v>
                </c:pt>
                <c:pt idx="283">
                  <c:v>59.983001708984375</c:v>
                </c:pt>
                <c:pt idx="284">
                  <c:v>59.983001708984375</c:v>
                </c:pt>
                <c:pt idx="285">
                  <c:v>59.984001159667969</c:v>
                </c:pt>
                <c:pt idx="286">
                  <c:v>59.985000610351563</c:v>
                </c:pt>
                <c:pt idx="287">
                  <c:v>59.985000610351563</c:v>
                </c:pt>
                <c:pt idx="288">
                  <c:v>59.986000061035156</c:v>
                </c:pt>
                <c:pt idx="289">
                  <c:v>59.98699951171875</c:v>
                </c:pt>
                <c:pt idx="290">
                  <c:v>59.98699951171875</c:v>
                </c:pt>
                <c:pt idx="291">
                  <c:v>59.98699951171875</c:v>
                </c:pt>
                <c:pt idx="292">
                  <c:v>59.986000061035156</c:v>
                </c:pt>
                <c:pt idx="293">
                  <c:v>59.98699951171875</c:v>
                </c:pt>
                <c:pt idx="294">
                  <c:v>59.98699951171875</c:v>
                </c:pt>
                <c:pt idx="295">
                  <c:v>59.987998962402344</c:v>
                </c:pt>
                <c:pt idx="296">
                  <c:v>59.987998962402344</c:v>
                </c:pt>
                <c:pt idx="297">
                  <c:v>59.988998413085938</c:v>
                </c:pt>
                <c:pt idx="298">
                  <c:v>59.991001129150391</c:v>
                </c:pt>
                <c:pt idx="299">
                  <c:v>59.992000579833984</c:v>
                </c:pt>
                <c:pt idx="300">
                  <c:v>59.993000030517578</c:v>
                </c:pt>
              </c:numCache>
            </c:numRef>
          </c:val>
          <c:smooth val="0"/>
          <c:extLst>
            <c:ext xmlns:c16="http://schemas.microsoft.com/office/drawing/2014/chart" uri="{C3380CC4-5D6E-409C-BE32-E72D297353CC}">
              <c16:uniqueId val="{00000000-295D-4CA4-9246-23D42B054F5D}"/>
            </c:ext>
          </c:extLst>
        </c:ser>
        <c:ser>
          <c:idx val="1"/>
          <c:order val="1"/>
          <c:tx>
            <c:strRef>
              <c:f>Samples!$C$1</c:f>
              <c:strCache>
                <c:ptCount val="1"/>
                <c:pt idx="0">
                  <c:v>FFR Deployment Treshold</c:v>
                </c:pt>
              </c:strCache>
            </c:strRef>
          </c:tx>
          <c:spPr>
            <a:ln w="19050" cap="rnd">
              <a:solidFill>
                <a:srgbClr val="C00000"/>
              </a:solidFill>
              <a:prstDash val="sysDot"/>
              <a:round/>
            </a:ln>
            <a:effectLst/>
          </c:spPr>
          <c:marker>
            <c:symbol val="none"/>
          </c:marker>
          <c:val>
            <c:numRef>
              <c:f>Samples!$C$2:$C$302</c:f>
              <c:numCache>
                <c:formatCode>General</c:formatCode>
                <c:ptCount val="301"/>
                <c:pt idx="0">
                  <c:v>59.85</c:v>
                </c:pt>
                <c:pt idx="1">
                  <c:v>59.85</c:v>
                </c:pt>
                <c:pt idx="2">
                  <c:v>59.85</c:v>
                </c:pt>
                <c:pt idx="3">
                  <c:v>59.85</c:v>
                </c:pt>
                <c:pt idx="4">
                  <c:v>59.85</c:v>
                </c:pt>
                <c:pt idx="5">
                  <c:v>59.85</c:v>
                </c:pt>
                <c:pt idx="6">
                  <c:v>59.85</c:v>
                </c:pt>
                <c:pt idx="7">
                  <c:v>59.85</c:v>
                </c:pt>
                <c:pt idx="8">
                  <c:v>59.85</c:v>
                </c:pt>
                <c:pt idx="9">
                  <c:v>59.85</c:v>
                </c:pt>
                <c:pt idx="10">
                  <c:v>59.85</c:v>
                </c:pt>
                <c:pt idx="11">
                  <c:v>59.85</c:v>
                </c:pt>
                <c:pt idx="12">
                  <c:v>59.85</c:v>
                </c:pt>
                <c:pt idx="13">
                  <c:v>59.85</c:v>
                </c:pt>
                <c:pt idx="14">
                  <c:v>59.85</c:v>
                </c:pt>
                <c:pt idx="15">
                  <c:v>59.85</c:v>
                </c:pt>
                <c:pt idx="16">
                  <c:v>59.85</c:v>
                </c:pt>
                <c:pt idx="17">
                  <c:v>59.85</c:v>
                </c:pt>
                <c:pt idx="18">
                  <c:v>59.85</c:v>
                </c:pt>
                <c:pt idx="19">
                  <c:v>59.85</c:v>
                </c:pt>
                <c:pt idx="20">
                  <c:v>59.85</c:v>
                </c:pt>
                <c:pt idx="21">
                  <c:v>59.85</c:v>
                </c:pt>
                <c:pt idx="22">
                  <c:v>59.85</c:v>
                </c:pt>
                <c:pt idx="23">
                  <c:v>59.85</c:v>
                </c:pt>
                <c:pt idx="24">
                  <c:v>59.85</c:v>
                </c:pt>
                <c:pt idx="25">
                  <c:v>59.85</c:v>
                </c:pt>
                <c:pt idx="26">
                  <c:v>59.85</c:v>
                </c:pt>
                <c:pt idx="27">
                  <c:v>59.85</c:v>
                </c:pt>
                <c:pt idx="28">
                  <c:v>59.85</c:v>
                </c:pt>
                <c:pt idx="29">
                  <c:v>59.85</c:v>
                </c:pt>
                <c:pt idx="30">
                  <c:v>59.85</c:v>
                </c:pt>
                <c:pt idx="31">
                  <c:v>59.85</c:v>
                </c:pt>
                <c:pt idx="32">
                  <c:v>59.85</c:v>
                </c:pt>
                <c:pt idx="33">
                  <c:v>59.85</c:v>
                </c:pt>
                <c:pt idx="34">
                  <c:v>59.85</c:v>
                </c:pt>
                <c:pt idx="35">
                  <c:v>59.85</c:v>
                </c:pt>
                <c:pt idx="36">
                  <c:v>59.85</c:v>
                </c:pt>
                <c:pt idx="37">
                  <c:v>59.85</c:v>
                </c:pt>
                <c:pt idx="38">
                  <c:v>59.85</c:v>
                </c:pt>
                <c:pt idx="39">
                  <c:v>59.85</c:v>
                </c:pt>
                <c:pt idx="40">
                  <c:v>59.85</c:v>
                </c:pt>
                <c:pt idx="41">
                  <c:v>59.85</c:v>
                </c:pt>
                <c:pt idx="42">
                  <c:v>59.85</c:v>
                </c:pt>
                <c:pt idx="43">
                  <c:v>59.85</c:v>
                </c:pt>
                <c:pt idx="44">
                  <c:v>59.85</c:v>
                </c:pt>
                <c:pt idx="45">
                  <c:v>59.85</c:v>
                </c:pt>
                <c:pt idx="46">
                  <c:v>59.85</c:v>
                </c:pt>
                <c:pt idx="47">
                  <c:v>59.85</c:v>
                </c:pt>
                <c:pt idx="48">
                  <c:v>59.85</c:v>
                </c:pt>
                <c:pt idx="49">
                  <c:v>59.85</c:v>
                </c:pt>
                <c:pt idx="50">
                  <c:v>59.85</c:v>
                </c:pt>
                <c:pt idx="51">
                  <c:v>59.85</c:v>
                </c:pt>
                <c:pt idx="52">
                  <c:v>59.85</c:v>
                </c:pt>
                <c:pt idx="53">
                  <c:v>59.85</c:v>
                </c:pt>
                <c:pt idx="54">
                  <c:v>59.85</c:v>
                </c:pt>
                <c:pt idx="55">
                  <c:v>59.85</c:v>
                </c:pt>
                <c:pt idx="56">
                  <c:v>59.85</c:v>
                </c:pt>
                <c:pt idx="57">
                  <c:v>59.85</c:v>
                </c:pt>
                <c:pt idx="58">
                  <c:v>59.85</c:v>
                </c:pt>
                <c:pt idx="59">
                  <c:v>59.85</c:v>
                </c:pt>
                <c:pt idx="60">
                  <c:v>59.85</c:v>
                </c:pt>
                <c:pt idx="61">
                  <c:v>59.85</c:v>
                </c:pt>
                <c:pt idx="62">
                  <c:v>59.85</c:v>
                </c:pt>
                <c:pt idx="63">
                  <c:v>59.85</c:v>
                </c:pt>
                <c:pt idx="64">
                  <c:v>59.85</c:v>
                </c:pt>
                <c:pt idx="65">
                  <c:v>59.85</c:v>
                </c:pt>
                <c:pt idx="66">
                  <c:v>59.85</c:v>
                </c:pt>
                <c:pt idx="67">
                  <c:v>59.85</c:v>
                </c:pt>
                <c:pt idx="68">
                  <c:v>59.85</c:v>
                </c:pt>
                <c:pt idx="69">
                  <c:v>59.85</c:v>
                </c:pt>
                <c:pt idx="70">
                  <c:v>59.85</c:v>
                </c:pt>
                <c:pt idx="71">
                  <c:v>59.85</c:v>
                </c:pt>
                <c:pt idx="72">
                  <c:v>59.85</c:v>
                </c:pt>
                <c:pt idx="73">
                  <c:v>59.85</c:v>
                </c:pt>
                <c:pt idx="74">
                  <c:v>59.85</c:v>
                </c:pt>
                <c:pt idx="75">
                  <c:v>59.85</c:v>
                </c:pt>
                <c:pt idx="76">
                  <c:v>59.85</c:v>
                </c:pt>
                <c:pt idx="77">
                  <c:v>59.85</c:v>
                </c:pt>
                <c:pt idx="78">
                  <c:v>59.85</c:v>
                </c:pt>
                <c:pt idx="79">
                  <c:v>59.85</c:v>
                </c:pt>
                <c:pt idx="80">
                  <c:v>59.85</c:v>
                </c:pt>
                <c:pt idx="81">
                  <c:v>59.85</c:v>
                </c:pt>
                <c:pt idx="82">
                  <c:v>59.85</c:v>
                </c:pt>
                <c:pt idx="83">
                  <c:v>59.85</c:v>
                </c:pt>
                <c:pt idx="84">
                  <c:v>59.85</c:v>
                </c:pt>
                <c:pt idx="85">
                  <c:v>59.85</c:v>
                </c:pt>
                <c:pt idx="86">
                  <c:v>59.85</c:v>
                </c:pt>
                <c:pt idx="87">
                  <c:v>59.85</c:v>
                </c:pt>
                <c:pt idx="88">
                  <c:v>59.85</c:v>
                </c:pt>
                <c:pt idx="89">
                  <c:v>59.85</c:v>
                </c:pt>
                <c:pt idx="90">
                  <c:v>59.85</c:v>
                </c:pt>
                <c:pt idx="91">
                  <c:v>59.85</c:v>
                </c:pt>
                <c:pt idx="92">
                  <c:v>59.85</c:v>
                </c:pt>
                <c:pt idx="93">
                  <c:v>59.85</c:v>
                </c:pt>
                <c:pt idx="94">
                  <c:v>59.85</c:v>
                </c:pt>
                <c:pt idx="95">
                  <c:v>59.85</c:v>
                </c:pt>
                <c:pt idx="96">
                  <c:v>59.85</c:v>
                </c:pt>
                <c:pt idx="97">
                  <c:v>59.85</c:v>
                </c:pt>
                <c:pt idx="98">
                  <c:v>59.85</c:v>
                </c:pt>
                <c:pt idx="99">
                  <c:v>59.85</c:v>
                </c:pt>
                <c:pt idx="100">
                  <c:v>59.85</c:v>
                </c:pt>
                <c:pt idx="101">
                  <c:v>59.85</c:v>
                </c:pt>
                <c:pt idx="102">
                  <c:v>59.85</c:v>
                </c:pt>
                <c:pt idx="103">
                  <c:v>59.85</c:v>
                </c:pt>
                <c:pt idx="104">
                  <c:v>59.85</c:v>
                </c:pt>
                <c:pt idx="105">
                  <c:v>59.85</c:v>
                </c:pt>
                <c:pt idx="106">
                  <c:v>59.85</c:v>
                </c:pt>
                <c:pt idx="107">
                  <c:v>59.85</c:v>
                </c:pt>
                <c:pt idx="108">
                  <c:v>59.85</c:v>
                </c:pt>
                <c:pt idx="109">
                  <c:v>59.85</c:v>
                </c:pt>
                <c:pt idx="110">
                  <c:v>59.85</c:v>
                </c:pt>
                <c:pt idx="111">
                  <c:v>59.85</c:v>
                </c:pt>
                <c:pt idx="112">
                  <c:v>59.85</c:v>
                </c:pt>
                <c:pt idx="113">
                  <c:v>59.85</c:v>
                </c:pt>
                <c:pt idx="114">
                  <c:v>59.85</c:v>
                </c:pt>
                <c:pt idx="115">
                  <c:v>59.85</c:v>
                </c:pt>
                <c:pt idx="116">
                  <c:v>59.85</c:v>
                </c:pt>
                <c:pt idx="117">
                  <c:v>59.85</c:v>
                </c:pt>
                <c:pt idx="118">
                  <c:v>59.85</c:v>
                </c:pt>
                <c:pt idx="119">
                  <c:v>59.85</c:v>
                </c:pt>
                <c:pt idx="120">
                  <c:v>59.85</c:v>
                </c:pt>
                <c:pt idx="121">
                  <c:v>59.85</c:v>
                </c:pt>
                <c:pt idx="122">
                  <c:v>59.85</c:v>
                </c:pt>
                <c:pt idx="123">
                  <c:v>59.85</c:v>
                </c:pt>
                <c:pt idx="124">
                  <c:v>59.85</c:v>
                </c:pt>
                <c:pt idx="125">
                  <c:v>59.85</c:v>
                </c:pt>
                <c:pt idx="126">
                  <c:v>59.85</c:v>
                </c:pt>
                <c:pt idx="127">
                  <c:v>59.85</c:v>
                </c:pt>
                <c:pt idx="128">
                  <c:v>59.85</c:v>
                </c:pt>
                <c:pt idx="129">
                  <c:v>59.85</c:v>
                </c:pt>
                <c:pt idx="130">
                  <c:v>59.85</c:v>
                </c:pt>
                <c:pt idx="131">
                  <c:v>59.85</c:v>
                </c:pt>
                <c:pt idx="132">
                  <c:v>59.85</c:v>
                </c:pt>
                <c:pt idx="133">
                  <c:v>59.85</c:v>
                </c:pt>
                <c:pt idx="134">
                  <c:v>59.85</c:v>
                </c:pt>
                <c:pt idx="135">
                  <c:v>59.85</c:v>
                </c:pt>
                <c:pt idx="136">
                  <c:v>59.85</c:v>
                </c:pt>
                <c:pt idx="137">
                  <c:v>59.85</c:v>
                </c:pt>
                <c:pt idx="138">
                  <c:v>59.85</c:v>
                </c:pt>
                <c:pt idx="139">
                  <c:v>59.85</c:v>
                </c:pt>
                <c:pt idx="140">
                  <c:v>59.85</c:v>
                </c:pt>
                <c:pt idx="141">
                  <c:v>59.85</c:v>
                </c:pt>
                <c:pt idx="142">
                  <c:v>59.85</c:v>
                </c:pt>
                <c:pt idx="143">
                  <c:v>59.85</c:v>
                </c:pt>
                <c:pt idx="144">
                  <c:v>59.85</c:v>
                </c:pt>
                <c:pt idx="145">
                  <c:v>59.85</c:v>
                </c:pt>
                <c:pt idx="146">
                  <c:v>59.85</c:v>
                </c:pt>
                <c:pt idx="147">
                  <c:v>59.85</c:v>
                </c:pt>
                <c:pt idx="148">
                  <c:v>59.85</c:v>
                </c:pt>
                <c:pt idx="149">
                  <c:v>59.85</c:v>
                </c:pt>
                <c:pt idx="150">
                  <c:v>59.85</c:v>
                </c:pt>
                <c:pt idx="151">
                  <c:v>59.85</c:v>
                </c:pt>
                <c:pt idx="152">
                  <c:v>59.85</c:v>
                </c:pt>
                <c:pt idx="153">
                  <c:v>59.85</c:v>
                </c:pt>
                <c:pt idx="154">
                  <c:v>59.85</c:v>
                </c:pt>
                <c:pt idx="155">
                  <c:v>59.85</c:v>
                </c:pt>
                <c:pt idx="156">
                  <c:v>59.85</c:v>
                </c:pt>
                <c:pt idx="157">
                  <c:v>59.85</c:v>
                </c:pt>
                <c:pt idx="158">
                  <c:v>59.85</c:v>
                </c:pt>
                <c:pt idx="159">
                  <c:v>59.85</c:v>
                </c:pt>
                <c:pt idx="160">
                  <c:v>59.85</c:v>
                </c:pt>
                <c:pt idx="161">
                  <c:v>59.85</c:v>
                </c:pt>
                <c:pt idx="162">
                  <c:v>59.85</c:v>
                </c:pt>
                <c:pt idx="163">
                  <c:v>59.85</c:v>
                </c:pt>
                <c:pt idx="164">
                  <c:v>59.85</c:v>
                </c:pt>
                <c:pt idx="165">
                  <c:v>59.85</c:v>
                </c:pt>
                <c:pt idx="166">
                  <c:v>59.85</c:v>
                </c:pt>
                <c:pt idx="167">
                  <c:v>59.85</c:v>
                </c:pt>
                <c:pt idx="168">
                  <c:v>59.85</c:v>
                </c:pt>
                <c:pt idx="169">
                  <c:v>59.85</c:v>
                </c:pt>
                <c:pt idx="170">
                  <c:v>59.85</c:v>
                </c:pt>
                <c:pt idx="171">
                  <c:v>59.85</c:v>
                </c:pt>
                <c:pt idx="172">
                  <c:v>59.85</c:v>
                </c:pt>
                <c:pt idx="173">
                  <c:v>59.85</c:v>
                </c:pt>
                <c:pt idx="174">
                  <c:v>59.85</c:v>
                </c:pt>
                <c:pt idx="175">
                  <c:v>59.85</c:v>
                </c:pt>
                <c:pt idx="176">
                  <c:v>59.85</c:v>
                </c:pt>
                <c:pt idx="177">
                  <c:v>59.85</c:v>
                </c:pt>
                <c:pt idx="178">
                  <c:v>59.85</c:v>
                </c:pt>
                <c:pt idx="179">
                  <c:v>59.85</c:v>
                </c:pt>
                <c:pt idx="180">
                  <c:v>59.85</c:v>
                </c:pt>
                <c:pt idx="181">
                  <c:v>59.85</c:v>
                </c:pt>
                <c:pt idx="182">
                  <c:v>59.85</c:v>
                </c:pt>
                <c:pt idx="183">
                  <c:v>59.85</c:v>
                </c:pt>
                <c:pt idx="184">
                  <c:v>59.85</c:v>
                </c:pt>
                <c:pt idx="185">
                  <c:v>59.85</c:v>
                </c:pt>
                <c:pt idx="186">
                  <c:v>59.85</c:v>
                </c:pt>
                <c:pt idx="187">
                  <c:v>59.85</c:v>
                </c:pt>
                <c:pt idx="188">
                  <c:v>59.85</c:v>
                </c:pt>
                <c:pt idx="189">
                  <c:v>59.85</c:v>
                </c:pt>
                <c:pt idx="190">
                  <c:v>59.85</c:v>
                </c:pt>
                <c:pt idx="191">
                  <c:v>59.85</c:v>
                </c:pt>
                <c:pt idx="192">
                  <c:v>59.85</c:v>
                </c:pt>
                <c:pt idx="193">
                  <c:v>59.85</c:v>
                </c:pt>
                <c:pt idx="194">
                  <c:v>59.85</c:v>
                </c:pt>
                <c:pt idx="195">
                  <c:v>59.85</c:v>
                </c:pt>
                <c:pt idx="196">
                  <c:v>59.85</c:v>
                </c:pt>
                <c:pt idx="197">
                  <c:v>59.85</c:v>
                </c:pt>
                <c:pt idx="198">
                  <c:v>59.85</c:v>
                </c:pt>
                <c:pt idx="199">
                  <c:v>59.85</c:v>
                </c:pt>
                <c:pt idx="200">
                  <c:v>59.85</c:v>
                </c:pt>
                <c:pt idx="201">
                  <c:v>59.85</c:v>
                </c:pt>
                <c:pt idx="202">
                  <c:v>59.85</c:v>
                </c:pt>
                <c:pt idx="203">
                  <c:v>59.85</c:v>
                </c:pt>
                <c:pt idx="204">
                  <c:v>59.85</c:v>
                </c:pt>
                <c:pt idx="205">
                  <c:v>59.85</c:v>
                </c:pt>
                <c:pt idx="206">
                  <c:v>59.85</c:v>
                </c:pt>
                <c:pt idx="207">
                  <c:v>59.85</c:v>
                </c:pt>
                <c:pt idx="208">
                  <c:v>59.85</c:v>
                </c:pt>
                <c:pt idx="209">
                  <c:v>59.85</c:v>
                </c:pt>
                <c:pt idx="210">
                  <c:v>59.85</c:v>
                </c:pt>
                <c:pt idx="211">
                  <c:v>59.85</c:v>
                </c:pt>
                <c:pt idx="212">
                  <c:v>59.85</c:v>
                </c:pt>
                <c:pt idx="213">
                  <c:v>59.85</c:v>
                </c:pt>
                <c:pt idx="214">
                  <c:v>59.85</c:v>
                </c:pt>
                <c:pt idx="215">
                  <c:v>59.85</c:v>
                </c:pt>
                <c:pt idx="216">
                  <c:v>59.85</c:v>
                </c:pt>
                <c:pt idx="217">
                  <c:v>59.85</c:v>
                </c:pt>
                <c:pt idx="218">
                  <c:v>59.85</c:v>
                </c:pt>
                <c:pt idx="219">
                  <c:v>59.85</c:v>
                </c:pt>
                <c:pt idx="220">
                  <c:v>59.85</c:v>
                </c:pt>
                <c:pt idx="221">
                  <c:v>59.85</c:v>
                </c:pt>
                <c:pt idx="222">
                  <c:v>59.85</c:v>
                </c:pt>
                <c:pt idx="223">
                  <c:v>59.85</c:v>
                </c:pt>
                <c:pt idx="224">
                  <c:v>59.85</c:v>
                </c:pt>
                <c:pt idx="225">
                  <c:v>59.85</c:v>
                </c:pt>
                <c:pt idx="226">
                  <c:v>59.85</c:v>
                </c:pt>
                <c:pt idx="227">
                  <c:v>59.85</c:v>
                </c:pt>
                <c:pt idx="228">
                  <c:v>59.85</c:v>
                </c:pt>
                <c:pt idx="229">
                  <c:v>59.85</c:v>
                </c:pt>
                <c:pt idx="230">
                  <c:v>59.85</c:v>
                </c:pt>
                <c:pt idx="231">
                  <c:v>59.85</c:v>
                </c:pt>
                <c:pt idx="232">
                  <c:v>59.85</c:v>
                </c:pt>
                <c:pt idx="233">
                  <c:v>59.85</c:v>
                </c:pt>
                <c:pt idx="234">
                  <c:v>59.85</c:v>
                </c:pt>
                <c:pt idx="235">
                  <c:v>59.85</c:v>
                </c:pt>
                <c:pt idx="236">
                  <c:v>59.85</c:v>
                </c:pt>
                <c:pt idx="237">
                  <c:v>59.85</c:v>
                </c:pt>
                <c:pt idx="238">
                  <c:v>59.85</c:v>
                </c:pt>
                <c:pt idx="239">
                  <c:v>59.85</c:v>
                </c:pt>
                <c:pt idx="240">
                  <c:v>59.85</c:v>
                </c:pt>
                <c:pt idx="241">
                  <c:v>59.85</c:v>
                </c:pt>
                <c:pt idx="242">
                  <c:v>59.85</c:v>
                </c:pt>
                <c:pt idx="243">
                  <c:v>59.85</c:v>
                </c:pt>
                <c:pt idx="244">
                  <c:v>59.85</c:v>
                </c:pt>
                <c:pt idx="245">
                  <c:v>59.85</c:v>
                </c:pt>
                <c:pt idx="246">
                  <c:v>59.85</c:v>
                </c:pt>
                <c:pt idx="247">
                  <c:v>59.85</c:v>
                </c:pt>
                <c:pt idx="248">
                  <c:v>59.85</c:v>
                </c:pt>
                <c:pt idx="249">
                  <c:v>59.85</c:v>
                </c:pt>
                <c:pt idx="250">
                  <c:v>59.85</c:v>
                </c:pt>
                <c:pt idx="251">
                  <c:v>59.85</c:v>
                </c:pt>
                <c:pt idx="252">
                  <c:v>59.85</c:v>
                </c:pt>
                <c:pt idx="253">
                  <c:v>59.85</c:v>
                </c:pt>
                <c:pt idx="254">
                  <c:v>59.85</c:v>
                </c:pt>
                <c:pt idx="255">
                  <c:v>59.85</c:v>
                </c:pt>
                <c:pt idx="256">
                  <c:v>59.85</c:v>
                </c:pt>
                <c:pt idx="257">
                  <c:v>59.85</c:v>
                </c:pt>
                <c:pt idx="258">
                  <c:v>59.85</c:v>
                </c:pt>
                <c:pt idx="259">
                  <c:v>59.85</c:v>
                </c:pt>
                <c:pt idx="260">
                  <c:v>59.85</c:v>
                </c:pt>
                <c:pt idx="261">
                  <c:v>59.85</c:v>
                </c:pt>
                <c:pt idx="262">
                  <c:v>59.85</c:v>
                </c:pt>
                <c:pt idx="263">
                  <c:v>59.85</c:v>
                </c:pt>
                <c:pt idx="264">
                  <c:v>59.85</c:v>
                </c:pt>
                <c:pt idx="265">
                  <c:v>59.85</c:v>
                </c:pt>
                <c:pt idx="266">
                  <c:v>59.85</c:v>
                </c:pt>
                <c:pt idx="267">
                  <c:v>59.85</c:v>
                </c:pt>
                <c:pt idx="268">
                  <c:v>59.85</c:v>
                </c:pt>
                <c:pt idx="269">
                  <c:v>59.85</c:v>
                </c:pt>
                <c:pt idx="270">
                  <c:v>59.85</c:v>
                </c:pt>
                <c:pt idx="271">
                  <c:v>59.85</c:v>
                </c:pt>
                <c:pt idx="272">
                  <c:v>59.85</c:v>
                </c:pt>
                <c:pt idx="273">
                  <c:v>59.85</c:v>
                </c:pt>
                <c:pt idx="274">
                  <c:v>59.85</c:v>
                </c:pt>
                <c:pt idx="275">
                  <c:v>59.85</c:v>
                </c:pt>
                <c:pt idx="276">
                  <c:v>59.85</c:v>
                </c:pt>
                <c:pt idx="277">
                  <c:v>59.85</c:v>
                </c:pt>
                <c:pt idx="278">
                  <c:v>59.85</c:v>
                </c:pt>
                <c:pt idx="279">
                  <c:v>59.85</c:v>
                </c:pt>
                <c:pt idx="280">
                  <c:v>59.85</c:v>
                </c:pt>
                <c:pt idx="281">
                  <c:v>59.85</c:v>
                </c:pt>
                <c:pt idx="282">
                  <c:v>59.85</c:v>
                </c:pt>
                <c:pt idx="283">
                  <c:v>59.85</c:v>
                </c:pt>
                <c:pt idx="284">
                  <c:v>59.85</c:v>
                </c:pt>
                <c:pt idx="285">
                  <c:v>59.85</c:v>
                </c:pt>
                <c:pt idx="286">
                  <c:v>59.85</c:v>
                </c:pt>
                <c:pt idx="287">
                  <c:v>59.85</c:v>
                </c:pt>
                <c:pt idx="288">
                  <c:v>59.85</c:v>
                </c:pt>
                <c:pt idx="289">
                  <c:v>59.85</c:v>
                </c:pt>
                <c:pt idx="290">
                  <c:v>59.85</c:v>
                </c:pt>
                <c:pt idx="291">
                  <c:v>59.85</c:v>
                </c:pt>
                <c:pt idx="292">
                  <c:v>59.85</c:v>
                </c:pt>
                <c:pt idx="293">
                  <c:v>59.85</c:v>
                </c:pt>
                <c:pt idx="294">
                  <c:v>59.85</c:v>
                </c:pt>
                <c:pt idx="295">
                  <c:v>59.85</c:v>
                </c:pt>
                <c:pt idx="296">
                  <c:v>59.85</c:v>
                </c:pt>
                <c:pt idx="297">
                  <c:v>59.85</c:v>
                </c:pt>
                <c:pt idx="298">
                  <c:v>59.85</c:v>
                </c:pt>
                <c:pt idx="299">
                  <c:v>59.85</c:v>
                </c:pt>
                <c:pt idx="300">
                  <c:v>59.85</c:v>
                </c:pt>
              </c:numCache>
            </c:numRef>
          </c:val>
          <c:smooth val="0"/>
          <c:extLst>
            <c:ext xmlns:c16="http://schemas.microsoft.com/office/drawing/2014/chart" uri="{C3380CC4-5D6E-409C-BE32-E72D297353CC}">
              <c16:uniqueId val="{00000001-295D-4CA4-9246-23D42B054F5D}"/>
            </c:ext>
          </c:extLst>
        </c:ser>
        <c:dLbls>
          <c:showLegendKey val="0"/>
          <c:showVal val="0"/>
          <c:showCatName val="0"/>
          <c:showSerName val="0"/>
          <c:showPercent val="0"/>
          <c:showBubbleSize val="0"/>
        </c:dLbls>
        <c:marker val="1"/>
        <c:smooth val="0"/>
        <c:axId val="1340210671"/>
        <c:axId val="1340207311"/>
      </c:lineChart>
      <c:lineChart>
        <c:grouping val="standard"/>
        <c:varyColors val="0"/>
        <c:ser>
          <c:idx val="2"/>
          <c:order val="2"/>
          <c:tx>
            <c:strRef>
              <c:f>Samples!$D$1</c:f>
              <c:strCache>
                <c:ptCount val="1"/>
                <c:pt idx="0">
                  <c:v>FFR-MW Output</c:v>
                </c:pt>
              </c:strCache>
            </c:strRef>
          </c:tx>
          <c:spPr>
            <a:ln w="28575" cap="rnd">
              <a:solidFill>
                <a:schemeClr val="accent3"/>
              </a:solidFill>
              <a:round/>
            </a:ln>
            <a:effectLst/>
          </c:spPr>
          <c:marker>
            <c:symbol val="none"/>
          </c:marker>
          <c:val>
            <c:numRef>
              <c:f>Samples!$D$2:$D$302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10</c:v>
                </c:pt>
                <c:pt idx="51">
                  <c:v>10</c:v>
                </c:pt>
                <c:pt idx="52">
                  <c:v>10</c:v>
                </c:pt>
                <c:pt idx="53">
                  <c:v>10</c:v>
                </c:pt>
                <c:pt idx="54">
                  <c:v>10</c:v>
                </c:pt>
                <c:pt idx="55">
                  <c:v>10</c:v>
                </c:pt>
                <c:pt idx="56">
                  <c:v>10</c:v>
                </c:pt>
                <c:pt idx="57">
                  <c:v>10</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10</c:v>
                </c:pt>
                <c:pt idx="82">
                  <c:v>10</c:v>
                </c:pt>
                <c:pt idx="83">
                  <c:v>10</c:v>
                </c:pt>
                <c:pt idx="84">
                  <c:v>10</c:v>
                </c:pt>
                <c:pt idx="85">
                  <c:v>10</c:v>
                </c:pt>
                <c:pt idx="86">
                  <c:v>10</c:v>
                </c:pt>
                <c:pt idx="87">
                  <c:v>10</c:v>
                </c:pt>
                <c:pt idx="88">
                  <c:v>10</c:v>
                </c:pt>
                <c:pt idx="89">
                  <c:v>10</c:v>
                </c:pt>
                <c:pt idx="90">
                  <c:v>10</c:v>
                </c:pt>
                <c:pt idx="91">
                  <c:v>10</c:v>
                </c:pt>
                <c:pt idx="92">
                  <c:v>10</c:v>
                </c:pt>
                <c:pt idx="93">
                  <c:v>10</c:v>
                </c:pt>
                <c:pt idx="94">
                  <c:v>10</c:v>
                </c:pt>
                <c:pt idx="95">
                  <c:v>10</c:v>
                </c:pt>
                <c:pt idx="96">
                  <c:v>10</c:v>
                </c:pt>
                <c:pt idx="97">
                  <c:v>10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10</c:v>
                </c:pt>
                <c:pt idx="134">
                  <c:v>10</c:v>
                </c:pt>
                <c:pt idx="135">
                  <c:v>9.9</c:v>
                </c:pt>
                <c:pt idx="136">
                  <c:v>9.8000000000000007</c:v>
                </c:pt>
                <c:pt idx="137">
                  <c:v>9.7000000000000011</c:v>
                </c:pt>
                <c:pt idx="138">
                  <c:v>9.6000000000000014</c:v>
                </c:pt>
                <c:pt idx="139">
                  <c:v>9.5000000000000018</c:v>
                </c:pt>
                <c:pt idx="140">
                  <c:v>9.4000000000000021</c:v>
                </c:pt>
                <c:pt idx="141">
                  <c:v>9.3000000000000025</c:v>
                </c:pt>
                <c:pt idx="142">
                  <c:v>9.2000000000000028</c:v>
                </c:pt>
                <c:pt idx="143">
                  <c:v>9.1000000000000032</c:v>
                </c:pt>
                <c:pt idx="144">
                  <c:v>9.0000000000000036</c:v>
                </c:pt>
                <c:pt idx="145">
                  <c:v>8.9000000000000039</c:v>
                </c:pt>
                <c:pt idx="146">
                  <c:v>8.8000000000000043</c:v>
                </c:pt>
                <c:pt idx="147">
                  <c:v>8.7000000000000046</c:v>
                </c:pt>
                <c:pt idx="148">
                  <c:v>8.600000000000005</c:v>
                </c:pt>
                <c:pt idx="149">
                  <c:v>8.5000000000000053</c:v>
                </c:pt>
                <c:pt idx="150">
                  <c:v>8.4000000000000057</c:v>
                </c:pt>
                <c:pt idx="151">
                  <c:v>8.300000000000006</c:v>
                </c:pt>
                <c:pt idx="152">
                  <c:v>8.2000000000000064</c:v>
                </c:pt>
                <c:pt idx="153">
                  <c:v>8.1000000000000068</c:v>
                </c:pt>
                <c:pt idx="154">
                  <c:v>8.0000000000000071</c:v>
                </c:pt>
                <c:pt idx="155">
                  <c:v>7.9000000000000075</c:v>
                </c:pt>
                <c:pt idx="156">
                  <c:v>7.8000000000000078</c:v>
                </c:pt>
                <c:pt idx="157">
                  <c:v>7.7000000000000082</c:v>
                </c:pt>
                <c:pt idx="158">
                  <c:v>7.6000000000000085</c:v>
                </c:pt>
                <c:pt idx="159">
                  <c:v>7.5000000000000089</c:v>
                </c:pt>
                <c:pt idx="160">
                  <c:v>7.4000000000000092</c:v>
                </c:pt>
                <c:pt idx="161">
                  <c:v>7.3000000000000096</c:v>
                </c:pt>
                <c:pt idx="162">
                  <c:v>7.2000000000000099</c:v>
                </c:pt>
                <c:pt idx="163">
                  <c:v>7.1000000000000103</c:v>
                </c:pt>
                <c:pt idx="164">
                  <c:v>7.0000000000000107</c:v>
                </c:pt>
                <c:pt idx="165">
                  <c:v>6.900000000000011</c:v>
                </c:pt>
                <c:pt idx="166">
                  <c:v>6.8000000000000114</c:v>
                </c:pt>
                <c:pt idx="167">
                  <c:v>6.7000000000000117</c:v>
                </c:pt>
                <c:pt idx="168">
                  <c:v>6.6000000000000121</c:v>
                </c:pt>
                <c:pt idx="169">
                  <c:v>6.5000000000000124</c:v>
                </c:pt>
                <c:pt idx="170">
                  <c:v>6.4000000000000128</c:v>
                </c:pt>
                <c:pt idx="171">
                  <c:v>6.3000000000000131</c:v>
                </c:pt>
                <c:pt idx="172">
                  <c:v>6.2000000000000135</c:v>
                </c:pt>
                <c:pt idx="173">
                  <c:v>6.1000000000000139</c:v>
                </c:pt>
                <c:pt idx="174">
                  <c:v>6.0000000000000142</c:v>
                </c:pt>
                <c:pt idx="175">
                  <c:v>5.9000000000000146</c:v>
                </c:pt>
                <c:pt idx="176">
                  <c:v>5.8000000000000149</c:v>
                </c:pt>
                <c:pt idx="177">
                  <c:v>5.7000000000000153</c:v>
                </c:pt>
                <c:pt idx="178">
                  <c:v>5.6000000000000156</c:v>
                </c:pt>
                <c:pt idx="179">
                  <c:v>5.500000000000016</c:v>
                </c:pt>
                <c:pt idx="180">
                  <c:v>5.4000000000000163</c:v>
                </c:pt>
                <c:pt idx="181">
                  <c:v>5.3000000000000167</c:v>
                </c:pt>
                <c:pt idx="182">
                  <c:v>5.2000000000000171</c:v>
                </c:pt>
                <c:pt idx="183">
                  <c:v>5.1000000000000174</c:v>
                </c:pt>
                <c:pt idx="184">
                  <c:v>5.0000000000000178</c:v>
                </c:pt>
                <c:pt idx="185">
                  <c:v>4.9000000000000181</c:v>
                </c:pt>
                <c:pt idx="186">
                  <c:v>4.8000000000000185</c:v>
                </c:pt>
                <c:pt idx="187">
                  <c:v>4.7000000000000188</c:v>
                </c:pt>
                <c:pt idx="188">
                  <c:v>4.6000000000000192</c:v>
                </c:pt>
                <c:pt idx="189">
                  <c:v>4.5000000000000195</c:v>
                </c:pt>
                <c:pt idx="190">
                  <c:v>4.4000000000000199</c:v>
                </c:pt>
                <c:pt idx="191">
                  <c:v>4.3000000000000203</c:v>
                </c:pt>
                <c:pt idx="192">
                  <c:v>4.2000000000000206</c:v>
                </c:pt>
                <c:pt idx="193">
                  <c:v>4.100000000000021</c:v>
                </c:pt>
                <c:pt idx="194">
                  <c:v>4.0000000000000213</c:v>
                </c:pt>
                <c:pt idx="195">
                  <c:v>3.9000000000000212</c:v>
                </c:pt>
                <c:pt idx="196">
                  <c:v>3.8000000000000211</c:v>
                </c:pt>
                <c:pt idx="197">
                  <c:v>3.700000000000021</c:v>
                </c:pt>
                <c:pt idx="198">
                  <c:v>3.600000000000021</c:v>
                </c:pt>
                <c:pt idx="199">
                  <c:v>3.5000000000000209</c:v>
                </c:pt>
                <c:pt idx="200">
                  <c:v>3.4000000000000208</c:v>
                </c:pt>
                <c:pt idx="201">
                  <c:v>3.3000000000000207</c:v>
                </c:pt>
                <c:pt idx="202">
                  <c:v>3.2000000000000206</c:v>
                </c:pt>
                <c:pt idx="203">
                  <c:v>3.1000000000000205</c:v>
                </c:pt>
                <c:pt idx="204">
                  <c:v>3.0000000000000204</c:v>
                </c:pt>
                <c:pt idx="205">
                  <c:v>2.9000000000000203</c:v>
                </c:pt>
                <c:pt idx="206">
                  <c:v>2.8000000000000203</c:v>
                </c:pt>
                <c:pt idx="207">
                  <c:v>2.7000000000000202</c:v>
                </c:pt>
                <c:pt idx="208">
                  <c:v>2.6000000000000201</c:v>
                </c:pt>
                <c:pt idx="209">
                  <c:v>2.50000000000002</c:v>
                </c:pt>
                <c:pt idx="210">
                  <c:v>2.4000000000000199</c:v>
                </c:pt>
                <c:pt idx="211">
                  <c:v>2.3000000000000198</c:v>
                </c:pt>
                <c:pt idx="212">
                  <c:v>2.2000000000000197</c:v>
                </c:pt>
                <c:pt idx="213">
                  <c:v>2.1000000000000196</c:v>
                </c:pt>
                <c:pt idx="214">
                  <c:v>2.0000000000000195</c:v>
                </c:pt>
                <c:pt idx="215">
                  <c:v>1.9000000000000195</c:v>
                </c:pt>
                <c:pt idx="216">
                  <c:v>1.8000000000000194</c:v>
                </c:pt>
                <c:pt idx="217">
                  <c:v>1.7000000000000193</c:v>
                </c:pt>
                <c:pt idx="218">
                  <c:v>1.6000000000000192</c:v>
                </c:pt>
                <c:pt idx="219">
                  <c:v>1.5000000000000191</c:v>
                </c:pt>
                <c:pt idx="220">
                  <c:v>1.400000000000019</c:v>
                </c:pt>
                <c:pt idx="221">
                  <c:v>1.3000000000000189</c:v>
                </c:pt>
                <c:pt idx="222">
                  <c:v>1.2000000000000188</c:v>
                </c:pt>
                <c:pt idx="223">
                  <c:v>1.1000000000000187</c:v>
                </c:pt>
                <c:pt idx="224">
                  <c:v>1.0000000000000187</c:v>
                </c:pt>
                <c:pt idx="225">
                  <c:v>0.90000000000001867</c:v>
                </c:pt>
                <c:pt idx="226">
                  <c:v>0.8000000000000187</c:v>
                </c:pt>
                <c:pt idx="227">
                  <c:v>0.70000000000001872</c:v>
                </c:pt>
                <c:pt idx="228">
                  <c:v>0.60000000000001874</c:v>
                </c:pt>
                <c:pt idx="229">
                  <c:v>0.50000000000001876</c:v>
                </c:pt>
                <c:pt idx="230">
                  <c:v>0.40000000000001878</c:v>
                </c:pt>
                <c:pt idx="231">
                  <c:v>0.30000000000001881</c:v>
                </c:pt>
                <c:pt idx="232">
                  <c:v>0.2000000000000188</c:v>
                </c:pt>
                <c:pt idx="233">
                  <c:v>0.1000000000000188</c:v>
                </c:pt>
                <c:pt idx="234">
                  <c:v>1.8790524691780774E-14</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2-295D-4CA4-9246-23D42B054F5D}"/>
            </c:ext>
          </c:extLst>
        </c:ser>
        <c:ser>
          <c:idx val="3"/>
          <c:order val="3"/>
          <c:tx>
            <c:strRef>
              <c:f>Samples!$E$1</c:f>
              <c:strCache>
                <c:ptCount val="1"/>
                <c:pt idx="0">
                  <c:v>SCED BP</c:v>
                </c:pt>
              </c:strCache>
            </c:strRef>
          </c:tx>
          <c:spPr>
            <a:ln w="28575" cap="rnd">
              <a:solidFill>
                <a:schemeClr val="accent4"/>
              </a:solidFill>
              <a:round/>
            </a:ln>
            <a:effectLst/>
          </c:spPr>
          <c:marker>
            <c:symbol val="none"/>
          </c:marker>
          <c:val>
            <c:numRef>
              <c:f>Samples!$E$2:$E$302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pt idx="100">
                  <c:v>0</c:v>
                </c:pt>
                <c:pt idx="101">
                  <c:v>0</c:v>
                </c:pt>
                <c:pt idx="102">
                  <c:v>0</c:v>
                </c:pt>
                <c:pt idx="103">
                  <c:v>0</c:v>
                </c:pt>
                <c:pt idx="104">
                  <c:v>0</c:v>
                </c:pt>
                <c:pt idx="105">
                  <c:v>0</c:v>
                </c:pt>
                <c:pt idx="106">
                  <c:v>0</c:v>
                </c:pt>
                <c:pt idx="107">
                  <c:v>0</c:v>
                </c:pt>
                <c:pt idx="108">
                  <c:v>0</c:v>
                </c:pt>
                <c:pt idx="109">
                  <c:v>0</c:v>
                </c:pt>
                <c:pt idx="110">
                  <c:v>0</c:v>
                </c:pt>
                <c:pt idx="111">
                  <c:v>0</c:v>
                </c:pt>
                <c:pt idx="112">
                  <c:v>0</c:v>
                </c:pt>
                <c:pt idx="113">
                  <c:v>0</c:v>
                </c:pt>
                <c:pt idx="114">
                  <c:v>0</c:v>
                </c:pt>
                <c:pt idx="115">
                  <c:v>0</c:v>
                </c:pt>
                <c:pt idx="116">
                  <c:v>0</c:v>
                </c:pt>
                <c:pt idx="117">
                  <c:v>0</c:v>
                </c:pt>
                <c:pt idx="118">
                  <c:v>0</c:v>
                </c:pt>
                <c:pt idx="119">
                  <c:v>0</c:v>
                </c:pt>
                <c:pt idx="120">
                  <c:v>0</c:v>
                </c:pt>
                <c:pt idx="121">
                  <c:v>0</c:v>
                </c:pt>
                <c:pt idx="122">
                  <c:v>0</c:v>
                </c:pt>
                <c:pt idx="123">
                  <c:v>0</c:v>
                </c:pt>
                <c:pt idx="124">
                  <c:v>0</c:v>
                </c:pt>
                <c:pt idx="125">
                  <c:v>0</c:v>
                </c:pt>
                <c:pt idx="126">
                  <c:v>0</c:v>
                </c:pt>
                <c:pt idx="127">
                  <c:v>0</c:v>
                </c:pt>
                <c:pt idx="128">
                  <c:v>0</c:v>
                </c:pt>
                <c:pt idx="129">
                  <c:v>0</c:v>
                </c:pt>
                <c:pt idx="130">
                  <c:v>0</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3-295D-4CA4-9246-23D42B054F5D}"/>
            </c:ext>
          </c:extLst>
        </c:ser>
        <c:ser>
          <c:idx val="4"/>
          <c:order val="4"/>
          <c:tx>
            <c:strRef>
              <c:f>Samples!$F$1</c:f>
              <c:strCache>
                <c:ptCount val="1"/>
                <c:pt idx="0">
                  <c:v>UDSP</c:v>
                </c:pt>
              </c:strCache>
            </c:strRef>
          </c:tx>
          <c:spPr>
            <a:ln w="28575" cap="rnd">
              <a:solidFill>
                <a:schemeClr val="accent5"/>
              </a:solidFill>
              <a:round/>
            </a:ln>
            <a:effectLst/>
          </c:spPr>
          <c:marker>
            <c:symbol val="none"/>
          </c:marker>
          <c:val>
            <c:numRef>
              <c:f>Samples!$F$2:$F$302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10</c:v>
                </c:pt>
                <c:pt idx="53">
                  <c:v>10</c:v>
                </c:pt>
                <c:pt idx="54">
                  <c:v>10</c:v>
                </c:pt>
                <c:pt idx="55">
                  <c:v>10</c:v>
                </c:pt>
                <c:pt idx="56">
                  <c:v>10</c:v>
                </c:pt>
                <c:pt idx="57">
                  <c:v>10</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10</c:v>
                </c:pt>
                <c:pt idx="82">
                  <c:v>10</c:v>
                </c:pt>
                <c:pt idx="83">
                  <c:v>10</c:v>
                </c:pt>
                <c:pt idx="84">
                  <c:v>10</c:v>
                </c:pt>
                <c:pt idx="85">
                  <c:v>10</c:v>
                </c:pt>
                <c:pt idx="86">
                  <c:v>10</c:v>
                </c:pt>
                <c:pt idx="87">
                  <c:v>10</c:v>
                </c:pt>
                <c:pt idx="88">
                  <c:v>10</c:v>
                </c:pt>
                <c:pt idx="89">
                  <c:v>10</c:v>
                </c:pt>
                <c:pt idx="90">
                  <c:v>10</c:v>
                </c:pt>
                <c:pt idx="91">
                  <c:v>10</c:v>
                </c:pt>
                <c:pt idx="92">
                  <c:v>10</c:v>
                </c:pt>
                <c:pt idx="93">
                  <c:v>10</c:v>
                </c:pt>
                <c:pt idx="94">
                  <c:v>10</c:v>
                </c:pt>
                <c:pt idx="95">
                  <c:v>10</c:v>
                </c:pt>
                <c:pt idx="96">
                  <c:v>10</c:v>
                </c:pt>
                <c:pt idx="97">
                  <c:v>10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9.9</c:v>
                </c:pt>
                <c:pt idx="134">
                  <c:v>9.8000000000000007</c:v>
                </c:pt>
                <c:pt idx="135">
                  <c:v>9.7000000000000011</c:v>
                </c:pt>
                <c:pt idx="136">
                  <c:v>9.6000000000000014</c:v>
                </c:pt>
                <c:pt idx="137">
                  <c:v>9.5000000000000018</c:v>
                </c:pt>
                <c:pt idx="138">
                  <c:v>9.4000000000000021</c:v>
                </c:pt>
                <c:pt idx="139">
                  <c:v>9.3000000000000025</c:v>
                </c:pt>
                <c:pt idx="140">
                  <c:v>9.2000000000000028</c:v>
                </c:pt>
                <c:pt idx="141">
                  <c:v>9.1000000000000032</c:v>
                </c:pt>
                <c:pt idx="142">
                  <c:v>9.0000000000000036</c:v>
                </c:pt>
                <c:pt idx="143">
                  <c:v>8.9000000000000039</c:v>
                </c:pt>
                <c:pt idx="144">
                  <c:v>8.8000000000000043</c:v>
                </c:pt>
                <c:pt idx="145">
                  <c:v>8.7000000000000046</c:v>
                </c:pt>
                <c:pt idx="146">
                  <c:v>8.600000000000005</c:v>
                </c:pt>
                <c:pt idx="147">
                  <c:v>8.5000000000000053</c:v>
                </c:pt>
                <c:pt idx="148">
                  <c:v>8.4000000000000057</c:v>
                </c:pt>
                <c:pt idx="149">
                  <c:v>8.300000000000006</c:v>
                </c:pt>
                <c:pt idx="150">
                  <c:v>8.2000000000000064</c:v>
                </c:pt>
                <c:pt idx="151">
                  <c:v>8.1000000000000068</c:v>
                </c:pt>
                <c:pt idx="152">
                  <c:v>8.0000000000000071</c:v>
                </c:pt>
                <c:pt idx="153">
                  <c:v>7.9000000000000075</c:v>
                </c:pt>
                <c:pt idx="154">
                  <c:v>7.8000000000000078</c:v>
                </c:pt>
                <c:pt idx="155">
                  <c:v>7.7000000000000082</c:v>
                </c:pt>
                <c:pt idx="156">
                  <c:v>7.6000000000000085</c:v>
                </c:pt>
                <c:pt idx="157">
                  <c:v>7.5000000000000089</c:v>
                </c:pt>
                <c:pt idx="158">
                  <c:v>7.4000000000000092</c:v>
                </c:pt>
                <c:pt idx="159">
                  <c:v>7.3000000000000096</c:v>
                </c:pt>
                <c:pt idx="160">
                  <c:v>7.2000000000000099</c:v>
                </c:pt>
                <c:pt idx="161">
                  <c:v>7.1000000000000103</c:v>
                </c:pt>
                <c:pt idx="162">
                  <c:v>7.0000000000000107</c:v>
                </c:pt>
                <c:pt idx="163">
                  <c:v>6.900000000000011</c:v>
                </c:pt>
                <c:pt idx="164">
                  <c:v>6.8000000000000114</c:v>
                </c:pt>
                <c:pt idx="165">
                  <c:v>6.7000000000000117</c:v>
                </c:pt>
                <c:pt idx="166">
                  <c:v>6.6000000000000121</c:v>
                </c:pt>
                <c:pt idx="167">
                  <c:v>6.5000000000000124</c:v>
                </c:pt>
                <c:pt idx="168">
                  <c:v>6.4000000000000128</c:v>
                </c:pt>
                <c:pt idx="169">
                  <c:v>6.3000000000000131</c:v>
                </c:pt>
                <c:pt idx="170">
                  <c:v>6.2000000000000135</c:v>
                </c:pt>
                <c:pt idx="171">
                  <c:v>6.1000000000000139</c:v>
                </c:pt>
                <c:pt idx="172">
                  <c:v>6.0000000000000142</c:v>
                </c:pt>
                <c:pt idx="173">
                  <c:v>5.9000000000000146</c:v>
                </c:pt>
                <c:pt idx="174">
                  <c:v>5.8000000000000149</c:v>
                </c:pt>
                <c:pt idx="175">
                  <c:v>5.7000000000000153</c:v>
                </c:pt>
                <c:pt idx="176">
                  <c:v>5.6000000000000156</c:v>
                </c:pt>
                <c:pt idx="177">
                  <c:v>5.500000000000016</c:v>
                </c:pt>
                <c:pt idx="178">
                  <c:v>5.4000000000000163</c:v>
                </c:pt>
                <c:pt idx="179">
                  <c:v>5.3000000000000167</c:v>
                </c:pt>
                <c:pt idx="180">
                  <c:v>5.2000000000000171</c:v>
                </c:pt>
                <c:pt idx="181">
                  <c:v>5.1000000000000174</c:v>
                </c:pt>
                <c:pt idx="182">
                  <c:v>5.0000000000000178</c:v>
                </c:pt>
                <c:pt idx="183">
                  <c:v>4.9000000000000181</c:v>
                </c:pt>
                <c:pt idx="184">
                  <c:v>4.8000000000000185</c:v>
                </c:pt>
                <c:pt idx="185">
                  <c:v>4.7000000000000188</c:v>
                </c:pt>
                <c:pt idx="186">
                  <c:v>4.6000000000000192</c:v>
                </c:pt>
                <c:pt idx="187">
                  <c:v>4.5000000000000195</c:v>
                </c:pt>
                <c:pt idx="188">
                  <c:v>4.4000000000000199</c:v>
                </c:pt>
                <c:pt idx="189">
                  <c:v>4.3000000000000203</c:v>
                </c:pt>
                <c:pt idx="190">
                  <c:v>4.2000000000000206</c:v>
                </c:pt>
                <c:pt idx="191">
                  <c:v>4.100000000000021</c:v>
                </c:pt>
                <c:pt idx="192">
                  <c:v>4.0000000000000213</c:v>
                </c:pt>
                <c:pt idx="193">
                  <c:v>3.9000000000000212</c:v>
                </c:pt>
                <c:pt idx="194">
                  <c:v>3.8000000000000211</c:v>
                </c:pt>
                <c:pt idx="195">
                  <c:v>3.700000000000021</c:v>
                </c:pt>
                <c:pt idx="196">
                  <c:v>3.600000000000021</c:v>
                </c:pt>
                <c:pt idx="197">
                  <c:v>3.5000000000000209</c:v>
                </c:pt>
                <c:pt idx="198">
                  <c:v>3.4000000000000208</c:v>
                </c:pt>
                <c:pt idx="199">
                  <c:v>3.3000000000000207</c:v>
                </c:pt>
                <c:pt idx="200">
                  <c:v>3.2000000000000206</c:v>
                </c:pt>
                <c:pt idx="201">
                  <c:v>3.1000000000000205</c:v>
                </c:pt>
                <c:pt idx="202">
                  <c:v>3.0000000000000204</c:v>
                </c:pt>
                <c:pt idx="203">
                  <c:v>2.9000000000000203</c:v>
                </c:pt>
                <c:pt idx="204">
                  <c:v>2.8000000000000203</c:v>
                </c:pt>
                <c:pt idx="205">
                  <c:v>2.7000000000000202</c:v>
                </c:pt>
                <c:pt idx="206">
                  <c:v>2.6000000000000201</c:v>
                </c:pt>
                <c:pt idx="207">
                  <c:v>2.50000000000002</c:v>
                </c:pt>
                <c:pt idx="208">
                  <c:v>2.4000000000000199</c:v>
                </c:pt>
                <c:pt idx="209">
                  <c:v>2.3000000000000198</c:v>
                </c:pt>
                <c:pt idx="210">
                  <c:v>2.2000000000000197</c:v>
                </c:pt>
                <c:pt idx="211">
                  <c:v>2.1000000000000196</c:v>
                </c:pt>
                <c:pt idx="212">
                  <c:v>2.0000000000000195</c:v>
                </c:pt>
                <c:pt idx="213">
                  <c:v>1.9000000000000195</c:v>
                </c:pt>
                <c:pt idx="214">
                  <c:v>1.8000000000000194</c:v>
                </c:pt>
                <c:pt idx="215">
                  <c:v>1.7000000000000193</c:v>
                </c:pt>
                <c:pt idx="216">
                  <c:v>1.6000000000000192</c:v>
                </c:pt>
                <c:pt idx="217">
                  <c:v>1.5000000000000191</c:v>
                </c:pt>
                <c:pt idx="218">
                  <c:v>1.400000000000019</c:v>
                </c:pt>
                <c:pt idx="219">
                  <c:v>1.3000000000000189</c:v>
                </c:pt>
                <c:pt idx="220">
                  <c:v>1.2000000000000188</c:v>
                </c:pt>
                <c:pt idx="221">
                  <c:v>1.1000000000000187</c:v>
                </c:pt>
                <c:pt idx="222">
                  <c:v>1.0000000000000187</c:v>
                </c:pt>
                <c:pt idx="223">
                  <c:v>0.90000000000001867</c:v>
                </c:pt>
                <c:pt idx="224">
                  <c:v>0.8000000000000187</c:v>
                </c:pt>
                <c:pt idx="225">
                  <c:v>0.70000000000001872</c:v>
                </c:pt>
                <c:pt idx="226">
                  <c:v>0.60000000000001874</c:v>
                </c:pt>
                <c:pt idx="227">
                  <c:v>0.50000000000001876</c:v>
                </c:pt>
                <c:pt idx="228">
                  <c:v>0.40000000000001878</c:v>
                </c:pt>
                <c:pt idx="229">
                  <c:v>0.30000000000001881</c:v>
                </c:pt>
                <c:pt idx="230">
                  <c:v>0.2000000000000188</c:v>
                </c:pt>
                <c:pt idx="231">
                  <c:v>0.1000000000000188</c:v>
                </c:pt>
                <c:pt idx="232">
                  <c:v>1.8790524691780774E-14</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4-295D-4CA4-9246-23D42B054F5D}"/>
            </c:ext>
          </c:extLst>
        </c:ser>
        <c:ser>
          <c:idx val="5"/>
          <c:order val="5"/>
          <c:tx>
            <c:strRef>
              <c:f>Samples!$G$1</c:f>
              <c:strCache>
                <c:ptCount val="1"/>
                <c:pt idx="0">
                  <c:v>FFR ICCP Instruction(FFAC)</c:v>
                </c:pt>
              </c:strCache>
            </c:strRef>
          </c:tx>
          <c:spPr>
            <a:ln w="28575" cap="rnd">
              <a:solidFill>
                <a:schemeClr val="accent6"/>
              </a:solidFill>
              <a:round/>
            </a:ln>
            <a:effectLst/>
          </c:spPr>
          <c:marker>
            <c:symbol val="none"/>
          </c:marker>
          <c:val>
            <c:numRef>
              <c:f>Samples!$G$2:$G$302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1</c:v>
                </c:pt>
                <c:pt idx="53">
                  <c:v>1</c:v>
                </c:pt>
                <c:pt idx="54">
                  <c:v>1</c:v>
                </c:pt>
                <c:pt idx="55">
                  <c:v>1</c:v>
                </c:pt>
                <c:pt idx="56">
                  <c:v>1</c:v>
                </c:pt>
                <c:pt idx="57">
                  <c:v>1</c:v>
                </c:pt>
                <c:pt idx="58">
                  <c:v>1</c:v>
                </c:pt>
                <c:pt idx="59">
                  <c:v>1</c:v>
                </c:pt>
                <c:pt idx="60">
                  <c:v>1</c:v>
                </c:pt>
                <c:pt idx="61">
                  <c:v>1</c:v>
                </c:pt>
                <c:pt idx="62">
                  <c:v>1</c:v>
                </c:pt>
                <c:pt idx="63">
                  <c:v>1</c:v>
                </c:pt>
                <c:pt idx="64">
                  <c:v>1</c:v>
                </c:pt>
                <c:pt idx="65">
                  <c:v>1</c:v>
                </c:pt>
                <c:pt idx="66">
                  <c:v>1</c:v>
                </c:pt>
                <c:pt idx="67">
                  <c:v>1</c:v>
                </c:pt>
                <c:pt idx="68">
                  <c:v>1</c:v>
                </c:pt>
                <c:pt idx="69">
                  <c:v>1</c:v>
                </c:pt>
                <c:pt idx="70">
                  <c:v>1</c:v>
                </c:pt>
                <c:pt idx="71">
                  <c:v>1</c:v>
                </c:pt>
                <c:pt idx="72">
                  <c:v>1</c:v>
                </c:pt>
                <c:pt idx="73">
                  <c:v>1</c:v>
                </c:pt>
                <c:pt idx="74">
                  <c:v>1</c:v>
                </c:pt>
                <c:pt idx="75">
                  <c:v>1</c:v>
                </c:pt>
                <c:pt idx="76">
                  <c:v>1</c:v>
                </c:pt>
                <c:pt idx="77">
                  <c:v>1</c:v>
                </c:pt>
                <c:pt idx="78">
                  <c:v>1</c:v>
                </c:pt>
                <c:pt idx="79">
                  <c:v>1</c:v>
                </c:pt>
                <c:pt idx="80">
                  <c:v>1</c:v>
                </c:pt>
                <c:pt idx="81">
                  <c:v>1</c:v>
                </c:pt>
                <c:pt idx="82">
                  <c:v>1</c:v>
                </c:pt>
                <c:pt idx="83">
                  <c:v>1</c:v>
                </c:pt>
                <c:pt idx="84">
                  <c:v>1</c:v>
                </c:pt>
                <c:pt idx="85">
                  <c:v>1</c:v>
                </c:pt>
                <c:pt idx="86">
                  <c:v>1</c:v>
                </c:pt>
                <c:pt idx="87">
                  <c:v>1</c:v>
                </c:pt>
                <c:pt idx="88">
                  <c:v>1</c:v>
                </c:pt>
                <c:pt idx="89">
                  <c:v>1</c:v>
                </c:pt>
                <c:pt idx="90">
                  <c:v>1</c:v>
                </c:pt>
                <c:pt idx="91">
                  <c:v>1</c:v>
                </c:pt>
                <c:pt idx="92">
                  <c:v>1</c:v>
                </c:pt>
                <c:pt idx="93">
                  <c:v>1</c:v>
                </c:pt>
                <c:pt idx="94">
                  <c:v>1</c:v>
                </c:pt>
                <c:pt idx="95">
                  <c:v>1</c:v>
                </c:pt>
                <c:pt idx="96">
                  <c:v>1</c:v>
                </c:pt>
                <c:pt idx="97">
                  <c:v>1</c:v>
                </c:pt>
                <c:pt idx="98">
                  <c:v>1</c:v>
                </c:pt>
                <c:pt idx="99">
                  <c:v>1</c:v>
                </c:pt>
                <c:pt idx="100">
                  <c:v>1</c:v>
                </c:pt>
                <c:pt idx="101">
                  <c:v>1</c:v>
                </c:pt>
                <c:pt idx="102">
                  <c:v>1</c:v>
                </c:pt>
                <c:pt idx="103">
                  <c:v>1</c:v>
                </c:pt>
                <c:pt idx="104">
                  <c:v>1</c:v>
                </c:pt>
                <c:pt idx="105">
                  <c:v>1</c:v>
                </c:pt>
                <c:pt idx="106">
                  <c:v>1</c:v>
                </c:pt>
                <c:pt idx="107">
                  <c:v>1</c:v>
                </c:pt>
                <c:pt idx="108">
                  <c:v>1</c:v>
                </c:pt>
                <c:pt idx="109">
                  <c:v>1</c:v>
                </c:pt>
                <c:pt idx="110">
                  <c:v>1</c:v>
                </c:pt>
                <c:pt idx="111">
                  <c:v>1</c:v>
                </c:pt>
                <c:pt idx="112">
                  <c:v>1</c:v>
                </c:pt>
                <c:pt idx="113">
                  <c:v>1</c:v>
                </c:pt>
                <c:pt idx="114">
                  <c:v>1</c:v>
                </c:pt>
                <c:pt idx="115">
                  <c:v>1</c:v>
                </c:pt>
                <c:pt idx="116">
                  <c:v>1</c:v>
                </c:pt>
                <c:pt idx="117">
                  <c:v>1</c:v>
                </c:pt>
                <c:pt idx="118">
                  <c:v>1</c:v>
                </c:pt>
                <c:pt idx="119">
                  <c:v>1</c:v>
                </c:pt>
                <c:pt idx="120">
                  <c:v>1</c:v>
                </c:pt>
                <c:pt idx="121">
                  <c:v>1</c:v>
                </c:pt>
                <c:pt idx="122">
                  <c:v>1</c:v>
                </c:pt>
                <c:pt idx="123">
                  <c:v>1</c:v>
                </c:pt>
                <c:pt idx="124">
                  <c:v>1</c:v>
                </c:pt>
                <c:pt idx="125">
                  <c:v>1</c:v>
                </c:pt>
                <c:pt idx="126">
                  <c:v>1</c:v>
                </c:pt>
                <c:pt idx="127">
                  <c:v>1</c:v>
                </c:pt>
                <c:pt idx="128">
                  <c:v>1</c:v>
                </c:pt>
                <c:pt idx="129">
                  <c:v>1</c:v>
                </c:pt>
                <c:pt idx="130">
                  <c:v>1</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5-295D-4CA4-9246-23D42B054F5D}"/>
            </c:ext>
          </c:extLst>
        </c:ser>
        <c:dLbls>
          <c:showLegendKey val="0"/>
          <c:showVal val="0"/>
          <c:showCatName val="0"/>
          <c:showSerName val="0"/>
          <c:showPercent val="0"/>
          <c:showBubbleSize val="0"/>
        </c:dLbls>
        <c:marker val="1"/>
        <c:smooth val="0"/>
        <c:axId val="1254355071"/>
        <c:axId val="1345555151"/>
      </c:lineChart>
      <c:catAx>
        <c:axId val="1340210671"/>
        <c:scaling>
          <c:orientation val="minMax"/>
        </c:scaling>
        <c:delete val="1"/>
        <c:axPos val="b"/>
        <c:majorGridlines>
          <c:spPr>
            <a:ln w="9525" cap="flat" cmpd="sng" algn="ctr">
              <a:noFill/>
              <a:round/>
            </a:ln>
            <a:effectLst/>
          </c:spPr>
        </c:majorGridlines>
        <c:majorTickMark val="none"/>
        <c:minorTickMark val="none"/>
        <c:tickLblPos val="nextTo"/>
        <c:crossAx val="1340207311"/>
        <c:crosses val="autoZero"/>
        <c:auto val="1"/>
        <c:lblAlgn val="ctr"/>
        <c:lblOffset val="100"/>
        <c:noMultiLvlLbl val="0"/>
      </c:catAx>
      <c:valAx>
        <c:axId val="1340207311"/>
        <c:scaling>
          <c:orientation val="minMax"/>
          <c:min val="59.70000000000001"/>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40210671"/>
        <c:crosses val="autoZero"/>
        <c:crossBetween val="between"/>
      </c:valAx>
      <c:valAx>
        <c:axId val="1345555151"/>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54355071"/>
        <c:crosses val="max"/>
        <c:crossBetween val="between"/>
      </c:valAx>
      <c:catAx>
        <c:axId val="1254355071"/>
        <c:scaling>
          <c:orientation val="minMax"/>
        </c:scaling>
        <c:delete val="1"/>
        <c:axPos val="b"/>
        <c:majorTickMark val="out"/>
        <c:minorTickMark val="none"/>
        <c:tickLblPos val="nextTo"/>
        <c:crossAx val="1345555151"/>
        <c:crosses val="autoZero"/>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Samples!$B$1</c:f>
              <c:strCache>
                <c:ptCount val="1"/>
                <c:pt idx="0">
                  <c:v>ERCOT Frequency </c:v>
                </c:pt>
              </c:strCache>
            </c:strRef>
          </c:tx>
          <c:spPr>
            <a:ln w="28575" cap="rnd">
              <a:solidFill>
                <a:srgbClr val="C00000"/>
              </a:solidFill>
              <a:round/>
            </a:ln>
            <a:effectLst/>
          </c:spPr>
          <c:marker>
            <c:symbol val="none"/>
          </c:marker>
          <c:val>
            <c:numRef>
              <c:f>Samples!$B$2:$B$302</c:f>
              <c:numCache>
                <c:formatCode>General</c:formatCode>
                <c:ptCount val="301"/>
                <c:pt idx="0">
                  <c:v>60.008998870849609</c:v>
                </c:pt>
                <c:pt idx="1">
                  <c:v>60.007999420166016</c:v>
                </c:pt>
                <c:pt idx="2">
                  <c:v>60.006000518798828</c:v>
                </c:pt>
                <c:pt idx="3">
                  <c:v>60.004001617431641</c:v>
                </c:pt>
                <c:pt idx="4">
                  <c:v>60.002998352050781</c:v>
                </c:pt>
                <c:pt idx="5">
                  <c:v>60.000999450683594</c:v>
                </c:pt>
                <c:pt idx="6">
                  <c:v>60.000999450683594</c:v>
                </c:pt>
                <c:pt idx="7">
                  <c:v>60.000999450683594</c:v>
                </c:pt>
                <c:pt idx="8">
                  <c:v>60.000999450683594</c:v>
                </c:pt>
                <c:pt idx="9">
                  <c:v>60.000999450683594</c:v>
                </c:pt>
                <c:pt idx="10">
                  <c:v>60.000999450683594</c:v>
                </c:pt>
                <c:pt idx="11">
                  <c:v>60</c:v>
                </c:pt>
                <c:pt idx="12">
                  <c:v>60.001998901367188</c:v>
                </c:pt>
                <c:pt idx="13">
                  <c:v>60.001998901367188</c:v>
                </c:pt>
                <c:pt idx="14">
                  <c:v>60.000999450683594</c:v>
                </c:pt>
                <c:pt idx="15">
                  <c:v>60.001998901367188</c:v>
                </c:pt>
                <c:pt idx="16">
                  <c:v>60.005001068115234</c:v>
                </c:pt>
                <c:pt idx="17">
                  <c:v>60.004001617431641</c:v>
                </c:pt>
                <c:pt idx="18">
                  <c:v>60.004001617431641</c:v>
                </c:pt>
                <c:pt idx="19">
                  <c:v>60.004001617431641</c:v>
                </c:pt>
                <c:pt idx="20">
                  <c:v>60.006000518798828</c:v>
                </c:pt>
                <c:pt idx="21">
                  <c:v>60.006999969482422</c:v>
                </c:pt>
                <c:pt idx="22">
                  <c:v>60.006000518798828</c:v>
                </c:pt>
                <c:pt idx="23">
                  <c:v>60.006999969482422</c:v>
                </c:pt>
                <c:pt idx="24">
                  <c:v>60.006999969482422</c:v>
                </c:pt>
                <c:pt idx="25">
                  <c:v>60.006000518798828</c:v>
                </c:pt>
                <c:pt idx="26">
                  <c:v>60.006000518798828</c:v>
                </c:pt>
                <c:pt idx="27">
                  <c:v>60.005001068115234</c:v>
                </c:pt>
                <c:pt idx="28">
                  <c:v>60.004001617431641</c:v>
                </c:pt>
                <c:pt idx="29">
                  <c:v>60.002998352050781</c:v>
                </c:pt>
                <c:pt idx="30">
                  <c:v>60.001998901367188</c:v>
                </c:pt>
                <c:pt idx="31">
                  <c:v>60.000999450683594</c:v>
                </c:pt>
                <c:pt idx="32">
                  <c:v>60.000999450683594</c:v>
                </c:pt>
                <c:pt idx="33">
                  <c:v>60.000999450683594</c:v>
                </c:pt>
                <c:pt idx="34">
                  <c:v>59.999000549316406</c:v>
                </c:pt>
                <c:pt idx="35">
                  <c:v>59.995998382568359</c:v>
                </c:pt>
                <c:pt idx="36">
                  <c:v>59.993999481201172</c:v>
                </c:pt>
                <c:pt idx="37">
                  <c:v>59.992000579833984</c:v>
                </c:pt>
                <c:pt idx="38">
                  <c:v>59.990001678466797</c:v>
                </c:pt>
                <c:pt idx="39">
                  <c:v>59.988998413085938</c:v>
                </c:pt>
                <c:pt idx="40">
                  <c:v>59.98699951171875</c:v>
                </c:pt>
                <c:pt idx="41">
                  <c:v>59.985000610351563</c:v>
                </c:pt>
                <c:pt idx="42">
                  <c:v>59.983001708984375</c:v>
                </c:pt>
                <c:pt idx="43">
                  <c:v>59.983001708984375</c:v>
                </c:pt>
                <c:pt idx="44">
                  <c:v>59.983001708984375</c:v>
                </c:pt>
                <c:pt idx="45">
                  <c:v>59.983001708984375</c:v>
                </c:pt>
                <c:pt idx="46">
                  <c:v>59.981998443603516</c:v>
                </c:pt>
                <c:pt idx="47">
                  <c:v>59.983001708984375</c:v>
                </c:pt>
                <c:pt idx="48">
                  <c:v>59.966999053955078</c:v>
                </c:pt>
                <c:pt idx="49">
                  <c:v>59.897998809814453</c:v>
                </c:pt>
                <c:pt idx="50">
                  <c:v>59.834999084472656</c:v>
                </c:pt>
                <c:pt idx="51">
                  <c:v>59.798000335693359</c:v>
                </c:pt>
                <c:pt idx="52">
                  <c:v>59.7760009765625</c:v>
                </c:pt>
                <c:pt idx="53">
                  <c:v>59.764999389648438</c:v>
                </c:pt>
                <c:pt idx="54">
                  <c:v>59.762001037597656</c:v>
                </c:pt>
                <c:pt idx="55">
                  <c:v>59.769001007080078</c:v>
                </c:pt>
                <c:pt idx="56">
                  <c:v>59.779998779296875</c:v>
                </c:pt>
                <c:pt idx="57">
                  <c:v>59.797000885009766</c:v>
                </c:pt>
                <c:pt idx="58">
                  <c:v>59.819999694824219</c:v>
                </c:pt>
                <c:pt idx="59">
                  <c:v>59.839000701904297</c:v>
                </c:pt>
                <c:pt idx="60">
                  <c:v>59.853000640869141</c:v>
                </c:pt>
                <c:pt idx="61">
                  <c:v>59.866001129150391</c:v>
                </c:pt>
                <c:pt idx="62">
                  <c:v>59.875999450683594</c:v>
                </c:pt>
                <c:pt idx="63">
                  <c:v>59.883998870849609</c:v>
                </c:pt>
                <c:pt idx="64">
                  <c:v>59.888999938964844</c:v>
                </c:pt>
                <c:pt idx="65">
                  <c:v>59.893001556396484</c:v>
                </c:pt>
                <c:pt idx="66">
                  <c:v>59.895999908447266</c:v>
                </c:pt>
                <c:pt idx="67">
                  <c:v>59.898998260498047</c:v>
                </c:pt>
                <c:pt idx="68">
                  <c:v>59.900001525878906</c:v>
                </c:pt>
                <c:pt idx="69">
                  <c:v>59.9010009765625</c:v>
                </c:pt>
                <c:pt idx="70">
                  <c:v>59.900001525878906</c:v>
                </c:pt>
                <c:pt idx="71">
                  <c:v>59.898998260498047</c:v>
                </c:pt>
                <c:pt idx="72">
                  <c:v>59.898998260498047</c:v>
                </c:pt>
                <c:pt idx="73">
                  <c:v>59.900001525878906</c:v>
                </c:pt>
                <c:pt idx="74">
                  <c:v>59.897998809814453</c:v>
                </c:pt>
                <c:pt idx="75">
                  <c:v>59.897998809814453</c:v>
                </c:pt>
                <c:pt idx="76">
                  <c:v>59.898998260498047</c:v>
                </c:pt>
                <c:pt idx="77">
                  <c:v>59.900001525878906</c:v>
                </c:pt>
                <c:pt idx="78">
                  <c:v>59.902000427246094</c:v>
                </c:pt>
                <c:pt idx="79">
                  <c:v>59.902999877929688</c:v>
                </c:pt>
                <c:pt idx="80">
                  <c:v>59.903999328613281</c:v>
                </c:pt>
                <c:pt idx="81">
                  <c:v>59.904998779296875</c:v>
                </c:pt>
                <c:pt idx="82">
                  <c:v>59.905998229980469</c:v>
                </c:pt>
                <c:pt idx="83">
                  <c:v>59.907001495361328</c:v>
                </c:pt>
                <c:pt idx="84">
                  <c:v>59.908000946044922</c:v>
                </c:pt>
                <c:pt idx="85">
                  <c:v>59.908000946044922</c:v>
                </c:pt>
                <c:pt idx="86">
                  <c:v>59.908000946044922</c:v>
                </c:pt>
                <c:pt idx="87">
                  <c:v>59.909000396728516</c:v>
                </c:pt>
                <c:pt idx="88">
                  <c:v>59.909000396728516</c:v>
                </c:pt>
                <c:pt idx="89">
                  <c:v>59.909000396728516</c:v>
                </c:pt>
                <c:pt idx="90">
                  <c:v>59.908000946044922</c:v>
                </c:pt>
                <c:pt idx="91">
                  <c:v>59.908000946044922</c:v>
                </c:pt>
                <c:pt idx="92">
                  <c:v>59.909000396728516</c:v>
                </c:pt>
                <c:pt idx="93">
                  <c:v>59.910999298095703</c:v>
                </c:pt>
                <c:pt idx="94">
                  <c:v>59.910999298095703</c:v>
                </c:pt>
                <c:pt idx="95">
                  <c:v>59.912998199462891</c:v>
                </c:pt>
                <c:pt idx="96">
                  <c:v>59.91400146484375</c:v>
                </c:pt>
                <c:pt idx="97">
                  <c:v>59.915000915527344</c:v>
                </c:pt>
                <c:pt idx="98">
                  <c:v>59.916999816894531</c:v>
                </c:pt>
                <c:pt idx="99">
                  <c:v>59.919998168945313</c:v>
                </c:pt>
                <c:pt idx="100">
                  <c:v>59.919998168945313</c:v>
                </c:pt>
                <c:pt idx="101">
                  <c:v>59.919998168945313</c:v>
                </c:pt>
                <c:pt idx="102">
                  <c:v>59.919998168945313</c:v>
                </c:pt>
                <c:pt idx="103">
                  <c:v>59.921001434326172</c:v>
                </c:pt>
                <c:pt idx="104">
                  <c:v>59.922000885009766</c:v>
                </c:pt>
                <c:pt idx="105">
                  <c:v>59.922000885009766</c:v>
                </c:pt>
                <c:pt idx="106">
                  <c:v>59.923000335693359</c:v>
                </c:pt>
                <c:pt idx="107">
                  <c:v>59.923999786376953</c:v>
                </c:pt>
                <c:pt idx="108">
                  <c:v>59.924999237060547</c:v>
                </c:pt>
                <c:pt idx="109">
                  <c:v>59.923999786376953</c:v>
                </c:pt>
                <c:pt idx="110">
                  <c:v>59.923999786376953</c:v>
                </c:pt>
                <c:pt idx="111">
                  <c:v>59.925998687744141</c:v>
                </c:pt>
                <c:pt idx="112">
                  <c:v>59.926998138427734</c:v>
                </c:pt>
                <c:pt idx="113">
                  <c:v>59.928001403808594</c:v>
                </c:pt>
                <c:pt idx="114">
                  <c:v>59.929000854492188</c:v>
                </c:pt>
                <c:pt idx="115">
                  <c:v>59.929000854492188</c:v>
                </c:pt>
                <c:pt idx="116">
                  <c:v>59.930000305175781</c:v>
                </c:pt>
                <c:pt idx="117">
                  <c:v>59.929000854492188</c:v>
                </c:pt>
                <c:pt idx="118">
                  <c:v>59.929000854492188</c:v>
                </c:pt>
                <c:pt idx="119">
                  <c:v>59.931999206542969</c:v>
                </c:pt>
                <c:pt idx="120">
                  <c:v>59.937999725341797</c:v>
                </c:pt>
                <c:pt idx="121">
                  <c:v>59.942001342773438</c:v>
                </c:pt>
                <c:pt idx="122">
                  <c:v>59.945999145507813</c:v>
                </c:pt>
                <c:pt idx="123">
                  <c:v>59.948001861572266</c:v>
                </c:pt>
                <c:pt idx="124">
                  <c:v>59.949001312255859</c:v>
                </c:pt>
                <c:pt idx="125">
                  <c:v>59.949001312255859</c:v>
                </c:pt>
                <c:pt idx="126">
                  <c:v>59.949001312255859</c:v>
                </c:pt>
                <c:pt idx="127">
                  <c:v>59.949001312255859</c:v>
                </c:pt>
                <c:pt idx="128">
                  <c:v>59.948001861572266</c:v>
                </c:pt>
                <c:pt idx="129">
                  <c:v>59.949001312255859</c:v>
                </c:pt>
                <c:pt idx="130">
                  <c:v>59.950000762939453</c:v>
                </c:pt>
                <c:pt idx="131">
                  <c:v>59.950000762939453</c:v>
                </c:pt>
                <c:pt idx="132">
                  <c:v>59.950000762939453</c:v>
                </c:pt>
                <c:pt idx="133">
                  <c:v>59.950000762939453</c:v>
                </c:pt>
                <c:pt idx="134">
                  <c:v>59.950000762939453</c:v>
                </c:pt>
                <c:pt idx="135">
                  <c:v>59.950000762939453</c:v>
                </c:pt>
                <c:pt idx="136">
                  <c:v>59.951000213623047</c:v>
                </c:pt>
                <c:pt idx="137">
                  <c:v>59.951000213623047</c:v>
                </c:pt>
                <c:pt idx="138">
                  <c:v>59.951999664306641</c:v>
                </c:pt>
                <c:pt idx="139">
                  <c:v>59.951999664306641</c:v>
                </c:pt>
                <c:pt idx="140">
                  <c:v>59.951999664306641</c:v>
                </c:pt>
                <c:pt idx="141">
                  <c:v>59.952999114990234</c:v>
                </c:pt>
                <c:pt idx="142">
                  <c:v>59.952999114990234</c:v>
                </c:pt>
                <c:pt idx="143">
                  <c:v>59.952999114990234</c:v>
                </c:pt>
                <c:pt idx="144">
                  <c:v>59.952999114990234</c:v>
                </c:pt>
                <c:pt idx="145">
                  <c:v>59.952999114990234</c:v>
                </c:pt>
                <c:pt idx="146">
                  <c:v>59.952999114990234</c:v>
                </c:pt>
                <c:pt idx="147">
                  <c:v>59.952999114990234</c:v>
                </c:pt>
                <c:pt idx="148">
                  <c:v>59.952999114990234</c:v>
                </c:pt>
                <c:pt idx="149">
                  <c:v>59.953998565673828</c:v>
                </c:pt>
                <c:pt idx="150">
                  <c:v>59.952999114990234</c:v>
                </c:pt>
                <c:pt idx="151">
                  <c:v>59.953998565673828</c:v>
                </c:pt>
                <c:pt idx="152">
                  <c:v>59.953998565673828</c:v>
                </c:pt>
                <c:pt idx="153">
                  <c:v>59.953998565673828</c:v>
                </c:pt>
                <c:pt idx="154">
                  <c:v>59.953998565673828</c:v>
                </c:pt>
                <c:pt idx="155">
                  <c:v>59.953998565673828</c:v>
                </c:pt>
                <c:pt idx="156">
                  <c:v>59.953998565673828</c:v>
                </c:pt>
                <c:pt idx="157">
                  <c:v>59.952999114990234</c:v>
                </c:pt>
                <c:pt idx="158">
                  <c:v>59.953998565673828</c:v>
                </c:pt>
                <c:pt idx="159">
                  <c:v>59.952999114990234</c:v>
                </c:pt>
                <c:pt idx="160">
                  <c:v>59.952999114990234</c:v>
                </c:pt>
                <c:pt idx="161">
                  <c:v>59.952999114990234</c:v>
                </c:pt>
                <c:pt idx="162">
                  <c:v>59.952999114990234</c:v>
                </c:pt>
                <c:pt idx="163">
                  <c:v>59.953998565673828</c:v>
                </c:pt>
                <c:pt idx="164">
                  <c:v>59.953998565673828</c:v>
                </c:pt>
                <c:pt idx="165">
                  <c:v>59.953998565673828</c:v>
                </c:pt>
                <c:pt idx="166">
                  <c:v>59.955001831054688</c:v>
                </c:pt>
                <c:pt idx="167">
                  <c:v>59.955001831054688</c:v>
                </c:pt>
                <c:pt idx="168">
                  <c:v>59.956001281738281</c:v>
                </c:pt>
                <c:pt idx="169">
                  <c:v>59.956001281738281</c:v>
                </c:pt>
                <c:pt idx="170">
                  <c:v>59.955001831054688</c:v>
                </c:pt>
                <c:pt idx="171">
                  <c:v>59.955001831054688</c:v>
                </c:pt>
                <c:pt idx="172">
                  <c:v>59.956001281738281</c:v>
                </c:pt>
                <c:pt idx="173">
                  <c:v>59.958000183105469</c:v>
                </c:pt>
                <c:pt idx="174">
                  <c:v>59.958999633789063</c:v>
                </c:pt>
                <c:pt idx="175">
                  <c:v>59.96099853515625</c:v>
                </c:pt>
                <c:pt idx="176">
                  <c:v>59.962001800537109</c:v>
                </c:pt>
                <c:pt idx="177">
                  <c:v>59.964000701904297</c:v>
                </c:pt>
                <c:pt idx="178">
                  <c:v>59.965000152587891</c:v>
                </c:pt>
                <c:pt idx="179">
                  <c:v>59.964000701904297</c:v>
                </c:pt>
                <c:pt idx="180">
                  <c:v>59.964000701904297</c:v>
                </c:pt>
                <c:pt idx="181">
                  <c:v>59.964000701904297</c:v>
                </c:pt>
                <c:pt idx="182">
                  <c:v>59.963001251220703</c:v>
                </c:pt>
                <c:pt idx="183">
                  <c:v>59.963001251220703</c:v>
                </c:pt>
                <c:pt idx="184">
                  <c:v>59.963001251220703</c:v>
                </c:pt>
                <c:pt idx="185">
                  <c:v>59.962001800537109</c:v>
                </c:pt>
                <c:pt idx="186">
                  <c:v>59.962001800537109</c:v>
                </c:pt>
                <c:pt idx="187">
                  <c:v>59.96099853515625</c:v>
                </c:pt>
                <c:pt idx="188">
                  <c:v>59.959999084472656</c:v>
                </c:pt>
                <c:pt idx="189">
                  <c:v>59.958000183105469</c:v>
                </c:pt>
                <c:pt idx="190">
                  <c:v>59.958000183105469</c:v>
                </c:pt>
                <c:pt idx="191">
                  <c:v>59.958999633789063</c:v>
                </c:pt>
                <c:pt idx="192">
                  <c:v>59.96099853515625</c:v>
                </c:pt>
                <c:pt idx="193">
                  <c:v>59.962001800537109</c:v>
                </c:pt>
                <c:pt idx="194">
                  <c:v>59.964000701904297</c:v>
                </c:pt>
                <c:pt idx="195">
                  <c:v>59.966999053955078</c:v>
                </c:pt>
                <c:pt idx="196">
                  <c:v>59.967998504638672</c:v>
                </c:pt>
                <c:pt idx="197">
                  <c:v>59.970001220703125</c:v>
                </c:pt>
                <c:pt idx="198">
                  <c:v>59.970001220703125</c:v>
                </c:pt>
                <c:pt idx="199">
                  <c:v>59.970001220703125</c:v>
                </c:pt>
                <c:pt idx="200">
                  <c:v>59.971000671386719</c:v>
                </c:pt>
                <c:pt idx="201">
                  <c:v>59.970001220703125</c:v>
                </c:pt>
                <c:pt idx="202">
                  <c:v>59.970001220703125</c:v>
                </c:pt>
                <c:pt idx="203">
                  <c:v>59.971000671386719</c:v>
                </c:pt>
                <c:pt idx="204">
                  <c:v>59.972000122070313</c:v>
                </c:pt>
                <c:pt idx="205">
                  <c:v>59.972000122070313</c:v>
                </c:pt>
                <c:pt idx="206">
                  <c:v>59.972000122070313</c:v>
                </c:pt>
                <c:pt idx="207">
                  <c:v>59.972000122070313</c:v>
                </c:pt>
                <c:pt idx="208">
                  <c:v>59.972000122070313</c:v>
                </c:pt>
                <c:pt idx="209">
                  <c:v>59.972000122070313</c:v>
                </c:pt>
                <c:pt idx="210">
                  <c:v>59.972999572753906</c:v>
                </c:pt>
                <c:pt idx="211">
                  <c:v>59.9739990234375</c:v>
                </c:pt>
                <c:pt idx="212">
                  <c:v>59.9739990234375</c:v>
                </c:pt>
                <c:pt idx="213">
                  <c:v>59.9739990234375</c:v>
                </c:pt>
                <c:pt idx="214">
                  <c:v>59.9739990234375</c:v>
                </c:pt>
                <c:pt idx="215">
                  <c:v>59.9739990234375</c:v>
                </c:pt>
                <c:pt idx="216">
                  <c:v>59.9739990234375</c:v>
                </c:pt>
                <c:pt idx="217">
                  <c:v>59.9739990234375</c:v>
                </c:pt>
                <c:pt idx="218">
                  <c:v>59.974998474121094</c:v>
                </c:pt>
                <c:pt idx="219">
                  <c:v>59.974998474121094</c:v>
                </c:pt>
                <c:pt idx="220">
                  <c:v>59.974998474121094</c:v>
                </c:pt>
                <c:pt idx="221">
                  <c:v>59.974998474121094</c:v>
                </c:pt>
                <c:pt idx="222">
                  <c:v>59.974998474121094</c:v>
                </c:pt>
                <c:pt idx="223">
                  <c:v>59.976001739501953</c:v>
                </c:pt>
                <c:pt idx="224">
                  <c:v>59.974998474121094</c:v>
                </c:pt>
                <c:pt idx="225">
                  <c:v>59.976001739501953</c:v>
                </c:pt>
                <c:pt idx="226">
                  <c:v>59.976001739501953</c:v>
                </c:pt>
                <c:pt idx="227">
                  <c:v>59.977001190185547</c:v>
                </c:pt>
                <c:pt idx="228">
                  <c:v>59.977001190185547</c:v>
                </c:pt>
                <c:pt idx="229">
                  <c:v>59.976001739501953</c:v>
                </c:pt>
                <c:pt idx="230">
                  <c:v>59.976001739501953</c:v>
                </c:pt>
                <c:pt idx="231">
                  <c:v>59.974998474121094</c:v>
                </c:pt>
                <c:pt idx="232">
                  <c:v>59.972999572753906</c:v>
                </c:pt>
                <c:pt idx="233">
                  <c:v>59.971000671386719</c:v>
                </c:pt>
                <c:pt idx="234">
                  <c:v>59.969001770019531</c:v>
                </c:pt>
                <c:pt idx="235">
                  <c:v>59.965000152587891</c:v>
                </c:pt>
                <c:pt idx="236">
                  <c:v>59.963001251220703</c:v>
                </c:pt>
                <c:pt idx="237">
                  <c:v>59.962001800537109</c:v>
                </c:pt>
                <c:pt idx="238">
                  <c:v>59.962001800537109</c:v>
                </c:pt>
                <c:pt idx="239">
                  <c:v>59.962001800537109</c:v>
                </c:pt>
                <c:pt idx="240">
                  <c:v>59.962001800537109</c:v>
                </c:pt>
                <c:pt idx="241">
                  <c:v>59.963001251220703</c:v>
                </c:pt>
                <c:pt idx="242">
                  <c:v>59.964000701904297</c:v>
                </c:pt>
                <c:pt idx="243">
                  <c:v>59.965000152587891</c:v>
                </c:pt>
                <c:pt idx="244">
                  <c:v>59.965999603271484</c:v>
                </c:pt>
                <c:pt idx="245">
                  <c:v>59.966999053955078</c:v>
                </c:pt>
                <c:pt idx="246">
                  <c:v>59.966999053955078</c:v>
                </c:pt>
                <c:pt idx="247">
                  <c:v>59.966999053955078</c:v>
                </c:pt>
                <c:pt idx="248">
                  <c:v>59.971000671386719</c:v>
                </c:pt>
                <c:pt idx="249">
                  <c:v>59.9739990234375</c:v>
                </c:pt>
                <c:pt idx="250">
                  <c:v>59.974998474121094</c:v>
                </c:pt>
                <c:pt idx="251">
                  <c:v>59.974998474121094</c:v>
                </c:pt>
                <c:pt idx="252">
                  <c:v>59.976001739501953</c:v>
                </c:pt>
                <c:pt idx="253">
                  <c:v>59.977001190185547</c:v>
                </c:pt>
                <c:pt idx="254">
                  <c:v>59.977001190185547</c:v>
                </c:pt>
                <c:pt idx="255">
                  <c:v>59.976001739501953</c:v>
                </c:pt>
                <c:pt idx="256">
                  <c:v>59.976001739501953</c:v>
                </c:pt>
                <c:pt idx="257">
                  <c:v>59.976001739501953</c:v>
                </c:pt>
                <c:pt idx="258">
                  <c:v>59.977001190185547</c:v>
                </c:pt>
                <c:pt idx="259">
                  <c:v>59.978000640869141</c:v>
                </c:pt>
                <c:pt idx="260">
                  <c:v>59.978000640869141</c:v>
                </c:pt>
                <c:pt idx="261">
                  <c:v>59.979000091552734</c:v>
                </c:pt>
                <c:pt idx="262">
                  <c:v>59.979999542236328</c:v>
                </c:pt>
                <c:pt idx="263">
                  <c:v>59.980998992919922</c:v>
                </c:pt>
                <c:pt idx="264">
                  <c:v>59.981998443603516</c:v>
                </c:pt>
                <c:pt idx="265">
                  <c:v>59.981998443603516</c:v>
                </c:pt>
                <c:pt idx="266">
                  <c:v>59.983001708984375</c:v>
                </c:pt>
                <c:pt idx="267">
                  <c:v>59.981998443603516</c:v>
                </c:pt>
                <c:pt idx="268">
                  <c:v>59.981998443603516</c:v>
                </c:pt>
                <c:pt idx="269">
                  <c:v>59.981998443603516</c:v>
                </c:pt>
                <c:pt idx="270">
                  <c:v>59.980998992919922</c:v>
                </c:pt>
                <c:pt idx="271">
                  <c:v>59.980998992919922</c:v>
                </c:pt>
                <c:pt idx="272">
                  <c:v>59.979999542236328</c:v>
                </c:pt>
                <c:pt idx="273">
                  <c:v>59.979999542236328</c:v>
                </c:pt>
                <c:pt idx="274">
                  <c:v>59.979999542236328</c:v>
                </c:pt>
                <c:pt idx="275">
                  <c:v>59.979999542236328</c:v>
                </c:pt>
                <c:pt idx="276">
                  <c:v>59.979999542236328</c:v>
                </c:pt>
                <c:pt idx="277">
                  <c:v>59.979999542236328</c:v>
                </c:pt>
                <c:pt idx="278">
                  <c:v>59.980998992919922</c:v>
                </c:pt>
                <c:pt idx="279">
                  <c:v>59.980998992919922</c:v>
                </c:pt>
                <c:pt idx="280">
                  <c:v>59.981998443603516</c:v>
                </c:pt>
                <c:pt idx="281">
                  <c:v>59.981998443603516</c:v>
                </c:pt>
                <c:pt idx="282">
                  <c:v>59.983001708984375</c:v>
                </c:pt>
                <c:pt idx="283">
                  <c:v>59.983001708984375</c:v>
                </c:pt>
                <c:pt idx="284">
                  <c:v>59.983001708984375</c:v>
                </c:pt>
                <c:pt idx="285">
                  <c:v>59.984001159667969</c:v>
                </c:pt>
                <c:pt idx="286">
                  <c:v>59.985000610351563</c:v>
                </c:pt>
                <c:pt idx="287">
                  <c:v>59.985000610351563</c:v>
                </c:pt>
                <c:pt idx="288">
                  <c:v>59.986000061035156</c:v>
                </c:pt>
                <c:pt idx="289">
                  <c:v>59.98699951171875</c:v>
                </c:pt>
                <c:pt idx="290">
                  <c:v>59.98699951171875</c:v>
                </c:pt>
                <c:pt idx="291">
                  <c:v>59.98699951171875</c:v>
                </c:pt>
                <c:pt idx="292">
                  <c:v>59.986000061035156</c:v>
                </c:pt>
                <c:pt idx="293">
                  <c:v>59.98699951171875</c:v>
                </c:pt>
                <c:pt idx="294">
                  <c:v>59.98699951171875</c:v>
                </c:pt>
                <c:pt idx="295">
                  <c:v>59.987998962402344</c:v>
                </c:pt>
                <c:pt idx="296">
                  <c:v>59.987998962402344</c:v>
                </c:pt>
                <c:pt idx="297">
                  <c:v>59.988998413085938</c:v>
                </c:pt>
                <c:pt idx="298">
                  <c:v>59.991001129150391</c:v>
                </c:pt>
                <c:pt idx="299">
                  <c:v>59.992000579833984</c:v>
                </c:pt>
                <c:pt idx="300">
                  <c:v>59.993000030517578</c:v>
                </c:pt>
              </c:numCache>
            </c:numRef>
          </c:val>
          <c:smooth val="0"/>
          <c:extLst>
            <c:ext xmlns:c16="http://schemas.microsoft.com/office/drawing/2014/chart" uri="{C3380CC4-5D6E-409C-BE32-E72D297353CC}">
              <c16:uniqueId val="{00000000-7101-4383-AA07-4F7E109023F1}"/>
            </c:ext>
          </c:extLst>
        </c:ser>
        <c:ser>
          <c:idx val="1"/>
          <c:order val="1"/>
          <c:tx>
            <c:strRef>
              <c:f>Samples!$C$1</c:f>
              <c:strCache>
                <c:ptCount val="1"/>
                <c:pt idx="0">
                  <c:v>FFR Deployment Treshold</c:v>
                </c:pt>
              </c:strCache>
            </c:strRef>
          </c:tx>
          <c:spPr>
            <a:ln w="19050" cap="rnd">
              <a:solidFill>
                <a:srgbClr val="C00000"/>
              </a:solidFill>
              <a:prstDash val="sysDot"/>
              <a:round/>
            </a:ln>
            <a:effectLst/>
          </c:spPr>
          <c:marker>
            <c:symbol val="none"/>
          </c:marker>
          <c:val>
            <c:numRef>
              <c:f>Samples!$C$2:$C$302</c:f>
              <c:numCache>
                <c:formatCode>General</c:formatCode>
                <c:ptCount val="301"/>
                <c:pt idx="0">
                  <c:v>59.85</c:v>
                </c:pt>
                <c:pt idx="1">
                  <c:v>59.85</c:v>
                </c:pt>
                <c:pt idx="2">
                  <c:v>59.85</c:v>
                </c:pt>
                <c:pt idx="3">
                  <c:v>59.85</c:v>
                </c:pt>
                <c:pt idx="4">
                  <c:v>59.85</c:v>
                </c:pt>
                <c:pt idx="5">
                  <c:v>59.85</c:v>
                </c:pt>
                <c:pt idx="6">
                  <c:v>59.85</c:v>
                </c:pt>
                <c:pt idx="7">
                  <c:v>59.85</c:v>
                </c:pt>
                <c:pt idx="8">
                  <c:v>59.85</c:v>
                </c:pt>
                <c:pt idx="9">
                  <c:v>59.85</c:v>
                </c:pt>
                <c:pt idx="10">
                  <c:v>59.85</c:v>
                </c:pt>
                <c:pt idx="11">
                  <c:v>59.85</c:v>
                </c:pt>
                <c:pt idx="12">
                  <c:v>59.85</c:v>
                </c:pt>
                <c:pt idx="13">
                  <c:v>59.85</c:v>
                </c:pt>
                <c:pt idx="14">
                  <c:v>59.85</c:v>
                </c:pt>
                <c:pt idx="15">
                  <c:v>59.85</c:v>
                </c:pt>
                <c:pt idx="16">
                  <c:v>59.85</c:v>
                </c:pt>
                <c:pt idx="17">
                  <c:v>59.85</c:v>
                </c:pt>
                <c:pt idx="18">
                  <c:v>59.85</c:v>
                </c:pt>
                <c:pt idx="19">
                  <c:v>59.85</c:v>
                </c:pt>
                <c:pt idx="20">
                  <c:v>59.85</c:v>
                </c:pt>
                <c:pt idx="21">
                  <c:v>59.85</c:v>
                </c:pt>
                <c:pt idx="22">
                  <c:v>59.85</c:v>
                </c:pt>
                <c:pt idx="23">
                  <c:v>59.85</c:v>
                </c:pt>
                <c:pt idx="24">
                  <c:v>59.85</c:v>
                </c:pt>
                <c:pt idx="25">
                  <c:v>59.85</c:v>
                </c:pt>
                <c:pt idx="26">
                  <c:v>59.85</c:v>
                </c:pt>
                <c:pt idx="27">
                  <c:v>59.85</c:v>
                </c:pt>
                <c:pt idx="28">
                  <c:v>59.85</c:v>
                </c:pt>
                <c:pt idx="29">
                  <c:v>59.85</c:v>
                </c:pt>
                <c:pt idx="30">
                  <c:v>59.85</c:v>
                </c:pt>
                <c:pt idx="31">
                  <c:v>59.85</c:v>
                </c:pt>
                <c:pt idx="32">
                  <c:v>59.85</c:v>
                </c:pt>
                <c:pt idx="33">
                  <c:v>59.85</c:v>
                </c:pt>
                <c:pt idx="34">
                  <c:v>59.85</c:v>
                </c:pt>
                <c:pt idx="35">
                  <c:v>59.85</c:v>
                </c:pt>
                <c:pt idx="36">
                  <c:v>59.85</c:v>
                </c:pt>
                <c:pt idx="37">
                  <c:v>59.85</c:v>
                </c:pt>
                <c:pt idx="38">
                  <c:v>59.85</c:v>
                </c:pt>
                <c:pt idx="39">
                  <c:v>59.85</c:v>
                </c:pt>
                <c:pt idx="40">
                  <c:v>59.85</c:v>
                </c:pt>
                <c:pt idx="41">
                  <c:v>59.85</c:v>
                </c:pt>
                <c:pt idx="42">
                  <c:v>59.85</c:v>
                </c:pt>
                <c:pt idx="43">
                  <c:v>59.85</c:v>
                </c:pt>
                <c:pt idx="44">
                  <c:v>59.85</c:v>
                </c:pt>
                <c:pt idx="45">
                  <c:v>59.85</c:v>
                </c:pt>
                <c:pt idx="46">
                  <c:v>59.85</c:v>
                </c:pt>
                <c:pt idx="47">
                  <c:v>59.85</c:v>
                </c:pt>
                <c:pt idx="48">
                  <c:v>59.85</c:v>
                </c:pt>
                <c:pt idx="49">
                  <c:v>59.85</c:v>
                </c:pt>
                <c:pt idx="50">
                  <c:v>59.85</c:v>
                </c:pt>
                <c:pt idx="51">
                  <c:v>59.85</c:v>
                </c:pt>
                <c:pt idx="52">
                  <c:v>59.85</c:v>
                </c:pt>
                <c:pt idx="53">
                  <c:v>59.85</c:v>
                </c:pt>
                <c:pt idx="54">
                  <c:v>59.85</c:v>
                </c:pt>
                <c:pt idx="55">
                  <c:v>59.85</c:v>
                </c:pt>
                <c:pt idx="56">
                  <c:v>59.85</c:v>
                </c:pt>
                <c:pt idx="57">
                  <c:v>59.85</c:v>
                </c:pt>
                <c:pt idx="58">
                  <c:v>59.85</c:v>
                </c:pt>
                <c:pt idx="59">
                  <c:v>59.85</c:v>
                </c:pt>
                <c:pt idx="60">
                  <c:v>59.85</c:v>
                </c:pt>
                <c:pt idx="61">
                  <c:v>59.85</c:v>
                </c:pt>
                <c:pt idx="62">
                  <c:v>59.85</c:v>
                </c:pt>
                <c:pt idx="63">
                  <c:v>59.85</c:v>
                </c:pt>
                <c:pt idx="64">
                  <c:v>59.85</c:v>
                </c:pt>
                <c:pt idx="65">
                  <c:v>59.85</c:v>
                </c:pt>
                <c:pt idx="66">
                  <c:v>59.85</c:v>
                </c:pt>
                <c:pt idx="67">
                  <c:v>59.85</c:v>
                </c:pt>
                <c:pt idx="68">
                  <c:v>59.85</c:v>
                </c:pt>
                <c:pt idx="69">
                  <c:v>59.85</c:v>
                </c:pt>
                <c:pt idx="70">
                  <c:v>59.85</c:v>
                </c:pt>
                <c:pt idx="71">
                  <c:v>59.85</c:v>
                </c:pt>
                <c:pt idx="72">
                  <c:v>59.85</c:v>
                </c:pt>
                <c:pt idx="73">
                  <c:v>59.85</c:v>
                </c:pt>
                <c:pt idx="74">
                  <c:v>59.85</c:v>
                </c:pt>
                <c:pt idx="75">
                  <c:v>59.85</c:v>
                </c:pt>
                <c:pt idx="76">
                  <c:v>59.85</c:v>
                </c:pt>
                <c:pt idx="77">
                  <c:v>59.85</c:v>
                </c:pt>
                <c:pt idx="78">
                  <c:v>59.85</c:v>
                </c:pt>
                <c:pt idx="79">
                  <c:v>59.85</c:v>
                </c:pt>
                <c:pt idx="80">
                  <c:v>59.85</c:v>
                </c:pt>
                <c:pt idx="81">
                  <c:v>59.85</c:v>
                </c:pt>
                <c:pt idx="82">
                  <c:v>59.85</c:v>
                </c:pt>
                <c:pt idx="83">
                  <c:v>59.85</c:v>
                </c:pt>
                <c:pt idx="84">
                  <c:v>59.85</c:v>
                </c:pt>
                <c:pt idx="85">
                  <c:v>59.85</c:v>
                </c:pt>
                <c:pt idx="86">
                  <c:v>59.85</c:v>
                </c:pt>
                <c:pt idx="87">
                  <c:v>59.85</c:v>
                </c:pt>
                <c:pt idx="88">
                  <c:v>59.85</c:v>
                </c:pt>
                <c:pt idx="89">
                  <c:v>59.85</c:v>
                </c:pt>
                <c:pt idx="90">
                  <c:v>59.85</c:v>
                </c:pt>
                <c:pt idx="91">
                  <c:v>59.85</c:v>
                </c:pt>
                <c:pt idx="92">
                  <c:v>59.85</c:v>
                </c:pt>
                <c:pt idx="93">
                  <c:v>59.85</c:v>
                </c:pt>
                <c:pt idx="94">
                  <c:v>59.85</c:v>
                </c:pt>
                <c:pt idx="95">
                  <c:v>59.85</c:v>
                </c:pt>
                <c:pt idx="96">
                  <c:v>59.85</c:v>
                </c:pt>
                <c:pt idx="97">
                  <c:v>59.85</c:v>
                </c:pt>
                <c:pt idx="98">
                  <c:v>59.85</c:v>
                </c:pt>
                <c:pt idx="99">
                  <c:v>59.85</c:v>
                </c:pt>
                <c:pt idx="100">
                  <c:v>59.85</c:v>
                </c:pt>
                <c:pt idx="101">
                  <c:v>59.85</c:v>
                </c:pt>
                <c:pt idx="102">
                  <c:v>59.85</c:v>
                </c:pt>
                <c:pt idx="103">
                  <c:v>59.85</c:v>
                </c:pt>
                <c:pt idx="104">
                  <c:v>59.85</c:v>
                </c:pt>
                <c:pt idx="105">
                  <c:v>59.85</c:v>
                </c:pt>
                <c:pt idx="106">
                  <c:v>59.85</c:v>
                </c:pt>
                <c:pt idx="107">
                  <c:v>59.85</c:v>
                </c:pt>
                <c:pt idx="108">
                  <c:v>59.85</c:v>
                </c:pt>
                <c:pt idx="109">
                  <c:v>59.85</c:v>
                </c:pt>
                <c:pt idx="110">
                  <c:v>59.85</c:v>
                </c:pt>
                <c:pt idx="111">
                  <c:v>59.85</c:v>
                </c:pt>
                <c:pt idx="112">
                  <c:v>59.85</c:v>
                </c:pt>
                <c:pt idx="113">
                  <c:v>59.85</c:v>
                </c:pt>
                <c:pt idx="114">
                  <c:v>59.85</c:v>
                </c:pt>
                <c:pt idx="115">
                  <c:v>59.85</c:v>
                </c:pt>
                <c:pt idx="116">
                  <c:v>59.85</c:v>
                </c:pt>
                <c:pt idx="117">
                  <c:v>59.85</c:v>
                </c:pt>
                <c:pt idx="118">
                  <c:v>59.85</c:v>
                </c:pt>
                <c:pt idx="119">
                  <c:v>59.85</c:v>
                </c:pt>
                <c:pt idx="120">
                  <c:v>59.85</c:v>
                </c:pt>
                <c:pt idx="121">
                  <c:v>59.85</c:v>
                </c:pt>
                <c:pt idx="122">
                  <c:v>59.85</c:v>
                </c:pt>
                <c:pt idx="123">
                  <c:v>59.85</c:v>
                </c:pt>
                <c:pt idx="124">
                  <c:v>59.85</c:v>
                </c:pt>
                <c:pt idx="125">
                  <c:v>59.85</c:v>
                </c:pt>
                <c:pt idx="126">
                  <c:v>59.85</c:v>
                </c:pt>
                <c:pt idx="127">
                  <c:v>59.85</c:v>
                </c:pt>
                <c:pt idx="128">
                  <c:v>59.85</c:v>
                </c:pt>
                <c:pt idx="129">
                  <c:v>59.85</c:v>
                </c:pt>
                <c:pt idx="130">
                  <c:v>59.85</c:v>
                </c:pt>
                <c:pt idx="131">
                  <c:v>59.85</c:v>
                </c:pt>
                <c:pt idx="132">
                  <c:v>59.85</c:v>
                </c:pt>
                <c:pt idx="133">
                  <c:v>59.85</c:v>
                </c:pt>
                <c:pt idx="134">
                  <c:v>59.85</c:v>
                </c:pt>
                <c:pt idx="135">
                  <c:v>59.85</c:v>
                </c:pt>
                <c:pt idx="136">
                  <c:v>59.85</c:v>
                </c:pt>
                <c:pt idx="137">
                  <c:v>59.85</c:v>
                </c:pt>
                <c:pt idx="138">
                  <c:v>59.85</c:v>
                </c:pt>
                <c:pt idx="139">
                  <c:v>59.85</c:v>
                </c:pt>
                <c:pt idx="140">
                  <c:v>59.85</c:v>
                </c:pt>
                <c:pt idx="141">
                  <c:v>59.85</c:v>
                </c:pt>
                <c:pt idx="142">
                  <c:v>59.85</c:v>
                </c:pt>
                <c:pt idx="143">
                  <c:v>59.85</c:v>
                </c:pt>
                <c:pt idx="144">
                  <c:v>59.85</c:v>
                </c:pt>
                <c:pt idx="145">
                  <c:v>59.85</c:v>
                </c:pt>
                <c:pt idx="146">
                  <c:v>59.85</c:v>
                </c:pt>
                <c:pt idx="147">
                  <c:v>59.85</c:v>
                </c:pt>
                <c:pt idx="148">
                  <c:v>59.85</c:v>
                </c:pt>
                <c:pt idx="149">
                  <c:v>59.85</c:v>
                </c:pt>
                <c:pt idx="150">
                  <c:v>59.85</c:v>
                </c:pt>
                <c:pt idx="151">
                  <c:v>59.85</c:v>
                </c:pt>
                <c:pt idx="152">
                  <c:v>59.85</c:v>
                </c:pt>
                <c:pt idx="153">
                  <c:v>59.85</c:v>
                </c:pt>
                <c:pt idx="154">
                  <c:v>59.85</c:v>
                </c:pt>
                <c:pt idx="155">
                  <c:v>59.85</c:v>
                </c:pt>
                <c:pt idx="156">
                  <c:v>59.85</c:v>
                </c:pt>
                <c:pt idx="157">
                  <c:v>59.85</c:v>
                </c:pt>
                <c:pt idx="158">
                  <c:v>59.85</c:v>
                </c:pt>
                <c:pt idx="159">
                  <c:v>59.85</c:v>
                </c:pt>
                <c:pt idx="160">
                  <c:v>59.85</c:v>
                </c:pt>
                <c:pt idx="161">
                  <c:v>59.85</c:v>
                </c:pt>
                <c:pt idx="162">
                  <c:v>59.85</c:v>
                </c:pt>
                <c:pt idx="163">
                  <c:v>59.85</c:v>
                </c:pt>
                <c:pt idx="164">
                  <c:v>59.85</c:v>
                </c:pt>
                <c:pt idx="165">
                  <c:v>59.85</c:v>
                </c:pt>
                <c:pt idx="166">
                  <c:v>59.85</c:v>
                </c:pt>
                <c:pt idx="167">
                  <c:v>59.85</c:v>
                </c:pt>
                <c:pt idx="168">
                  <c:v>59.85</c:v>
                </c:pt>
                <c:pt idx="169">
                  <c:v>59.85</c:v>
                </c:pt>
                <c:pt idx="170">
                  <c:v>59.85</c:v>
                </c:pt>
                <c:pt idx="171">
                  <c:v>59.85</c:v>
                </c:pt>
                <c:pt idx="172">
                  <c:v>59.85</c:v>
                </c:pt>
                <c:pt idx="173">
                  <c:v>59.85</c:v>
                </c:pt>
                <c:pt idx="174">
                  <c:v>59.85</c:v>
                </c:pt>
                <c:pt idx="175">
                  <c:v>59.85</c:v>
                </c:pt>
                <c:pt idx="176">
                  <c:v>59.85</c:v>
                </c:pt>
                <c:pt idx="177">
                  <c:v>59.85</c:v>
                </c:pt>
                <c:pt idx="178">
                  <c:v>59.85</c:v>
                </c:pt>
                <c:pt idx="179">
                  <c:v>59.85</c:v>
                </c:pt>
                <c:pt idx="180">
                  <c:v>59.85</c:v>
                </c:pt>
                <c:pt idx="181">
                  <c:v>59.85</c:v>
                </c:pt>
                <c:pt idx="182">
                  <c:v>59.85</c:v>
                </c:pt>
                <c:pt idx="183">
                  <c:v>59.85</c:v>
                </c:pt>
                <c:pt idx="184">
                  <c:v>59.85</c:v>
                </c:pt>
                <c:pt idx="185">
                  <c:v>59.85</c:v>
                </c:pt>
                <c:pt idx="186">
                  <c:v>59.85</c:v>
                </c:pt>
                <c:pt idx="187">
                  <c:v>59.85</c:v>
                </c:pt>
                <c:pt idx="188">
                  <c:v>59.85</c:v>
                </c:pt>
                <c:pt idx="189">
                  <c:v>59.85</c:v>
                </c:pt>
                <c:pt idx="190">
                  <c:v>59.85</c:v>
                </c:pt>
                <c:pt idx="191">
                  <c:v>59.85</c:v>
                </c:pt>
                <c:pt idx="192">
                  <c:v>59.85</c:v>
                </c:pt>
                <c:pt idx="193">
                  <c:v>59.85</c:v>
                </c:pt>
                <c:pt idx="194">
                  <c:v>59.85</c:v>
                </c:pt>
                <c:pt idx="195">
                  <c:v>59.85</c:v>
                </c:pt>
                <c:pt idx="196">
                  <c:v>59.85</c:v>
                </c:pt>
                <c:pt idx="197">
                  <c:v>59.85</c:v>
                </c:pt>
                <c:pt idx="198">
                  <c:v>59.85</c:v>
                </c:pt>
                <c:pt idx="199">
                  <c:v>59.85</c:v>
                </c:pt>
                <c:pt idx="200">
                  <c:v>59.85</c:v>
                </c:pt>
                <c:pt idx="201">
                  <c:v>59.85</c:v>
                </c:pt>
                <c:pt idx="202">
                  <c:v>59.85</c:v>
                </c:pt>
                <c:pt idx="203">
                  <c:v>59.85</c:v>
                </c:pt>
                <c:pt idx="204">
                  <c:v>59.85</c:v>
                </c:pt>
                <c:pt idx="205">
                  <c:v>59.85</c:v>
                </c:pt>
                <c:pt idx="206">
                  <c:v>59.85</c:v>
                </c:pt>
                <c:pt idx="207">
                  <c:v>59.85</c:v>
                </c:pt>
                <c:pt idx="208">
                  <c:v>59.85</c:v>
                </c:pt>
                <c:pt idx="209">
                  <c:v>59.85</c:v>
                </c:pt>
                <c:pt idx="210">
                  <c:v>59.85</c:v>
                </c:pt>
                <c:pt idx="211">
                  <c:v>59.85</c:v>
                </c:pt>
                <c:pt idx="212">
                  <c:v>59.85</c:v>
                </c:pt>
                <c:pt idx="213">
                  <c:v>59.85</c:v>
                </c:pt>
                <c:pt idx="214">
                  <c:v>59.85</c:v>
                </c:pt>
                <c:pt idx="215">
                  <c:v>59.85</c:v>
                </c:pt>
                <c:pt idx="216">
                  <c:v>59.85</c:v>
                </c:pt>
                <c:pt idx="217">
                  <c:v>59.85</c:v>
                </c:pt>
                <c:pt idx="218">
                  <c:v>59.85</c:v>
                </c:pt>
                <c:pt idx="219">
                  <c:v>59.85</c:v>
                </c:pt>
                <c:pt idx="220">
                  <c:v>59.85</c:v>
                </c:pt>
                <c:pt idx="221">
                  <c:v>59.85</c:v>
                </c:pt>
                <c:pt idx="222">
                  <c:v>59.85</c:v>
                </c:pt>
                <c:pt idx="223">
                  <c:v>59.85</c:v>
                </c:pt>
                <c:pt idx="224">
                  <c:v>59.85</c:v>
                </c:pt>
                <c:pt idx="225">
                  <c:v>59.85</c:v>
                </c:pt>
                <c:pt idx="226">
                  <c:v>59.85</c:v>
                </c:pt>
                <c:pt idx="227">
                  <c:v>59.85</c:v>
                </c:pt>
                <c:pt idx="228">
                  <c:v>59.85</c:v>
                </c:pt>
                <c:pt idx="229">
                  <c:v>59.85</c:v>
                </c:pt>
                <c:pt idx="230">
                  <c:v>59.85</c:v>
                </c:pt>
                <c:pt idx="231">
                  <c:v>59.85</c:v>
                </c:pt>
                <c:pt idx="232">
                  <c:v>59.85</c:v>
                </c:pt>
                <c:pt idx="233">
                  <c:v>59.85</c:v>
                </c:pt>
                <c:pt idx="234">
                  <c:v>59.85</c:v>
                </c:pt>
                <c:pt idx="235">
                  <c:v>59.85</c:v>
                </c:pt>
                <c:pt idx="236">
                  <c:v>59.85</c:v>
                </c:pt>
                <c:pt idx="237">
                  <c:v>59.85</c:v>
                </c:pt>
                <c:pt idx="238">
                  <c:v>59.85</c:v>
                </c:pt>
                <c:pt idx="239">
                  <c:v>59.85</c:v>
                </c:pt>
                <c:pt idx="240">
                  <c:v>59.85</c:v>
                </c:pt>
                <c:pt idx="241">
                  <c:v>59.85</c:v>
                </c:pt>
                <c:pt idx="242">
                  <c:v>59.85</c:v>
                </c:pt>
                <c:pt idx="243">
                  <c:v>59.85</c:v>
                </c:pt>
                <c:pt idx="244">
                  <c:v>59.85</c:v>
                </c:pt>
                <c:pt idx="245">
                  <c:v>59.85</c:v>
                </c:pt>
                <c:pt idx="246">
                  <c:v>59.85</c:v>
                </c:pt>
                <c:pt idx="247">
                  <c:v>59.85</c:v>
                </c:pt>
                <c:pt idx="248">
                  <c:v>59.85</c:v>
                </c:pt>
                <c:pt idx="249">
                  <c:v>59.85</c:v>
                </c:pt>
                <c:pt idx="250">
                  <c:v>59.85</c:v>
                </c:pt>
                <c:pt idx="251">
                  <c:v>59.85</c:v>
                </c:pt>
                <c:pt idx="252">
                  <c:v>59.85</c:v>
                </c:pt>
                <c:pt idx="253">
                  <c:v>59.85</c:v>
                </c:pt>
                <c:pt idx="254">
                  <c:v>59.85</c:v>
                </c:pt>
                <c:pt idx="255">
                  <c:v>59.85</c:v>
                </c:pt>
                <c:pt idx="256">
                  <c:v>59.85</c:v>
                </c:pt>
                <c:pt idx="257">
                  <c:v>59.85</c:v>
                </c:pt>
                <c:pt idx="258">
                  <c:v>59.85</c:v>
                </c:pt>
                <c:pt idx="259">
                  <c:v>59.85</c:v>
                </c:pt>
                <c:pt idx="260">
                  <c:v>59.85</c:v>
                </c:pt>
                <c:pt idx="261">
                  <c:v>59.85</c:v>
                </c:pt>
                <c:pt idx="262">
                  <c:v>59.85</c:v>
                </c:pt>
                <c:pt idx="263">
                  <c:v>59.85</c:v>
                </c:pt>
                <c:pt idx="264">
                  <c:v>59.85</c:v>
                </c:pt>
                <c:pt idx="265">
                  <c:v>59.85</c:v>
                </c:pt>
                <c:pt idx="266">
                  <c:v>59.85</c:v>
                </c:pt>
                <c:pt idx="267">
                  <c:v>59.85</c:v>
                </c:pt>
                <c:pt idx="268">
                  <c:v>59.85</c:v>
                </c:pt>
                <c:pt idx="269">
                  <c:v>59.85</c:v>
                </c:pt>
                <c:pt idx="270">
                  <c:v>59.85</c:v>
                </c:pt>
                <c:pt idx="271">
                  <c:v>59.85</c:v>
                </c:pt>
                <c:pt idx="272">
                  <c:v>59.85</c:v>
                </c:pt>
                <c:pt idx="273">
                  <c:v>59.85</c:v>
                </c:pt>
                <c:pt idx="274">
                  <c:v>59.85</c:v>
                </c:pt>
                <c:pt idx="275">
                  <c:v>59.85</c:v>
                </c:pt>
                <c:pt idx="276">
                  <c:v>59.85</c:v>
                </c:pt>
                <c:pt idx="277">
                  <c:v>59.85</c:v>
                </c:pt>
                <c:pt idx="278">
                  <c:v>59.85</c:v>
                </c:pt>
                <c:pt idx="279">
                  <c:v>59.85</c:v>
                </c:pt>
                <c:pt idx="280">
                  <c:v>59.85</c:v>
                </c:pt>
                <c:pt idx="281">
                  <c:v>59.85</c:v>
                </c:pt>
                <c:pt idx="282">
                  <c:v>59.85</c:v>
                </c:pt>
                <c:pt idx="283">
                  <c:v>59.85</c:v>
                </c:pt>
                <c:pt idx="284">
                  <c:v>59.85</c:v>
                </c:pt>
                <c:pt idx="285">
                  <c:v>59.85</c:v>
                </c:pt>
                <c:pt idx="286">
                  <c:v>59.85</c:v>
                </c:pt>
                <c:pt idx="287">
                  <c:v>59.85</c:v>
                </c:pt>
                <c:pt idx="288">
                  <c:v>59.85</c:v>
                </c:pt>
                <c:pt idx="289">
                  <c:v>59.85</c:v>
                </c:pt>
                <c:pt idx="290">
                  <c:v>59.85</c:v>
                </c:pt>
                <c:pt idx="291">
                  <c:v>59.85</c:v>
                </c:pt>
                <c:pt idx="292">
                  <c:v>59.85</c:v>
                </c:pt>
                <c:pt idx="293">
                  <c:v>59.85</c:v>
                </c:pt>
                <c:pt idx="294">
                  <c:v>59.85</c:v>
                </c:pt>
                <c:pt idx="295">
                  <c:v>59.85</c:v>
                </c:pt>
                <c:pt idx="296">
                  <c:v>59.85</c:v>
                </c:pt>
                <c:pt idx="297">
                  <c:v>59.85</c:v>
                </c:pt>
                <c:pt idx="298">
                  <c:v>59.85</c:v>
                </c:pt>
                <c:pt idx="299">
                  <c:v>59.85</c:v>
                </c:pt>
                <c:pt idx="300">
                  <c:v>59.85</c:v>
                </c:pt>
              </c:numCache>
            </c:numRef>
          </c:val>
          <c:smooth val="0"/>
          <c:extLst>
            <c:ext xmlns:c16="http://schemas.microsoft.com/office/drawing/2014/chart" uri="{C3380CC4-5D6E-409C-BE32-E72D297353CC}">
              <c16:uniqueId val="{00000001-7101-4383-AA07-4F7E109023F1}"/>
            </c:ext>
          </c:extLst>
        </c:ser>
        <c:dLbls>
          <c:showLegendKey val="0"/>
          <c:showVal val="0"/>
          <c:showCatName val="0"/>
          <c:showSerName val="0"/>
          <c:showPercent val="0"/>
          <c:showBubbleSize val="0"/>
        </c:dLbls>
        <c:marker val="1"/>
        <c:smooth val="0"/>
        <c:axId val="1340210671"/>
        <c:axId val="1340207311"/>
      </c:lineChart>
      <c:lineChart>
        <c:grouping val="standard"/>
        <c:varyColors val="0"/>
        <c:ser>
          <c:idx val="2"/>
          <c:order val="2"/>
          <c:tx>
            <c:strRef>
              <c:f>Samples!$D$1</c:f>
              <c:strCache>
                <c:ptCount val="1"/>
                <c:pt idx="0">
                  <c:v>FFR-MW Output</c:v>
                </c:pt>
              </c:strCache>
            </c:strRef>
          </c:tx>
          <c:spPr>
            <a:ln w="28575" cap="rnd">
              <a:solidFill>
                <a:schemeClr val="accent3"/>
              </a:solidFill>
              <a:round/>
            </a:ln>
            <a:effectLst/>
          </c:spPr>
          <c:marker>
            <c:symbol val="none"/>
          </c:marker>
          <c:val>
            <c:numRef>
              <c:f>Samples!$D$2:$D$302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10</c:v>
                </c:pt>
                <c:pt idx="51">
                  <c:v>10</c:v>
                </c:pt>
                <c:pt idx="52">
                  <c:v>10</c:v>
                </c:pt>
                <c:pt idx="53">
                  <c:v>10</c:v>
                </c:pt>
                <c:pt idx="54">
                  <c:v>10</c:v>
                </c:pt>
                <c:pt idx="55">
                  <c:v>10</c:v>
                </c:pt>
                <c:pt idx="56">
                  <c:v>10</c:v>
                </c:pt>
                <c:pt idx="57">
                  <c:v>10</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10</c:v>
                </c:pt>
                <c:pt idx="82">
                  <c:v>10</c:v>
                </c:pt>
                <c:pt idx="83">
                  <c:v>10</c:v>
                </c:pt>
                <c:pt idx="84">
                  <c:v>10</c:v>
                </c:pt>
                <c:pt idx="85">
                  <c:v>10</c:v>
                </c:pt>
                <c:pt idx="86">
                  <c:v>10</c:v>
                </c:pt>
                <c:pt idx="87">
                  <c:v>10</c:v>
                </c:pt>
                <c:pt idx="88">
                  <c:v>10</c:v>
                </c:pt>
                <c:pt idx="89">
                  <c:v>10</c:v>
                </c:pt>
                <c:pt idx="90">
                  <c:v>10</c:v>
                </c:pt>
                <c:pt idx="91">
                  <c:v>10</c:v>
                </c:pt>
                <c:pt idx="92">
                  <c:v>10</c:v>
                </c:pt>
                <c:pt idx="93">
                  <c:v>10</c:v>
                </c:pt>
                <c:pt idx="94">
                  <c:v>10</c:v>
                </c:pt>
                <c:pt idx="95">
                  <c:v>10</c:v>
                </c:pt>
                <c:pt idx="96">
                  <c:v>10</c:v>
                </c:pt>
                <c:pt idx="97">
                  <c:v>10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10</c:v>
                </c:pt>
                <c:pt idx="134">
                  <c:v>10</c:v>
                </c:pt>
                <c:pt idx="135">
                  <c:v>9.9</c:v>
                </c:pt>
                <c:pt idx="136">
                  <c:v>9.8000000000000007</c:v>
                </c:pt>
                <c:pt idx="137">
                  <c:v>9.7000000000000011</c:v>
                </c:pt>
                <c:pt idx="138">
                  <c:v>9.6000000000000014</c:v>
                </c:pt>
                <c:pt idx="139">
                  <c:v>9.5000000000000018</c:v>
                </c:pt>
                <c:pt idx="140">
                  <c:v>9.4000000000000021</c:v>
                </c:pt>
                <c:pt idx="141">
                  <c:v>9.3000000000000025</c:v>
                </c:pt>
                <c:pt idx="142">
                  <c:v>9.2000000000000028</c:v>
                </c:pt>
                <c:pt idx="143">
                  <c:v>9.1000000000000032</c:v>
                </c:pt>
                <c:pt idx="144">
                  <c:v>9.0000000000000036</c:v>
                </c:pt>
                <c:pt idx="145">
                  <c:v>8.9000000000000039</c:v>
                </c:pt>
                <c:pt idx="146">
                  <c:v>8.8000000000000043</c:v>
                </c:pt>
                <c:pt idx="147">
                  <c:v>8.7000000000000046</c:v>
                </c:pt>
                <c:pt idx="148">
                  <c:v>8.600000000000005</c:v>
                </c:pt>
                <c:pt idx="149">
                  <c:v>8.5000000000000053</c:v>
                </c:pt>
                <c:pt idx="150">
                  <c:v>8.4000000000000057</c:v>
                </c:pt>
                <c:pt idx="151">
                  <c:v>8.300000000000006</c:v>
                </c:pt>
                <c:pt idx="152">
                  <c:v>8.2000000000000064</c:v>
                </c:pt>
                <c:pt idx="153">
                  <c:v>8.1000000000000068</c:v>
                </c:pt>
                <c:pt idx="154">
                  <c:v>8.0000000000000071</c:v>
                </c:pt>
                <c:pt idx="155">
                  <c:v>7.9000000000000075</c:v>
                </c:pt>
                <c:pt idx="156">
                  <c:v>7.8000000000000078</c:v>
                </c:pt>
                <c:pt idx="157">
                  <c:v>7.7000000000000082</c:v>
                </c:pt>
                <c:pt idx="158">
                  <c:v>7.6000000000000085</c:v>
                </c:pt>
                <c:pt idx="159">
                  <c:v>7.5000000000000089</c:v>
                </c:pt>
                <c:pt idx="160">
                  <c:v>7.4000000000000092</c:v>
                </c:pt>
                <c:pt idx="161">
                  <c:v>7.3000000000000096</c:v>
                </c:pt>
                <c:pt idx="162">
                  <c:v>7.2000000000000099</c:v>
                </c:pt>
                <c:pt idx="163">
                  <c:v>7.1000000000000103</c:v>
                </c:pt>
                <c:pt idx="164">
                  <c:v>7.0000000000000107</c:v>
                </c:pt>
                <c:pt idx="165">
                  <c:v>6.900000000000011</c:v>
                </c:pt>
                <c:pt idx="166">
                  <c:v>6.8000000000000114</c:v>
                </c:pt>
                <c:pt idx="167">
                  <c:v>6.7000000000000117</c:v>
                </c:pt>
                <c:pt idx="168">
                  <c:v>6.6000000000000121</c:v>
                </c:pt>
                <c:pt idx="169">
                  <c:v>6.5000000000000124</c:v>
                </c:pt>
                <c:pt idx="170">
                  <c:v>6.4000000000000128</c:v>
                </c:pt>
                <c:pt idx="171">
                  <c:v>6.3000000000000131</c:v>
                </c:pt>
                <c:pt idx="172">
                  <c:v>6.2000000000000135</c:v>
                </c:pt>
                <c:pt idx="173">
                  <c:v>6.1000000000000139</c:v>
                </c:pt>
                <c:pt idx="174">
                  <c:v>6.0000000000000142</c:v>
                </c:pt>
                <c:pt idx="175">
                  <c:v>5.9000000000000146</c:v>
                </c:pt>
                <c:pt idx="176">
                  <c:v>5.8000000000000149</c:v>
                </c:pt>
                <c:pt idx="177">
                  <c:v>5.7000000000000153</c:v>
                </c:pt>
                <c:pt idx="178">
                  <c:v>5.6000000000000156</c:v>
                </c:pt>
                <c:pt idx="179">
                  <c:v>5.500000000000016</c:v>
                </c:pt>
                <c:pt idx="180">
                  <c:v>5.4000000000000163</c:v>
                </c:pt>
                <c:pt idx="181">
                  <c:v>5.3000000000000167</c:v>
                </c:pt>
                <c:pt idx="182">
                  <c:v>5.2000000000000171</c:v>
                </c:pt>
                <c:pt idx="183">
                  <c:v>5.1000000000000174</c:v>
                </c:pt>
                <c:pt idx="184">
                  <c:v>5.0000000000000178</c:v>
                </c:pt>
                <c:pt idx="185">
                  <c:v>4.9000000000000181</c:v>
                </c:pt>
                <c:pt idx="186">
                  <c:v>4.8000000000000185</c:v>
                </c:pt>
                <c:pt idx="187">
                  <c:v>4.7000000000000188</c:v>
                </c:pt>
                <c:pt idx="188">
                  <c:v>4.6000000000000192</c:v>
                </c:pt>
                <c:pt idx="189">
                  <c:v>4.5000000000000195</c:v>
                </c:pt>
                <c:pt idx="190">
                  <c:v>4.4000000000000199</c:v>
                </c:pt>
                <c:pt idx="191">
                  <c:v>4.3000000000000203</c:v>
                </c:pt>
                <c:pt idx="192">
                  <c:v>4.2000000000000206</c:v>
                </c:pt>
                <c:pt idx="193">
                  <c:v>4.100000000000021</c:v>
                </c:pt>
                <c:pt idx="194">
                  <c:v>4.0000000000000213</c:v>
                </c:pt>
                <c:pt idx="195">
                  <c:v>3.9000000000000212</c:v>
                </c:pt>
                <c:pt idx="196">
                  <c:v>3.8000000000000211</c:v>
                </c:pt>
                <c:pt idx="197">
                  <c:v>3.700000000000021</c:v>
                </c:pt>
                <c:pt idx="198">
                  <c:v>3.600000000000021</c:v>
                </c:pt>
                <c:pt idx="199">
                  <c:v>3.5000000000000209</c:v>
                </c:pt>
                <c:pt idx="200">
                  <c:v>3.4000000000000208</c:v>
                </c:pt>
                <c:pt idx="201">
                  <c:v>3.3000000000000207</c:v>
                </c:pt>
                <c:pt idx="202">
                  <c:v>3.2000000000000206</c:v>
                </c:pt>
                <c:pt idx="203">
                  <c:v>3.1000000000000205</c:v>
                </c:pt>
                <c:pt idx="204">
                  <c:v>3.0000000000000204</c:v>
                </c:pt>
                <c:pt idx="205">
                  <c:v>2.9000000000000203</c:v>
                </c:pt>
                <c:pt idx="206">
                  <c:v>2.8000000000000203</c:v>
                </c:pt>
                <c:pt idx="207">
                  <c:v>2.7000000000000202</c:v>
                </c:pt>
                <c:pt idx="208">
                  <c:v>2.6000000000000201</c:v>
                </c:pt>
                <c:pt idx="209">
                  <c:v>2.50000000000002</c:v>
                </c:pt>
                <c:pt idx="210">
                  <c:v>2.4000000000000199</c:v>
                </c:pt>
                <c:pt idx="211">
                  <c:v>2.3000000000000198</c:v>
                </c:pt>
                <c:pt idx="212">
                  <c:v>2.2000000000000197</c:v>
                </c:pt>
                <c:pt idx="213">
                  <c:v>2.1000000000000196</c:v>
                </c:pt>
                <c:pt idx="214">
                  <c:v>2.0000000000000195</c:v>
                </c:pt>
                <c:pt idx="215">
                  <c:v>1.9000000000000195</c:v>
                </c:pt>
                <c:pt idx="216">
                  <c:v>1.8000000000000194</c:v>
                </c:pt>
                <c:pt idx="217">
                  <c:v>1.7000000000000193</c:v>
                </c:pt>
                <c:pt idx="218">
                  <c:v>1.6000000000000192</c:v>
                </c:pt>
                <c:pt idx="219">
                  <c:v>1.5000000000000191</c:v>
                </c:pt>
                <c:pt idx="220">
                  <c:v>1.400000000000019</c:v>
                </c:pt>
                <c:pt idx="221">
                  <c:v>1.3000000000000189</c:v>
                </c:pt>
                <c:pt idx="222">
                  <c:v>1.2000000000000188</c:v>
                </c:pt>
                <c:pt idx="223">
                  <c:v>1.1000000000000187</c:v>
                </c:pt>
                <c:pt idx="224">
                  <c:v>1.0000000000000187</c:v>
                </c:pt>
                <c:pt idx="225">
                  <c:v>0.90000000000001867</c:v>
                </c:pt>
                <c:pt idx="226">
                  <c:v>0.8000000000000187</c:v>
                </c:pt>
                <c:pt idx="227">
                  <c:v>0.70000000000001872</c:v>
                </c:pt>
                <c:pt idx="228">
                  <c:v>0.60000000000001874</c:v>
                </c:pt>
                <c:pt idx="229">
                  <c:v>0.50000000000001876</c:v>
                </c:pt>
                <c:pt idx="230">
                  <c:v>0.40000000000001878</c:v>
                </c:pt>
                <c:pt idx="231">
                  <c:v>0.30000000000001881</c:v>
                </c:pt>
                <c:pt idx="232">
                  <c:v>0.2000000000000188</c:v>
                </c:pt>
                <c:pt idx="233">
                  <c:v>0.1000000000000188</c:v>
                </c:pt>
                <c:pt idx="234">
                  <c:v>1.8790524691780774E-14</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2-7101-4383-AA07-4F7E109023F1}"/>
            </c:ext>
          </c:extLst>
        </c:ser>
        <c:ser>
          <c:idx val="3"/>
          <c:order val="3"/>
          <c:tx>
            <c:strRef>
              <c:f>Samples!$E$1</c:f>
              <c:strCache>
                <c:ptCount val="1"/>
                <c:pt idx="0">
                  <c:v>SCED BP</c:v>
                </c:pt>
              </c:strCache>
            </c:strRef>
          </c:tx>
          <c:spPr>
            <a:ln w="28575" cap="rnd">
              <a:solidFill>
                <a:schemeClr val="accent4"/>
              </a:solidFill>
              <a:round/>
            </a:ln>
            <a:effectLst/>
          </c:spPr>
          <c:marker>
            <c:symbol val="none"/>
          </c:marker>
          <c:val>
            <c:numRef>
              <c:f>Samples!$E$2:$E$302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pt idx="100">
                  <c:v>0</c:v>
                </c:pt>
                <c:pt idx="101">
                  <c:v>0</c:v>
                </c:pt>
                <c:pt idx="102">
                  <c:v>0</c:v>
                </c:pt>
                <c:pt idx="103">
                  <c:v>0</c:v>
                </c:pt>
                <c:pt idx="104">
                  <c:v>0</c:v>
                </c:pt>
                <c:pt idx="105">
                  <c:v>0</c:v>
                </c:pt>
                <c:pt idx="106">
                  <c:v>0</c:v>
                </c:pt>
                <c:pt idx="107">
                  <c:v>0</c:v>
                </c:pt>
                <c:pt idx="108">
                  <c:v>0</c:v>
                </c:pt>
                <c:pt idx="109">
                  <c:v>0</c:v>
                </c:pt>
                <c:pt idx="110">
                  <c:v>0</c:v>
                </c:pt>
                <c:pt idx="111">
                  <c:v>0</c:v>
                </c:pt>
                <c:pt idx="112">
                  <c:v>0</c:v>
                </c:pt>
                <c:pt idx="113">
                  <c:v>0</c:v>
                </c:pt>
                <c:pt idx="114">
                  <c:v>0</c:v>
                </c:pt>
                <c:pt idx="115">
                  <c:v>0</c:v>
                </c:pt>
                <c:pt idx="116">
                  <c:v>0</c:v>
                </c:pt>
                <c:pt idx="117">
                  <c:v>0</c:v>
                </c:pt>
                <c:pt idx="118">
                  <c:v>0</c:v>
                </c:pt>
                <c:pt idx="119">
                  <c:v>0</c:v>
                </c:pt>
                <c:pt idx="120">
                  <c:v>0</c:v>
                </c:pt>
                <c:pt idx="121">
                  <c:v>0</c:v>
                </c:pt>
                <c:pt idx="122">
                  <c:v>0</c:v>
                </c:pt>
                <c:pt idx="123">
                  <c:v>0</c:v>
                </c:pt>
                <c:pt idx="124">
                  <c:v>0</c:v>
                </c:pt>
                <c:pt idx="125">
                  <c:v>0</c:v>
                </c:pt>
                <c:pt idx="126">
                  <c:v>0</c:v>
                </c:pt>
                <c:pt idx="127">
                  <c:v>0</c:v>
                </c:pt>
                <c:pt idx="128">
                  <c:v>0</c:v>
                </c:pt>
                <c:pt idx="129">
                  <c:v>0</c:v>
                </c:pt>
                <c:pt idx="130">
                  <c:v>0</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3-7101-4383-AA07-4F7E109023F1}"/>
            </c:ext>
          </c:extLst>
        </c:ser>
        <c:ser>
          <c:idx val="4"/>
          <c:order val="4"/>
          <c:tx>
            <c:strRef>
              <c:f>Samples!$F$1</c:f>
              <c:strCache>
                <c:ptCount val="1"/>
                <c:pt idx="0">
                  <c:v>UDSP</c:v>
                </c:pt>
              </c:strCache>
            </c:strRef>
          </c:tx>
          <c:spPr>
            <a:ln w="28575" cap="rnd">
              <a:solidFill>
                <a:schemeClr val="accent5"/>
              </a:solidFill>
              <a:round/>
            </a:ln>
            <a:effectLst/>
          </c:spPr>
          <c:marker>
            <c:symbol val="none"/>
          </c:marker>
          <c:val>
            <c:numRef>
              <c:f>Samples!$F$2:$F$302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10</c:v>
                </c:pt>
                <c:pt idx="53">
                  <c:v>10</c:v>
                </c:pt>
                <c:pt idx="54">
                  <c:v>10</c:v>
                </c:pt>
                <c:pt idx="55">
                  <c:v>10</c:v>
                </c:pt>
                <c:pt idx="56">
                  <c:v>10</c:v>
                </c:pt>
                <c:pt idx="57">
                  <c:v>10</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10</c:v>
                </c:pt>
                <c:pt idx="82">
                  <c:v>10</c:v>
                </c:pt>
                <c:pt idx="83">
                  <c:v>10</c:v>
                </c:pt>
                <c:pt idx="84">
                  <c:v>10</c:v>
                </c:pt>
                <c:pt idx="85">
                  <c:v>10</c:v>
                </c:pt>
                <c:pt idx="86">
                  <c:v>10</c:v>
                </c:pt>
                <c:pt idx="87">
                  <c:v>10</c:v>
                </c:pt>
                <c:pt idx="88">
                  <c:v>10</c:v>
                </c:pt>
                <c:pt idx="89">
                  <c:v>10</c:v>
                </c:pt>
                <c:pt idx="90">
                  <c:v>10</c:v>
                </c:pt>
                <c:pt idx="91">
                  <c:v>10</c:v>
                </c:pt>
                <c:pt idx="92">
                  <c:v>10</c:v>
                </c:pt>
                <c:pt idx="93">
                  <c:v>10</c:v>
                </c:pt>
                <c:pt idx="94">
                  <c:v>10</c:v>
                </c:pt>
                <c:pt idx="95">
                  <c:v>10</c:v>
                </c:pt>
                <c:pt idx="96">
                  <c:v>10</c:v>
                </c:pt>
                <c:pt idx="97">
                  <c:v>10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9.9</c:v>
                </c:pt>
                <c:pt idx="134">
                  <c:v>9.8000000000000007</c:v>
                </c:pt>
                <c:pt idx="135">
                  <c:v>9.7000000000000011</c:v>
                </c:pt>
                <c:pt idx="136">
                  <c:v>9.6000000000000014</c:v>
                </c:pt>
                <c:pt idx="137">
                  <c:v>9.5000000000000018</c:v>
                </c:pt>
                <c:pt idx="138">
                  <c:v>9.4000000000000021</c:v>
                </c:pt>
                <c:pt idx="139">
                  <c:v>9.3000000000000025</c:v>
                </c:pt>
                <c:pt idx="140">
                  <c:v>9.2000000000000028</c:v>
                </c:pt>
                <c:pt idx="141">
                  <c:v>9.1000000000000032</c:v>
                </c:pt>
                <c:pt idx="142">
                  <c:v>9.0000000000000036</c:v>
                </c:pt>
                <c:pt idx="143">
                  <c:v>8.9000000000000039</c:v>
                </c:pt>
                <c:pt idx="144">
                  <c:v>8.8000000000000043</c:v>
                </c:pt>
                <c:pt idx="145">
                  <c:v>8.7000000000000046</c:v>
                </c:pt>
                <c:pt idx="146">
                  <c:v>8.600000000000005</c:v>
                </c:pt>
                <c:pt idx="147">
                  <c:v>8.5000000000000053</c:v>
                </c:pt>
                <c:pt idx="148">
                  <c:v>8.4000000000000057</c:v>
                </c:pt>
                <c:pt idx="149">
                  <c:v>8.300000000000006</c:v>
                </c:pt>
                <c:pt idx="150">
                  <c:v>8.2000000000000064</c:v>
                </c:pt>
                <c:pt idx="151">
                  <c:v>8.1000000000000068</c:v>
                </c:pt>
                <c:pt idx="152">
                  <c:v>8.0000000000000071</c:v>
                </c:pt>
                <c:pt idx="153">
                  <c:v>7.9000000000000075</c:v>
                </c:pt>
                <c:pt idx="154">
                  <c:v>7.8000000000000078</c:v>
                </c:pt>
                <c:pt idx="155">
                  <c:v>7.7000000000000082</c:v>
                </c:pt>
                <c:pt idx="156">
                  <c:v>7.6000000000000085</c:v>
                </c:pt>
                <c:pt idx="157">
                  <c:v>7.5000000000000089</c:v>
                </c:pt>
                <c:pt idx="158">
                  <c:v>7.4000000000000092</c:v>
                </c:pt>
                <c:pt idx="159">
                  <c:v>7.3000000000000096</c:v>
                </c:pt>
                <c:pt idx="160">
                  <c:v>7.2000000000000099</c:v>
                </c:pt>
                <c:pt idx="161">
                  <c:v>7.1000000000000103</c:v>
                </c:pt>
                <c:pt idx="162">
                  <c:v>7.0000000000000107</c:v>
                </c:pt>
                <c:pt idx="163">
                  <c:v>6.900000000000011</c:v>
                </c:pt>
                <c:pt idx="164">
                  <c:v>6.8000000000000114</c:v>
                </c:pt>
                <c:pt idx="165">
                  <c:v>6.7000000000000117</c:v>
                </c:pt>
                <c:pt idx="166">
                  <c:v>6.6000000000000121</c:v>
                </c:pt>
                <c:pt idx="167">
                  <c:v>6.5000000000000124</c:v>
                </c:pt>
                <c:pt idx="168">
                  <c:v>6.4000000000000128</c:v>
                </c:pt>
                <c:pt idx="169">
                  <c:v>6.3000000000000131</c:v>
                </c:pt>
                <c:pt idx="170">
                  <c:v>6.2000000000000135</c:v>
                </c:pt>
                <c:pt idx="171">
                  <c:v>6.1000000000000139</c:v>
                </c:pt>
                <c:pt idx="172">
                  <c:v>6.0000000000000142</c:v>
                </c:pt>
                <c:pt idx="173">
                  <c:v>5.9000000000000146</c:v>
                </c:pt>
                <c:pt idx="174">
                  <c:v>5.8000000000000149</c:v>
                </c:pt>
                <c:pt idx="175">
                  <c:v>5.7000000000000153</c:v>
                </c:pt>
                <c:pt idx="176">
                  <c:v>5.6000000000000156</c:v>
                </c:pt>
                <c:pt idx="177">
                  <c:v>5.500000000000016</c:v>
                </c:pt>
                <c:pt idx="178">
                  <c:v>5.4000000000000163</c:v>
                </c:pt>
                <c:pt idx="179">
                  <c:v>5.3000000000000167</c:v>
                </c:pt>
                <c:pt idx="180">
                  <c:v>5.2000000000000171</c:v>
                </c:pt>
                <c:pt idx="181">
                  <c:v>5.1000000000000174</c:v>
                </c:pt>
                <c:pt idx="182">
                  <c:v>5.0000000000000178</c:v>
                </c:pt>
                <c:pt idx="183">
                  <c:v>4.9000000000000181</c:v>
                </c:pt>
                <c:pt idx="184">
                  <c:v>4.8000000000000185</c:v>
                </c:pt>
                <c:pt idx="185">
                  <c:v>4.7000000000000188</c:v>
                </c:pt>
                <c:pt idx="186">
                  <c:v>4.6000000000000192</c:v>
                </c:pt>
                <c:pt idx="187">
                  <c:v>4.5000000000000195</c:v>
                </c:pt>
                <c:pt idx="188">
                  <c:v>4.4000000000000199</c:v>
                </c:pt>
                <c:pt idx="189">
                  <c:v>4.3000000000000203</c:v>
                </c:pt>
                <c:pt idx="190">
                  <c:v>4.2000000000000206</c:v>
                </c:pt>
                <c:pt idx="191">
                  <c:v>4.100000000000021</c:v>
                </c:pt>
                <c:pt idx="192">
                  <c:v>4.0000000000000213</c:v>
                </c:pt>
                <c:pt idx="193">
                  <c:v>3.9000000000000212</c:v>
                </c:pt>
                <c:pt idx="194">
                  <c:v>3.8000000000000211</c:v>
                </c:pt>
                <c:pt idx="195">
                  <c:v>3.700000000000021</c:v>
                </c:pt>
                <c:pt idx="196">
                  <c:v>3.600000000000021</c:v>
                </c:pt>
                <c:pt idx="197">
                  <c:v>3.5000000000000209</c:v>
                </c:pt>
                <c:pt idx="198">
                  <c:v>3.4000000000000208</c:v>
                </c:pt>
                <c:pt idx="199">
                  <c:v>3.3000000000000207</c:v>
                </c:pt>
                <c:pt idx="200">
                  <c:v>3.2000000000000206</c:v>
                </c:pt>
                <c:pt idx="201">
                  <c:v>3.1000000000000205</c:v>
                </c:pt>
                <c:pt idx="202">
                  <c:v>3.0000000000000204</c:v>
                </c:pt>
                <c:pt idx="203">
                  <c:v>2.9000000000000203</c:v>
                </c:pt>
                <c:pt idx="204">
                  <c:v>2.8000000000000203</c:v>
                </c:pt>
                <c:pt idx="205">
                  <c:v>2.7000000000000202</c:v>
                </c:pt>
                <c:pt idx="206">
                  <c:v>2.6000000000000201</c:v>
                </c:pt>
                <c:pt idx="207">
                  <c:v>2.50000000000002</c:v>
                </c:pt>
                <c:pt idx="208">
                  <c:v>2.4000000000000199</c:v>
                </c:pt>
                <c:pt idx="209">
                  <c:v>2.3000000000000198</c:v>
                </c:pt>
                <c:pt idx="210">
                  <c:v>2.2000000000000197</c:v>
                </c:pt>
                <c:pt idx="211">
                  <c:v>2.1000000000000196</c:v>
                </c:pt>
                <c:pt idx="212">
                  <c:v>2.0000000000000195</c:v>
                </c:pt>
                <c:pt idx="213">
                  <c:v>1.9000000000000195</c:v>
                </c:pt>
                <c:pt idx="214">
                  <c:v>1.8000000000000194</c:v>
                </c:pt>
                <c:pt idx="215">
                  <c:v>1.7000000000000193</c:v>
                </c:pt>
                <c:pt idx="216">
                  <c:v>1.6000000000000192</c:v>
                </c:pt>
                <c:pt idx="217">
                  <c:v>1.5000000000000191</c:v>
                </c:pt>
                <c:pt idx="218">
                  <c:v>1.400000000000019</c:v>
                </c:pt>
                <c:pt idx="219">
                  <c:v>1.3000000000000189</c:v>
                </c:pt>
                <c:pt idx="220">
                  <c:v>1.2000000000000188</c:v>
                </c:pt>
                <c:pt idx="221">
                  <c:v>1.1000000000000187</c:v>
                </c:pt>
                <c:pt idx="222">
                  <c:v>1.0000000000000187</c:v>
                </c:pt>
                <c:pt idx="223">
                  <c:v>0.90000000000001867</c:v>
                </c:pt>
                <c:pt idx="224">
                  <c:v>0.8000000000000187</c:v>
                </c:pt>
                <c:pt idx="225">
                  <c:v>0.70000000000001872</c:v>
                </c:pt>
                <c:pt idx="226">
                  <c:v>0.60000000000001874</c:v>
                </c:pt>
                <c:pt idx="227">
                  <c:v>0.50000000000001876</c:v>
                </c:pt>
                <c:pt idx="228">
                  <c:v>0.40000000000001878</c:v>
                </c:pt>
                <c:pt idx="229">
                  <c:v>0.30000000000001881</c:v>
                </c:pt>
                <c:pt idx="230">
                  <c:v>0.2000000000000188</c:v>
                </c:pt>
                <c:pt idx="231">
                  <c:v>0.1000000000000188</c:v>
                </c:pt>
                <c:pt idx="232">
                  <c:v>1.8790524691780774E-14</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4-7101-4383-AA07-4F7E109023F1}"/>
            </c:ext>
          </c:extLst>
        </c:ser>
        <c:ser>
          <c:idx val="5"/>
          <c:order val="5"/>
          <c:tx>
            <c:strRef>
              <c:f>Samples!$G$1</c:f>
              <c:strCache>
                <c:ptCount val="1"/>
                <c:pt idx="0">
                  <c:v>FFR ICCP Instruction(FFAC)</c:v>
                </c:pt>
              </c:strCache>
            </c:strRef>
          </c:tx>
          <c:spPr>
            <a:ln w="28575" cap="rnd">
              <a:solidFill>
                <a:schemeClr val="accent6"/>
              </a:solidFill>
              <a:round/>
            </a:ln>
            <a:effectLst/>
          </c:spPr>
          <c:marker>
            <c:symbol val="none"/>
          </c:marker>
          <c:val>
            <c:numRef>
              <c:f>Samples!$G$2:$G$302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1</c:v>
                </c:pt>
                <c:pt idx="53">
                  <c:v>1</c:v>
                </c:pt>
                <c:pt idx="54">
                  <c:v>1</c:v>
                </c:pt>
                <c:pt idx="55">
                  <c:v>1</c:v>
                </c:pt>
                <c:pt idx="56">
                  <c:v>1</c:v>
                </c:pt>
                <c:pt idx="57">
                  <c:v>1</c:v>
                </c:pt>
                <c:pt idx="58">
                  <c:v>1</c:v>
                </c:pt>
                <c:pt idx="59">
                  <c:v>1</c:v>
                </c:pt>
                <c:pt idx="60">
                  <c:v>1</c:v>
                </c:pt>
                <c:pt idx="61">
                  <c:v>1</c:v>
                </c:pt>
                <c:pt idx="62">
                  <c:v>1</c:v>
                </c:pt>
                <c:pt idx="63">
                  <c:v>1</c:v>
                </c:pt>
                <c:pt idx="64">
                  <c:v>1</c:v>
                </c:pt>
                <c:pt idx="65">
                  <c:v>1</c:v>
                </c:pt>
                <c:pt idx="66">
                  <c:v>1</c:v>
                </c:pt>
                <c:pt idx="67">
                  <c:v>1</c:v>
                </c:pt>
                <c:pt idx="68">
                  <c:v>1</c:v>
                </c:pt>
                <c:pt idx="69">
                  <c:v>1</c:v>
                </c:pt>
                <c:pt idx="70">
                  <c:v>1</c:v>
                </c:pt>
                <c:pt idx="71">
                  <c:v>1</c:v>
                </c:pt>
                <c:pt idx="72">
                  <c:v>1</c:v>
                </c:pt>
                <c:pt idx="73">
                  <c:v>1</c:v>
                </c:pt>
                <c:pt idx="74">
                  <c:v>1</c:v>
                </c:pt>
                <c:pt idx="75">
                  <c:v>1</c:v>
                </c:pt>
                <c:pt idx="76">
                  <c:v>1</c:v>
                </c:pt>
                <c:pt idx="77">
                  <c:v>1</c:v>
                </c:pt>
                <c:pt idx="78">
                  <c:v>1</c:v>
                </c:pt>
                <c:pt idx="79">
                  <c:v>1</c:v>
                </c:pt>
                <c:pt idx="80">
                  <c:v>1</c:v>
                </c:pt>
                <c:pt idx="81">
                  <c:v>1</c:v>
                </c:pt>
                <c:pt idx="82">
                  <c:v>1</c:v>
                </c:pt>
                <c:pt idx="83">
                  <c:v>1</c:v>
                </c:pt>
                <c:pt idx="84">
                  <c:v>1</c:v>
                </c:pt>
                <c:pt idx="85">
                  <c:v>1</c:v>
                </c:pt>
                <c:pt idx="86">
                  <c:v>1</c:v>
                </c:pt>
                <c:pt idx="87">
                  <c:v>1</c:v>
                </c:pt>
                <c:pt idx="88">
                  <c:v>1</c:v>
                </c:pt>
                <c:pt idx="89">
                  <c:v>1</c:v>
                </c:pt>
                <c:pt idx="90">
                  <c:v>1</c:v>
                </c:pt>
                <c:pt idx="91">
                  <c:v>1</c:v>
                </c:pt>
                <c:pt idx="92">
                  <c:v>1</c:v>
                </c:pt>
                <c:pt idx="93">
                  <c:v>1</c:v>
                </c:pt>
                <c:pt idx="94">
                  <c:v>1</c:v>
                </c:pt>
                <c:pt idx="95">
                  <c:v>1</c:v>
                </c:pt>
                <c:pt idx="96">
                  <c:v>1</c:v>
                </c:pt>
                <c:pt idx="97">
                  <c:v>1</c:v>
                </c:pt>
                <c:pt idx="98">
                  <c:v>1</c:v>
                </c:pt>
                <c:pt idx="99">
                  <c:v>1</c:v>
                </c:pt>
                <c:pt idx="100">
                  <c:v>1</c:v>
                </c:pt>
                <c:pt idx="101">
                  <c:v>1</c:v>
                </c:pt>
                <c:pt idx="102">
                  <c:v>1</c:v>
                </c:pt>
                <c:pt idx="103">
                  <c:v>1</c:v>
                </c:pt>
                <c:pt idx="104">
                  <c:v>1</c:v>
                </c:pt>
                <c:pt idx="105">
                  <c:v>1</c:v>
                </c:pt>
                <c:pt idx="106">
                  <c:v>1</c:v>
                </c:pt>
                <c:pt idx="107">
                  <c:v>1</c:v>
                </c:pt>
                <c:pt idx="108">
                  <c:v>1</c:v>
                </c:pt>
                <c:pt idx="109">
                  <c:v>1</c:v>
                </c:pt>
                <c:pt idx="110">
                  <c:v>1</c:v>
                </c:pt>
                <c:pt idx="111">
                  <c:v>1</c:v>
                </c:pt>
                <c:pt idx="112">
                  <c:v>1</c:v>
                </c:pt>
                <c:pt idx="113">
                  <c:v>1</c:v>
                </c:pt>
                <c:pt idx="114">
                  <c:v>1</c:v>
                </c:pt>
                <c:pt idx="115">
                  <c:v>1</c:v>
                </c:pt>
                <c:pt idx="116">
                  <c:v>1</c:v>
                </c:pt>
                <c:pt idx="117">
                  <c:v>1</c:v>
                </c:pt>
                <c:pt idx="118">
                  <c:v>1</c:v>
                </c:pt>
                <c:pt idx="119">
                  <c:v>1</c:v>
                </c:pt>
                <c:pt idx="120">
                  <c:v>1</c:v>
                </c:pt>
                <c:pt idx="121">
                  <c:v>1</c:v>
                </c:pt>
                <c:pt idx="122">
                  <c:v>1</c:v>
                </c:pt>
                <c:pt idx="123">
                  <c:v>1</c:v>
                </c:pt>
                <c:pt idx="124">
                  <c:v>1</c:v>
                </c:pt>
                <c:pt idx="125">
                  <c:v>1</c:v>
                </c:pt>
                <c:pt idx="126">
                  <c:v>1</c:v>
                </c:pt>
                <c:pt idx="127">
                  <c:v>1</c:v>
                </c:pt>
                <c:pt idx="128">
                  <c:v>1</c:v>
                </c:pt>
                <c:pt idx="129">
                  <c:v>1</c:v>
                </c:pt>
                <c:pt idx="130">
                  <c:v>1</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5-7101-4383-AA07-4F7E109023F1}"/>
            </c:ext>
          </c:extLst>
        </c:ser>
        <c:dLbls>
          <c:showLegendKey val="0"/>
          <c:showVal val="0"/>
          <c:showCatName val="0"/>
          <c:showSerName val="0"/>
          <c:showPercent val="0"/>
          <c:showBubbleSize val="0"/>
        </c:dLbls>
        <c:marker val="1"/>
        <c:smooth val="0"/>
        <c:axId val="1254355071"/>
        <c:axId val="1345555151"/>
      </c:lineChart>
      <c:catAx>
        <c:axId val="1340210671"/>
        <c:scaling>
          <c:orientation val="minMax"/>
        </c:scaling>
        <c:delete val="1"/>
        <c:axPos val="b"/>
        <c:majorGridlines>
          <c:spPr>
            <a:ln w="9525" cap="flat" cmpd="sng" algn="ctr">
              <a:noFill/>
              <a:round/>
            </a:ln>
            <a:effectLst/>
          </c:spPr>
        </c:majorGridlines>
        <c:majorTickMark val="none"/>
        <c:minorTickMark val="none"/>
        <c:tickLblPos val="nextTo"/>
        <c:crossAx val="1340207311"/>
        <c:crosses val="autoZero"/>
        <c:auto val="1"/>
        <c:lblAlgn val="ctr"/>
        <c:lblOffset val="100"/>
        <c:noMultiLvlLbl val="0"/>
      </c:catAx>
      <c:valAx>
        <c:axId val="1340207311"/>
        <c:scaling>
          <c:orientation val="minMax"/>
          <c:min val="59.70000000000001"/>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40210671"/>
        <c:crosses val="autoZero"/>
        <c:crossBetween val="between"/>
      </c:valAx>
      <c:valAx>
        <c:axId val="1345555151"/>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54355071"/>
        <c:crosses val="max"/>
        <c:crossBetween val="between"/>
      </c:valAx>
      <c:catAx>
        <c:axId val="1254355071"/>
        <c:scaling>
          <c:orientation val="minMax"/>
        </c:scaling>
        <c:delete val="1"/>
        <c:axPos val="b"/>
        <c:majorTickMark val="out"/>
        <c:minorTickMark val="none"/>
        <c:tickLblPos val="nextTo"/>
        <c:crossAx val="1345555151"/>
        <c:crosses val="autoZero"/>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'FFR Manual Deployment (2)'!$B$1</c:f>
              <c:strCache>
                <c:ptCount val="1"/>
                <c:pt idx="0">
                  <c:v>ERCOT Frequency </c:v>
                </c:pt>
              </c:strCache>
            </c:strRef>
          </c:tx>
          <c:spPr>
            <a:ln w="28575" cap="rnd">
              <a:solidFill>
                <a:srgbClr val="C00000"/>
              </a:solidFill>
              <a:round/>
            </a:ln>
            <a:effectLst/>
          </c:spPr>
          <c:marker>
            <c:symbol val="none"/>
          </c:marker>
          <c:val>
            <c:numRef>
              <c:f>'FFR Manual Deployment (2)'!$B$2:$B$302</c:f>
              <c:numCache>
                <c:formatCode>General</c:formatCode>
                <c:ptCount val="301"/>
                <c:pt idx="0">
                  <c:v>59.939998626708984</c:v>
                </c:pt>
                <c:pt idx="1">
                  <c:v>59.937999725341797</c:v>
                </c:pt>
                <c:pt idx="2">
                  <c:v>59.938999176025391</c:v>
                </c:pt>
                <c:pt idx="3">
                  <c:v>59.938999176025391</c:v>
                </c:pt>
                <c:pt idx="4">
                  <c:v>59.937000274658203</c:v>
                </c:pt>
                <c:pt idx="5">
                  <c:v>59.935001373291016</c:v>
                </c:pt>
                <c:pt idx="6">
                  <c:v>59.923000335693359</c:v>
                </c:pt>
                <c:pt idx="7">
                  <c:v>59.911998748779297</c:v>
                </c:pt>
                <c:pt idx="8">
                  <c:v>59.905998229980469</c:v>
                </c:pt>
                <c:pt idx="9">
                  <c:v>59.902999877929688</c:v>
                </c:pt>
                <c:pt idx="10">
                  <c:v>59.903999328613281</c:v>
                </c:pt>
                <c:pt idx="11">
                  <c:v>59.903999328613281</c:v>
                </c:pt>
                <c:pt idx="12">
                  <c:v>59.903999328613281</c:v>
                </c:pt>
                <c:pt idx="13">
                  <c:v>59.903999328613281</c:v>
                </c:pt>
                <c:pt idx="14">
                  <c:v>59.902999877929688</c:v>
                </c:pt>
                <c:pt idx="15">
                  <c:v>59.902999877929688</c:v>
                </c:pt>
                <c:pt idx="16">
                  <c:v>59.903999328613281</c:v>
                </c:pt>
                <c:pt idx="17">
                  <c:v>59.903999328613281</c:v>
                </c:pt>
                <c:pt idx="18">
                  <c:v>59.904998779296875</c:v>
                </c:pt>
                <c:pt idx="19">
                  <c:v>59.904998779296875</c:v>
                </c:pt>
                <c:pt idx="20">
                  <c:v>59.907001495361328</c:v>
                </c:pt>
                <c:pt idx="21">
                  <c:v>59.905998229980469</c:v>
                </c:pt>
                <c:pt idx="22">
                  <c:v>59.904998779296875</c:v>
                </c:pt>
                <c:pt idx="23">
                  <c:v>59.904998779296875</c:v>
                </c:pt>
                <c:pt idx="24">
                  <c:v>59.905998229980469</c:v>
                </c:pt>
                <c:pt idx="25">
                  <c:v>59.908000946044922</c:v>
                </c:pt>
                <c:pt idx="26">
                  <c:v>59.908000946044922</c:v>
                </c:pt>
                <c:pt idx="27">
                  <c:v>59.909999847412109</c:v>
                </c:pt>
                <c:pt idx="28">
                  <c:v>59.910999298095703</c:v>
                </c:pt>
                <c:pt idx="29">
                  <c:v>59.91400146484375</c:v>
                </c:pt>
                <c:pt idx="30">
                  <c:v>59.915000915527344</c:v>
                </c:pt>
                <c:pt idx="31">
                  <c:v>59.915000915527344</c:v>
                </c:pt>
                <c:pt idx="32">
                  <c:v>59.916999816894531</c:v>
                </c:pt>
                <c:pt idx="33">
                  <c:v>59.916000366210938</c:v>
                </c:pt>
                <c:pt idx="34">
                  <c:v>59.916999816894531</c:v>
                </c:pt>
                <c:pt idx="35">
                  <c:v>59.917999267578125</c:v>
                </c:pt>
                <c:pt idx="36">
                  <c:v>59.917999267578125</c:v>
                </c:pt>
                <c:pt idx="37">
                  <c:v>59.917999267578125</c:v>
                </c:pt>
                <c:pt idx="38">
                  <c:v>59.918998718261719</c:v>
                </c:pt>
                <c:pt idx="39">
                  <c:v>59.917999267578125</c:v>
                </c:pt>
                <c:pt idx="40">
                  <c:v>59.918998718261719</c:v>
                </c:pt>
                <c:pt idx="41">
                  <c:v>59.916999816894531</c:v>
                </c:pt>
                <c:pt idx="42">
                  <c:v>59.915000915527344</c:v>
                </c:pt>
                <c:pt idx="43">
                  <c:v>59.915000915527344</c:v>
                </c:pt>
                <c:pt idx="44">
                  <c:v>59.915000915527344</c:v>
                </c:pt>
                <c:pt idx="45">
                  <c:v>59.915000915527344</c:v>
                </c:pt>
                <c:pt idx="46">
                  <c:v>59.91400146484375</c:v>
                </c:pt>
                <c:pt idx="47">
                  <c:v>59.912998199462891</c:v>
                </c:pt>
                <c:pt idx="48">
                  <c:v>59.912998199462891</c:v>
                </c:pt>
                <c:pt idx="49">
                  <c:v>59.911998748779297</c:v>
                </c:pt>
                <c:pt idx="50">
                  <c:v>59.912998199462891</c:v>
                </c:pt>
                <c:pt idx="51">
                  <c:v>59.911998748779297</c:v>
                </c:pt>
                <c:pt idx="52">
                  <c:v>59.910999298095703</c:v>
                </c:pt>
                <c:pt idx="53">
                  <c:v>59.909999847412109</c:v>
                </c:pt>
                <c:pt idx="54">
                  <c:v>59.909999847412109</c:v>
                </c:pt>
                <c:pt idx="55">
                  <c:v>59.909999847412109</c:v>
                </c:pt>
                <c:pt idx="56">
                  <c:v>59.909000396728516</c:v>
                </c:pt>
                <c:pt idx="57">
                  <c:v>59.909999847412109</c:v>
                </c:pt>
                <c:pt idx="58">
                  <c:v>59.909000396728516</c:v>
                </c:pt>
                <c:pt idx="59">
                  <c:v>59.908000946044922</c:v>
                </c:pt>
                <c:pt idx="60">
                  <c:v>59.907001495361328</c:v>
                </c:pt>
                <c:pt idx="61">
                  <c:v>59.908000946044922</c:v>
                </c:pt>
                <c:pt idx="62">
                  <c:v>59.907001495361328</c:v>
                </c:pt>
                <c:pt idx="63">
                  <c:v>59.905998229980469</c:v>
                </c:pt>
                <c:pt idx="64">
                  <c:v>59.904998779296875</c:v>
                </c:pt>
                <c:pt idx="65">
                  <c:v>59.908000946044922</c:v>
                </c:pt>
                <c:pt idx="66">
                  <c:v>59.905998229980469</c:v>
                </c:pt>
                <c:pt idx="67">
                  <c:v>59.905998229980469</c:v>
                </c:pt>
                <c:pt idx="68">
                  <c:v>59.907001495361328</c:v>
                </c:pt>
                <c:pt idx="69">
                  <c:v>59.907001495361328</c:v>
                </c:pt>
                <c:pt idx="70">
                  <c:v>59.907001495361328</c:v>
                </c:pt>
                <c:pt idx="71">
                  <c:v>59.908000946044922</c:v>
                </c:pt>
                <c:pt idx="72">
                  <c:v>59.907001495361328</c:v>
                </c:pt>
                <c:pt idx="73">
                  <c:v>59.909000396728516</c:v>
                </c:pt>
                <c:pt idx="74">
                  <c:v>59.909999847412109</c:v>
                </c:pt>
                <c:pt idx="75">
                  <c:v>59.909999847412109</c:v>
                </c:pt>
                <c:pt idx="76">
                  <c:v>59.909000396728516</c:v>
                </c:pt>
                <c:pt idx="77">
                  <c:v>59.909999847412109</c:v>
                </c:pt>
                <c:pt idx="78">
                  <c:v>59.909999847412109</c:v>
                </c:pt>
                <c:pt idx="79">
                  <c:v>59.910999298095703</c:v>
                </c:pt>
                <c:pt idx="80">
                  <c:v>59.912998199462891</c:v>
                </c:pt>
                <c:pt idx="81">
                  <c:v>59.911998748779297</c:v>
                </c:pt>
                <c:pt idx="82">
                  <c:v>59.911998748779297</c:v>
                </c:pt>
                <c:pt idx="83">
                  <c:v>59.91400146484375</c:v>
                </c:pt>
                <c:pt idx="84">
                  <c:v>59.915000915527344</c:v>
                </c:pt>
                <c:pt idx="85">
                  <c:v>59.915000915527344</c:v>
                </c:pt>
                <c:pt idx="86">
                  <c:v>59.916000366210938</c:v>
                </c:pt>
                <c:pt idx="87">
                  <c:v>59.916000366210938</c:v>
                </c:pt>
                <c:pt idx="88">
                  <c:v>59.915000915527344</c:v>
                </c:pt>
                <c:pt idx="89">
                  <c:v>59.91400146484375</c:v>
                </c:pt>
                <c:pt idx="90">
                  <c:v>59.91400146484375</c:v>
                </c:pt>
                <c:pt idx="91">
                  <c:v>59.91400146484375</c:v>
                </c:pt>
                <c:pt idx="92">
                  <c:v>59.911998748779297</c:v>
                </c:pt>
                <c:pt idx="93">
                  <c:v>59.911998748779297</c:v>
                </c:pt>
                <c:pt idx="94">
                  <c:v>59.912998199462891</c:v>
                </c:pt>
                <c:pt idx="95">
                  <c:v>59.912998199462891</c:v>
                </c:pt>
                <c:pt idx="96">
                  <c:v>59.911998748779297</c:v>
                </c:pt>
                <c:pt idx="97">
                  <c:v>59.912998199462891</c:v>
                </c:pt>
                <c:pt idx="98">
                  <c:v>59.910999298095703</c:v>
                </c:pt>
                <c:pt idx="99">
                  <c:v>59.909999847412109</c:v>
                </c:pt>
                <c:pt idx="100">
                  <c:v>59.908000946044922</c:v>
                </c:pt>
                <c:pt idx="101">
                  <c:v>59.907001495361328</c:v>
                </c:pt>
                <c:pt idx="102">
                  <c:v>59.908000946044922</c:v>
                </c:pt>
                <c:pt idx="103">
                  <c:v>59.909000396728516</c:v>
                </c:pt>
                <c:pt idx="104">
                  <c:v>59.908000946044922</c:v>
                </c:pt>
                <c:pt idx="105">
                  <c:v>59.909000396728516</c:v>
                </c:pt>
                <c:pt idx="106">
                  <c:v>59.909000396728516</c:v>
                </c:pt>
                <c:pt idx="107">
                  <c:v>59.909999847412109</c:v>
                </c:pt>
                <c:pt idx="108">
                  <c:v>59.909000396728516</c:v>
                </c:pt>
                <c:pt idx="109">
                  <c:v>59.912998199462891</c:v>
                </c:pt>
                <c:pt idx="110">
                  <c:v>59.91400146484375</c:v>
                </c:pt>
                <c:pt idx="111">
                  <c:v>59.912998199462891</c:v>
                </c:pt>
                <c:pt idx="112">
                  <c:v>59.91400146484375</c:v>
                </c:pt>
                <c:pt idx="113">
                  <c:v>59.915000915527344</c:v>
                </c:pt>
                <c:pt idx="114">
                  <c:v>59.915000915527344</c:v>
                </c:pt>
                <c:pt idx="115">
                  <c:v>59.916999816894531</c:v>
                </c:pt>
                <c:pt idx="116">
                  <c:v>59.916999816894531</c:v>
                </c:pt>
                <c:pt idx="117">
                  <c:v>59.916000366210938</c:v>
                </c:pt>
                <c:pt idx="118">
                  <c:v>59.917999267578125</c:v>
                </c:pt>
                <c:pt idx="119">
                  <c:v>59.918998718261719</c:v>
                </c:pt>
                <c:pt idx="120">
                  <c:v>59.917999267578125</c:v>
                </c:pt>
                <c:pt idx="121">
                  <c:v>59.918998718261719</c:v>
                </c:pt>
                <c:pt idx="122">
                  <c:v>59.918998718261719</c:v>
                </c:pt>
                <c:pt idx="123">
                  <c:v>59.919998168945313</c:v>
                </c:pt>
                <c:pt idx="124">
                  <c:v>59.919998168945313</c:v>
                </c:pt>
                <c:pt idx="125">
                  <c:v>59.918998718261719</c:v>
                </c:pt>
                <c:pt idx="126">
                  <c:v>59.918998718261719</c:v>
                </c:pt>
                <c:pt idx="127">
                  <c:v>59.918998718261719</c:v>
                </c:pt>
                <c:pt idx="128">
                  <c:v>59.917999267578125</c:v>
                </c:pt>
                <c:pt idx="129">
                  <c:v>59.917999267578125</c:v>
                </c:pt>
                <c:pt idx="130">
                  <c:v>59.917999267578125</c:v>
                </c:pt>
                <c:pt idx="131">
                  <c:v>59.916000366210938</c:v>
                </c:pt>
                <c:pt idx="132">
                  <c:v>59.916000366210938</c:v>
                </c:pt>
                <c:pt idx="133">
                  <c:v>59.915000915527344</c:v>
                </c:pt>
                <c:pt idx="134">
                  <c:v>59.916000366210938</c:v>
                </c:pt>
                <c:pt idx="135">
                  <c:v>59.915000915527344</c:v>
                </c:pt>
                <c:pt idx="136">
                  <c:v>59.91400146484375</c:v>
                </c:pt>
                <c:pt idx="137">
                  <c:v>59.912998199462891</c:v>
                </c:pt>
                <c:pt idx="138">
                  <c:v>59.912998199462891</c:v>
                </c:pt>
                <c:pt idx="139">
                  <c:v>59.911998748779297</c:v>
                </c:pt>
                <c:pt idx="140">
                  <c:v>59.91400146484375</c:v>
                </c:pt>
                <c:pt idx="141">
                  <c:v>59.912998199462891</c:v>
                </c:pt>
                <c:pt idx="142">
                  <c:v>59.912998199462891</c:v>
                </c:pt>
                <c:pt idx="143">
                  <c:v>59.912998199462891</c:v>
                </c:pt>
                <c:pt idx="144">
                  <c:v>59.911998748779297</c:v>
                </c:pt>
                <c:pt idx="145">
                  <c:v>59.911998748779297</c:v>
                </c:pt>
                <c:pt idx="146">
                  <c:v>59.911998748779297</c:v>
                </c:pt>
                <c:pt idx="147">
                  <c:v>59.911998748779297</c:v>
                </c:pt>
                <c:pt idx="148">
                  <c:v>59.911998748779297</c:v>
                </c:pt>
                <c:pt idx="149">
                  <c:v>59.91400146484375</c:v>
                </c:pt>
                <c:pt idx="150">
                  <c:v>59.915000915527344</c:v>
                </c:pt>
                <c:pt idx="151">
                  <c:v>59.916000366210938</c:v>
                </c:pt>
                <c:pt idx="152">
                  <c:v>59.917999267578125</c:v>
                </c:pt>
                <c:pt idx="153">
                  <c:v>59.919998168945313</c:v>
                </c:pt>
                <c:pt idx="154">
                  <c:v>59.918998718261719</c:v>
                </c:pt>
                <c:pt idx="155">
                  <c:v>59.921001434326172</c:v>
                </c:pt>
                <c:pt idx="156">
                  <c:v>59.919998168945313</c:v>
                </c:pt>
                <c:pt idx="157">
                  <c:v>59.919998168945313</c:v>
                </c:pt>
                <c:pt idx="158">
                  <c:v>59.922000885009766</c:v>
                </c:pt>
                <c:pt idx="159">
                  <c:v>59.923000335693359</c:v>
                </c:pt>
                <c:pt idx="160">
                  <c:v>59.921001434326172</c:v>
                </c:pt>
                <c:pt idx="161">
                  <c:v>59.923000335693359</c:v>
                </c:pt>
                <c:pt idx="162">
                  <c:v>59.923000335693359</c:v>
                </c:pt>
                <c:pt idx="163">
                  <c:v>59.923000335693359</c:v>
                </c:pt>
                <c:pt idx="164">
                  <c:v>59.923999786376953</c:v>
                </c:pt>
                <c:pt idx="165">
                  <c:v>59.923999786376953</c:v>
                </c:pt>
                <c:pt idx="166">
                  <c:v>59.925998687744141</c:v>
                </c:pt>
                <c:pt idx="167">
                  <c:v>59.925998687744141</c:v>
                </c:pt>
                <c:pt idx="168">
                  <c:v>59.924999237060547</c:v>
                </c:pt>
                <c:pt idx="169">
                  <c:v>59.923000335693359</c:v>
                </c:pt>
                <c:pt idx="170">
                  <c:v>59.922000885009766</c:v>
                </c:pt>
                <c:pt idx="171">
                  <c:v>59.917999267578125</c:v>
                </c:pt>
                <c:pt idx="172">
                  <c:v>59.916999816894531</c:v>
                </c:pt>
                <c:pt idx="173">
                  <c:v>59.91400146484375</c:v>
                </c:pt>
                <c:pt idx="174">
                  <c:v>59.91400146484375</c:v>
                </c:pt>
                <c:pt idx="175">
                  <c:v>59.911998748779297</c:v>
                </c:pt>
                <c:pt idx="176">
                  <c:v>59.911998748779297</c:v>
                </c:pt>
                <c:pt idx="177">
                  <c:v>59.909999847412109</c:v>
                </c:pt>
                <c:pt idx="178">
                  <c:v>59.909999847412109</c:v>
                </c:pt>
                <c:pt idx="179">
                  <c:v>59.909999847412109</c:v>
                </c:pt>
                <c:pt idx="180">
                  <c:v>59.912998199462891</c:v>
                </c:pt>
                <c:pt idx="181">
                  <c:v>59.912998199462891</c:v>
                </c:pt>
                <c:pt idx="182">
                  <c:v>59.91400146484375</c:v>
                </c:pt>
                <c:pt idx="183">
                  <c:v>59.915000915527344</c:v>
                </c:pt>
                <c:pt idx="184">
                  <c:v>59.916000366210938</c:v>
                </c:pt>
                <c:pt idx="185">
                  <c:v>59.915000915527344</c:v>
                </c:pt>
                <c:pt idx="186">
                  <c:v>59.915000915527344</c:v>
                </c:pt>
                <c:pt idx="187">
                  <c:v>59.91400146484375</c:v>
                </c:pt>
                <c:pt idx="188">
                  <c:v>59.91400146484375</c:v>
                </c:pt>
                <c:pt idx="189">
                  <c:v>59.91400146484375</c:v>
                </c:pt>
                <c:pt idx="190">
                  <c:v>59.91400146484375</c:v>
                </c:pt>
                <c:pt idx="191">
                  <c:v>59.915000915527344</c:v>
                </c:pt>
                <c:pt idx="192">
                  <c:v>59.915000915527344</c:v>
                </c:pt>
                <c:pt idx="193">
                  <c:v>59.915000915527344</c:v>
                </c:pt>
                <c:pt idx="194">
                  <c:v>59.915000915527344</c:v>
                </c:pt>
                <c:pt idx="195">
                  <c:v>59.915000915527344</c:v>
                </c:pt>
                <c:pt idx="196">
                  <c:v>59.915000915527344</c:v>
                </c:pt>
                <c:pt idx="197">
                  <c:v>59.915000915527344</c:v>
                </c:pt>
                <c:pt idx="198">
                  <c:v>59.915000915527344</c:v>
                </c:pt>
                <c:pt idx="199">
                  <c:v>59.915000915527344</c:v>
                </c:pt>
                <c:pt idx="200">
                  <c:v>59.915000915527344</c:v>
                </c:pt>
                <c:pt idx="201">
                  <c:v>59.915000915527344</c:v>
                </c:pt>
                <c:pt idx="202">
                  <c:v>59.915000915527344</c:v>
                </c:pt>
                <c:pt idx="203">
                  <c:v>59.91400146484375</c:v>
                </c:pt>
                <c:pt idx="204">
                  <c:v>59.916000366210938</c:v>
                </c:pt>
                <c:pt idx="205">
                  <c:v>59.916999816894531</c:v>
                </c:pt>
                <c:pt idx="206">
                  <c:v>59.917999267578125</c:v>
                </c:pt>
                <c:pt idx="207">
                  <c:v>59.917999267578125</c:v>
                </c:pt>
                <c:pt idx="208">
                  <c:v>59.917999267578125</c:v>
                </c:pt>
                <c:pt idx="209">
                  <c:v>59.921001434326172</c:v>
                </c:pt>
                <c:pt idx="210">
                  <c:v>59.923000335693359</c:v>
                </c:pt>
                <c:pt idx="211">
                  <c:v>59.923999786376953</c:v>
                </c:pt>
                <c:pt idx="212">
                  <c:v>59.924999237060547</c:v>
                </c:pt>
                <c:pt idx="213">
                  <c:v>59.925998687744141</c:v>
                </c:pt>
                <c:pt idx="214">
                  <c:v>59.924999237060547</c:v>
                </c:pt>
                <c:pt idx="215">
                  <c:v>59.928001403808594</c:v>
                </c:pt>
                <c:pt idx="216">
                  <c:v>59.925998687744141</c:v>
                </c:pt>
                <c:pt idx="217">
                  <c:v>59.929000854492188</c:v>
                </c:pt>
                <c:pt idx="218">
                  <c:v>59.929000854492188</c:v>
                </c:pt>
                <c:pt idx="219">
                  <c:v>59.930000305175781</c:v>
                </c:pt>
                <c:pt idx="220">
                  <c:v>59.926998138427734</c:v>
                </c:pt>
                <c:pt idx="221">
                  <c:v>59.923999786376953</c:v>
                </c:pt>
                <c:pt idx="222">
                  <c:v>59.923000335693359</c:v>
                </c:pt>
                <c:pt idx="223">
                  <c:v>59.923000335693359</c:v>
                </c:pt>
                <c:pt idx="224">
                  <c:v>59.921001434326172</c:v>
                </c:pt>
                <c:pt idx="225">
                  <c:v>59.921001434326172</c:v>
                </c:pt>
                <c:pt idx="226">
                  <c:v>59.919998168945313</c:v>
                </c:pt>
                <c:pt idx="227">
                  <c:v>59.919998168945313</c:v>
                </c:pt>
                <c:pt idx="228">
                  <c:v>59.919998168945313</c:v>
                </c:pt>
                <c:pt idx="229">
                  <c:v>59.922000885009766</c:v>
                </c:pt>
                <c:pt idx="230">
                  <c:v>59.922000885009766</c:v>
                </c:pt>
                <c:pt idx="231">
                  <c:v>59.921001434326172</c:v>
                </c:pt>
                <c:pt idx="232">
                  <c:v>59.922000885009766</c:v>
                </c:pt>
                <c:pt idx="233">
                  <c:v>59.922000885009766</c:v>
                </c:pt>
                <c:pt idx="234">
                  <c:v>59.922000885009766</c:v>
                </c:pt>
                <c:pt idx="235">
                  <c:v>59.923999786376953</c:v>
                </c:pt>
                <c:pt idx="236">
                  <c:v>59.922000885009766</c:v>
                </c:pt>
                <c:pt idx="237">
                  <c:v>59.923000335693359</c:v>
                </c:pt>
                <c:pt idx="238">
                  <c:v>59.922000885009766</c:v>
                </c:pt>
                <c:pt idx="239">
                  <c:v>59.921001434326172</c:v>
                </c:pt>
                <c:pt idx="240">
                  <c:v>59.919998168945313</c:v>
                </c:pt>
                <c:pt idx="241">
                  <c:v>59.921001434326172</c:v>
                </c:pt>
                <c:pt idx="242">
                  <c:v>59.921001434326172</c:v>
                </c:pt>
                <c:pt idx="243">
                  <c:v>59.919998168945313</c:v>
                </c:pt>
                <c:pt idx="244">
                  <c:v>59.919998168945313</c:v>
                </c:pt>
                <c:pt idx="245">
                  <c:v>59.921001434326172</c:v>
                </c:pt>
                <c:pt idx="246">
                  <c:v>59.922000885009766</c:v>
                </c:pt>
                <c:pt idx="247">
                  <c:v>59.923000335693359</c:v>
                </c:pt>
                <c:pt idx="248">
                  <c:v>59.923999786376953</c:v>
                </c:pt>
                <c:pt idx="249">
                  <c:v>59.923999786376953</c:v>
                </c:pt>
                <c:pt idx="250">
                  <c:v>59.924999237060547</c:v>
                </c:pt>
                <c:pt idx="251">
                  <c:v>59.923000335693359</c:v>
                </c:pt>
                <c:pt idx="252">
                  <c:v>59.923000335693359</c:v>
                </c:pt>
                <c:pt idx="253">
                  <c:v>59.923999786376953</c:v>
                </c:pt>
                <c:pt idx="254">
                  <c:v>59.924999237060547</c:v>
                </c:pt>
                <c:pt idx="255">
                  <c:v>59.923999786376953</c:v>
                </c:pt>
                <c:pt idx="256">
                  <c:v>59.925998687744141</c:v>
                </c:pt>
                <c:pt idx="257">
                  <c:v>59.926998138427734</c:v>
                </c:pt>
                <c:pt idx="258">
                  <c:v>59.929000854492188</c:v>
                </c:pt>
                <c:pt idx="259">
                  <c:v>59.930000305175781</c:v>
                </c:pt>
                <c:pt idx="260">
                  <c:v>59.930000305175781</c:v>
                </c:pt>
                <c:pt idx="261">
                  <c:v>59.930000305175781</c:v>
                </c:pt>
                <c:pt idx="262">
                  <c:v>59.930999755859375</c:v>
                </c:pt>
                <c:pt idx="263">
                  <c:v>59.930000305175781</c:v>
                </c:pt>
                <c:pt idx="264">
                  <c:v>59.932998657226563</c:v>
                </c:pt>
                <c:pt idx="265">
                  <c:v>59.931999206542969</c:v>
                </c:pt>
                <c:pt idx="266">
                  <c:v>59.933998107910156</c:v>
                </c:pt>
                <c:pt idx="267">
                  <c:v>59.933998107910156</c:v>
                </c:pt>
                <c:pt idx="268">
                  <c:v>59.933998107910156</c:v>
                </c:pt>
                <c:pt idx="269">
                  <c:v>59.936000823974609</c:v>
                </c:pt>
                <c:pt idx="270">
                  <c:v>59.936000823974609</c:v>
                </c:pt>
                <c:pt idx="271">
                  <c:v>59.935001373291016</c:v>
                </c:pt>
                <c:pt idx="272">
                  <c:v>59.936000823974609</c:v>
                </c:pt>
                <c:pt idx="273">
                  <c:v>59.937000274658203</c:v>
                </c:pt>
                <c:pt idx="274">
                  <c:v>59.935001373291016</c:v>
                </c:pt>
                <c:pt idx="275">
                  <c:v>59.933998107910156</c:v>
                </c:pt>
                <c:pt idx="276">
                  <c:v>59.932998657226563</c:v>
                </c:pt>
                <c:pt idx="277">
                  <c:v>59.933998107910156</c:v>
                </c:pt>
                <c:pt idx="278">
                  <c:v>59.931999206542969</c:v>
                </c:pt>
                <c:pt idx="279">
                  <c:v>59.932998657226563</c:v>
                </c:pt>
                <c:pt idx="280">
                  <c:v>59.930999755859375</c:v>
                </c:pt>
                <c:pt idx="281">
                  <c:v>59.931999206542969</c:v>
                </c:pt>
                <c:pt idx="282">
                  <c:v>59.931999206542969</c:v>
                </c:pt>
                <c:pt idx="283">
                  <c:v>59.931999206542969</c:v>
                </c:pt>
                <c:pt idx="284">
                  <c:v>59.935001373291016</c:v>
                </c:pt>
                <c:pt idx="285">
                  <c:v>59.933998107910156</c:v>
                </c:pt>
                <c:pt idx="286">
                  <c:v>59.932998657226563</c:v>
                </c:pt>
                <c:pt idx="287">
                  <c:v>59.935001373291016</c:v>
                </c:pt>
                <c:pt idx="288">
                  <c:v>59.932998657226563</c:v>
                </c:pt>
                <c:pt idx="289">
                  <c:v>59.933998107910156</c:v>
                </c:pt>
                <c:pt idx="290">
                  <c:v>59.932998657226563</c:v>
                </c:pt>
                <c:pt idx="291">
                  <c:v>59.933998107910156</c:v>
                </c:pt>
                <c:pt idx="292">
                  <c:v>59.933998107910156</c:v>
                </c:pt>
                <c:pt idx="293">
                  <c:v>59.933998107910156</c:v>
                </c:pt>
                <c:pt idx="294">
                  <c:v>59.933998107910156</c:v>
                </c:pt>
                <c:pt idx="295">
                  <c:v>59.935001373291016</c:v>
                </c:pt>
                <c:pt idx="296">
                  <c:v>59.935001373291016</c:v>
                </c:pt>
                <c:pt idx="297">
                  <c:v>59.933998107910156</c:v>
                </c:pt>
                <c:pt idx="298">
                  <c:v>59.935001373291016</c:v>
                </c:pt>
                <c:pt idx="299">
                  <c:v>59.936000823974609</c:v>
                </c:pt>
                <c:pt idx="300">
                  <c:v>59.935001373291016</c:v>
                </c:pt>
              </c:numCache>
            </c:numRef>
          </c:val>
          <c:smooth val="0"/>
          <c:extLst>
            <c:ext xmlns:c16="http://schemas.microsoft.com/office/drawing/2014/chart" uri="{C3380CC4-5D6E-409C-BE32-E72D297353CC}">
              <c16:uniqueId val="{00000000-0462-4A36-989C-DCD063C205FE}"/>
            </c:ext>
          </c:extLst>
        </c:ser>
        <c:dLbls>
          <c:showLegendKey val="0"/>
          <c:showVal val="0"/>
          <c:showCatName val="0"/>
          <c:showSerName val="0"/>
          <c:showPercent val="0"/>
          <c:showBubbleSize val="0"/>
        </c:dLbls>
        <c:marker val="1"/>
        <c:smooth val="0"/>
        <c:axId val="1340210671"/>
        <c:axId val="1340207311"/>
        <c:extLst>
          <c:ext xmlns:c15="http://schemas.microsoft.com/office/drawing/2012/chart" uri="{02D57815-91ED-43cb-92C2-25804820EDAC}">
            <c15:filteredLineSeries>
              <c15:ser>
                <c:idx val="1"/>
                <c:order val="1"/>
                <c:tx>
                  <c:strRef>
                    <c:extLst>
                      <c:ext uri="{02D57815-91ED-43cb-92C2-25804820EDAC}">
                        <c15:formulaRef>
                          <c15:sqref>'FFR Manual Deployment (2)'!$C$1</c15:sqref>
                        </c15:formulaRef>
                      </c:ext>
                    </c:extLst>
                    <c:strCache>
                      <c:ptCount val="1"/>
                      <c:pt idx="0">
                        <c:v>FFR Deployment Treshold</c:v>
                      </c:pt>
                    </c:strCache>
                  </c:strRef>
                </c:tx>
                <c:spPr>
                  <a:ln w="28575" cap="rnd">
                    <a:solidFill>
                      <a:schemeClr val="accent2"/>
                    </a:solidFill>
                    <a:round/>
                  </a:ln>
                  <a:effectLst/>
                </c:spPr>
                <c:marker>
                  <c:symbol val="none"/>
                </c:marker>
                <c:val>
                  <c:numRef>
                    <c:extLst>
                      <c:ext uri="{02D57815-91ED-43cb-92C2-25804820EDAC}">
                        <c15:formulaRef>
                          <c15:sqref>'FFR Manual Deployment (2)'!$C$2:$C$302</c15:sqref>
                        </c15:formulaRef>
                      </c:ext>
                    </c:extLst>
                    <c:numCache>
                      <c:formatCode>General</c:formatCode>
                      <c:ptCount val="301"/>
                      <c:pt idx="0">
                        <c:v>59.85</c:v>
                      </c:pt>
                      <c:pt idx="1">
                        <c:v>59.85</c:v>
                      </c:pt>
                      <c:pt idx="2">
                        <c:v>59.85</c:v>
                      </c:pt>
                      <c:pt idx="3">
                        <c:v>59.85</c:v>
                      </c:pt>
                      <c:pt idx="4">
                        <c:v>59.85</c:v>
                      </c:pt>
                      <c:pt idx="5">
                        <c:v>59.85</c:v>
                      </c:pt>
                      <c:pt idx="6">
                        <c:v>59.85</c:v>
                      </c:pt>
                      <c:pt idx="7">
                        <c:v>59.85</c:v>
                      </c:pt>
                      <c:pt idx="8">
                        <c:v>59.85</c:v>
                      </c:pt>
                      <c:pt idx="9">
                        <c:v>59.85</c:v>
                      </c:pt>
                      <c:pt idx="10">
                        <c:v>59.85</c:v>
                      </c:pt>
                      <c:pt idx="11">
                        <c:v>59.85</c:v>
                      </c:pt>
                      <c:pt idx="12">
                        <c:v>59.85</c:v>
                      </c:pt>
                      <c:pt idx="13">
                        <c:v>59.85</c:v>
                      </c:pt>
                      <c:pt idx="14">
                        <c:v>59.85</c:v>
                      </c:pt>
                      <c:pt idx="15">
                        <c:v>59.85</c:v>
                      </c:pt>
                      <c:pt idx="16">
                        <c:v>59.85</c:v>
                      </c:pt>
                      <c:pt idx="17">
                        <c:v>59.85</c:v>
                      </c:pt>
                      <c:pt idx="18">
                        <c:v>59.85</c:v>
                      </c:pt>
                      <c:pt idx="19">
                        <c:v>59.85</c:v>
                      </c:pt>
                      <c:pt idx="20">
                        <c:v>59.85</c:v>
                      </c:pt>
                      <c:pt idx="21">
                        <c:v>59.85</c:v>
                      </c:pt>
                      <c:pt idx="22">
                        <c:v>59.85</c:v>
                      </c:pt>
                      <c:pt idx="23">
                        <c:v>59.85</c:v>
                      </c:pt>
                      <c:pt idx="24">
                        <c:v>59.85</c:v>
                      </c:pt>
                      <c:pt idx="25">
                        <c:v>59.85</c:v>
                      </c:pt>
                      <c:pt idx="26">
                        <c:v>59.85</c:v>
                      </c:pt>
                      <c:pt idx="27">
                        <c:v>59.85</c:v>
                      </c:pt>
                      <c:pt idx="28">
                        <c:v>59.85</c:v>
                      </c:pt>
                      <c:pt idx="29">
                        <c:v>59.85</c:v>
                      </c:pt>
                      <c:pt idx="30">
                        <c:v>59.85</c:v>
                      </c:pt>
                      <c:pt idx="31">
                        <c:v>59.85</c:v>
                      </c:pt>
                      <c:pt idx="32">
                        <c:v>59.85</c:v>
                      </c:pt>
                      <c:pt idx="33">
                        <c:v>59.85</c:v>
                      </c:pt>
                      <c:pt idx="34">
                        <c:v>59.85</c:v>
                      </c:pt>
                      <c:pt idx="35">
                        <c:v>59.85</c:v>
                      </c:pt>
                      <c:pt idx="36">
                        <c:v>59.85</c:v>
                      </c:pt>
                      <c:pt idx="37">
                        <c:v>59.85</c:v>
                      </c:pt>
                      <c:pt idx="38">
                        <c:v>59.85</c:v>
                      </c:pt>
                      <c:pt idx="39">
                        <c:v>59.85</c:v>
                      </c:pt>
                      <c:pt idx="40">
                        <c:v>59.85</c:v>
                      </c:pt>
                      <c:pt idx="41">
                        <c:v>59.85</c:v>
                      </c:pt>
                      <c:pt idx="42">
                        <c:v>59.85</c:v>
                      </c:pt>
                      <c:pt idx="43">
                        <c:v>59.85</c:v>
                      </c:pt>
                      <c:pt idx="44">
                        <c:v>59.85</c:v>
                      </c:pt>
                      <c:pt idx="45">
                        <c:v>59.85</c:v>
                      </c:pt>
                      <c:pt idx="46">
                        <c:v>59.85</c:v>
                      </c:pt>
                      <c:pt idx="47">
                        <c:v>59.85</c:v>
                      </c:pt>
                      <c:pt idx="48">
                        <c:v>59.85</c:v>
                      </c:pt>
                      <c:pt idx="49">
                        <c:v>59.85</c:v>
                      </c:pt>
                      <c:pt idx="50">
                        <c:v>59.85</c:v>
                      </c:pt>
                      <c:pt idx="51">
                        <c:v>59.85</c:v>
                      </c:pt>
                      <c:pt idx="52">
                        <c:v>59.85</c:v>
                      </c:pt>
                      <c:pt idx="53">
                        <c:v>59.85</c:v>
                      </c:pt>
                      <c:pt idx="54">
                        <c:v>59.85</c:v>
                      </c:pt>
                      <c:pt idx="55">
                        <c:v>59.85</c:v>
                      </c:pt>
                      <c:pt idx="56">
                        <c:v>59.85</c:v>
                      </c:pt>
                      <c:pt idx="57">
                        <c:v>59.85</c:v>
                      </c:pt>
                      <c:pt idx="58">
                        <c:v>59.85</c:v>
                      </c:pt>
                      <c:pt idx="59">
                        <c:v>59.85</c:v>
                      </c:pt>
                      <c:pt idx="60">
                        <c:v>59.85</c:v>
                      </c:pt>
                      <c:pt idx="61">
                        <c:v>59.85</c:v>
                      </c:pt>
                      <c:pt idx="62">
                        <c:v>59.85</c:v>
                      </c:pt>
                      <c:pt idx="63">
                        <c:v>59.85</c:v>
                      </c:pt>
                      <c:pt idx="64">
                        <c:v>59.85</c:v>
                      </c:pt>
                      <c:pt idx="65">
                        <c:v>59.85</c:v>
                      </c:pt>
                      <c:pt idx="66">
                        <c:v>59.85</c:v>
                      </c:pt>
                      <c:pt idx="67">
                        <c:v>59.85</c:v>
                      </c:pt>
                      <c:pt idx="68">
                        <c:v>59.85</c:v>
                      </c:pt>
                      <c:pt idx="69">
                        <c:v>59.85</c:v>
                      </c:pt>
                      <c:pt idx="70">
                        <c:v>59.85</c:v>
                      </c:pt>
                      <c:pt idx="71">
                        <c:v>59.85</c:v>
                      </c:pt>
                      <c:pt idx="72">
                        <c:v>59.85</c:v>
                      </c:pt>
                      <c:pt idx="73">
                        <c:v>59.85</c:v>
                      </c:pt>
                      <c:pt idx="74">
                        <c:v>59.85</c:v>
                      </c:pt>
                      <c:pt idx="75">
                        <c:v>59.85</c:v>
                      </c:pt>
                      <c:pt idx="76">
                        <c:v>59.85</c:v>
                      </c:pt>
                      <c:pt idx="77">
                        <c:v>59.85</c:v>
                      </c:pt>
                      <c:pt idx="78">
                        <c:v>59.85</c:v>
                      </c:pt>
                      <c:pt idx="79">
                        <c:v>59.85</c:v>
                      </c:pt>
                      <c:pt idx="80">
                        <c:v>59.85</c:v>
                      </c:pt>
                      <c:pt idx="81">
                        <c:v>59.85</c:v>
                      </c:pt>
                      <c:pt idx="82">
                        <c:v>59.85</c:v>
                      </c:pt>
                      <c:pt idx="83">
                        <c:v>59.85</c:v>
                      </c:pt>
                      <c:pt idx="84">
                        <c:v>59.85</c:v>
                      </c:pt>
                      <c:pt idx="85">
                        <c:v>59.85</c:v>
                      </c:pt>
                      <c:pt idx="86">
                        <c:v>59.85</c:v>
                      </c:pt>
                      <c:pt idx="87">
                        <c:v>59.85</c:v>
                      </c:pt>
                      <c:pt idx="88">
                        <c:v>59.85</c:v>
                      </c:pt>
                      <c:pt idx="89">
                        <c:v>59.85</c:v>
                      </c:pt>
                      <c:pt idx="90">
                        <c:v>59.85</c:v>
                      </c:pt>
                      <c:pt idx="91">
                        <c:v>59.85</c:v>
                      </c:pt>
                      <c:pt idx="92">
                        <c:v>59.85</c:v>
                      </c:pt>
                      <c:pt idx="93">
                        <c:v>59.85</c:v>
                      </c:pt>
                      <c:pt idx="94">
                        <c:v>59.85</c:v>
                      </c:pt>
                      <c:pt idx="95">
                        <c:v>59.85</c:v>
                      </c:pt>
                      <c:pt idx="96">
                        <c:v>59.85</c:v>
                      </c:pt>
                      <c:pt idx="97">
                        <c:v>59.85</c:v>
                      </c:pt>
                      <c:pt idx="98">
                        <c:v>59.85</c:v>
                      </c:pt>
                      <c:pt idx="99">
                        <c:v>59.85</c:v>
                      </c:pt>
                      <c:pt idx="100">
                        <c:v>59.85</c:v>
                      </c:pt>
                      <c:pt idx="101">
                        <c:v>59.85</c:v>
                      </c:pt>
                      <c:pt idx="102">
                        <c:v>59.85</c:v>
                      </c:pt>
                      <c:pt idx="103">
                        <c:v>59.85</c:v>
                      </c:pt>
                      <c:pt idx="104">
                        <c:v>59.85</c:v>
                      </c:pt>
                      <c:pt idx="105">
                        <c:v>59.85</c:v>
                      </c:pt>
                      <c:pt idx="106">
                        <c:v>59.85</c:v>
                      </c:pt>
                      <c:pt idx="107">
                        <c:v>59.85</c:v>
                      </c:pt>
                      <c:pt idx="108">
                        <c:v>59.85</c:v>
                      </c:pt>
                      <c:pt idx="109">
                        <c:v>59.85</c:v>
                      </c:pt>
                      <c:pt idx="110">
                        <c:v>59.85</c:v>
                      </c:pt>
                      <c:pt idx="111">
                        <c:v>59.85</c:v>
                      </c:pt>
                      <c:pt idx="112">
                        <c:v>59.85</c:v>
                      </c:pt>
                      <c:pt idx="113">
                        <c:v>59.85</c:v>
                      </c:pt>
                      <c:pt idx="114">
                        <c:v>59.85</c:v>
                      </c:pt>
                      <c:pt idx="115">
                        <c:v>59.85</c:v>
                      </c:pt>
                      <c:pt idx="116">
                        <c:v>59.85</c:v>
                      </c:pt>
                      <c:pt idx="117">
                        <c:v>59.85</c:v>
                      </c:pt>
                      <c:pt idx="118">
                        <c:v>59.85</c:v>
                      </c:pt>
                      <c:pt idx="119">
                        <c:v>59.85</c:v>
                      </c:pt>
                      <c:pt idx="120">
                        <c:v>59.85</c:v>
                      </c:pt>
                      <c:pt idx="121">
                        <c:v>59.85</c:v>
                      </c:pt>
                      <c:pt idx="122">
                        <c:v>59.85</c:v>
                      </c:pt>
                      <c:pt idx="123">
                        <c:v>59.85</c:v>
                      </c:pt>
                      <c:pt idx="124">
                        <c:v>59.85</c:v>
                      </c:pt>
                      <c:pt idx="125">
                        <c:v>59.85</c:v>
                      </c:pt>
                      <c:pt idx="126">
                        <c:v>59.85</c:v>
                      </c:pt>
                      <c:pt idx="127">
                        <c:v>59.85</c:v>
                      </c:pt>
                      <c:pt idx="128">
                        <c:v>59.85</c:v>
                      </c:pt>
                      <c:pt idx="129">
                        <c:v>59.85</c:v>
                      </c:pt>
                      <c:pt idx="130">
                        <c:v>59.85</c:v>
                      </c:pt>
                      <c:pt idx="131">
                        <c:v>59.85</c:v>
                      </c:pt>
                      <c:pt idx="132">
                        <c:v>59.85</c:v>
                      </c:pt>
                      <c:pt idx="133">
                        <c:v>59.85</c:v>
                      </c:pt>
                      <c:pt idx="134">
                        <c:v>59.85</c:v>
                      </c:pt>
                      <c:pt idx="135">
                        <c:v>59.85</c:v>
                      </c:pt>
                      <c:pt idx="136">
                        <c:v>59.85</c:v>
                      </c:pt>
                      <c:pt idx="137">
                        <c:v>59.85</c:v>
                      </c:pt>
                      <c:pt idx="138">
                        <c:v>59.85</c:v>
                      </c:pt>
                      <c:pt idx="139">
                        <c:v>59.85</c:v>
                      </c:pt>
                      <c:pt idx="140">
                        <c:v>59.85</c:v>
                      </c:pt>
                      <c:pt idx="141">
                        <c:v>59.85</c:v>
                      </c:pt>
                      <c:pt idx="142">
                        <c:v>59.85</c:v>
                      </c:pt>
                      <c:pt idx="143">
                        <c:v>59.85</c:v>
                      </c:pt>
                      <c:pt idx="144">
                        <c:v>59.85</c:v>
                      </c:pt>
                      <c:pt idx="145">
                        <c:v>59.85</c:v>
                      </c:pt>
                      <c:pt idx="146">
                        <c:v>59.85</c:v>
                      </c:pt>
                      <c:pt idx="147">
                        <c:v>59.85</c:v>
                      </c:pt>
                      <c:pt idx="148">
                        <c:v>59.85</c:v>
                      </c:pt>
                      <c:pt idx="149">
                        <c:v>59.85</c:v>
                      </c:pt>
                      <c:pt idx="150">
                        <c:v>59.85</c:v>
                      </c:pt>
                      <c:pt idx="151">
                        <c:v>59.85</c:v>
                      </c:pt>
                      <c:pt idx="152">
                        <c:v>59.85</c:v>
                      </c:pt>
                      <c:pt idx="153">
                        <c:v>59.85</c:v>
                      </c:pt>
                      <c:pt idx="154">
                        <c:v>59.85</c:v>
                      </c:pt>
                      <c:pt idx="155">
                        <c:v>59.85</c:v>
                      </c:pt>
                      <c:pt idx="156">
                        <c:v>59.85</c:v>
                      </c:pt>
                      <c:pt idx="157">
                        <c:v>59.85</c:v>
                      </c:pt>
                      <c:pt idx="158">
                        <c:v>59.85</c:v>
                      </c:pt>
                      <c:pt idx="159">
                        <c:v>59.85</c:v>
                      </c:pt>
                      <c:pt idx="160">
                        <c:v>59.85</c:v>
                      </c:pt>
                      <c:pt idx="161">
                        <c:v>59.85</c:v>
                      </c:pt>
                      <c:pt idx="162">
                        <c:v>59.85</c:v>
                      </c:pt>
                      <c:pt idx="163">
                        <c:v>59.85</c:v>
                      </c:pt>
                      <c:pt idx="164">
                        <c:v>59.85</c:v>
                      </c:pt>
                      <c:pt idx="165">
                        <c:v>59.85</c:v>
                      </c:pt>
                      <c:pt idx="166">
                        <c:v>59.85</c:v>
                      </c:pt>
                      <c:pt idx="167">
                        <c:v>59.85</c:v>
                      </c:pt>
                      <c:pt idx="168">
                        <c:v>59.85</c:v>
                      </c:pt>
                      <c:pt idx="169">
                        <c:v>59.85</c:v>
                      </c:pt>
                      <c:pt idx="170">
                        <c:v>59.85</c:v>
                      </c:pt>
                      <c:pt idx="171">
                        <c:v>59.85</c:v>
                      </c:pt>
                      <c:pt idx="172">
                        <c:v>59.85</c:v>
                      </c:pt>
                      <c:pt idx="173">
                        <c:v>59.85</c:v>
                      </c:pt>
                      <c:pt idx="174">
                        <c:v>59.85</c:v>
                      </c:pt>
                      <c:pt idx="175">
                        <c:v>59.85</c:v>
                      </c:pt>
                      <c:pt idx="176">
                        <c:v>59.85</c:v>
                      </c:pt>
                      <c:pt idx="177">
                        <c:v>59.85</c:v>
                      </c:pt>
                      <c:pt idx="178">
                        <c:v>59.85</c:v>
                      </c:pt>
                      <c:pt idx="179">
                        <c:v>59.85</c:v>
                      </c:pt>
                      <c:pt idx="180">
                        <c:v>59.85</c:v>
                      </c:pt>
                      <c:pt idx="181">
                        <c:v>59.85</c:v>
                      </c:pt>
                      <c:pt idx="182">
                        <c:v>59.85</c:v>
                      </c:pt>
                      <c:pt idx="183">
                        <c:v>59.85</c:v>
                      </c:pt>
                      <c:pt idx="184">
                        <c:v>59.85</c:v>
                      </c:pt>
                      <c:pt idx="185">
                        <c:v>59.85</c:v>
                      </c:pt>
                      <c:pt idx="186">
                        <c:v>59.85</c:v>
                      </c:pt>
                      <c:pt idx="187">
                        <c:v>59.85</c:v>
                      </c:pt>
                      <c:pt idx="188">
                        <c:v>59.85</c:v>
                      </c:pt>
                      <c:pt idx="189">
                        <c:v>59.85</c:v>
                      </c:pt>
                      <c:pt idx="190">
                        <c:v>59.85</c:v>
                      </c:pt>
                      <c:pt idx="191">
                        <c:v>59.85</c:v>
                      </c:pt>
                      <c:pt idx="192">
                        <c:v>59.85</c:v>
                      </c:pt>
                      <c:pt idx="193">
                        <c:v>59.85</c:v>
                      </c:pt>
                      <c:pt idx="194">
                        <c:v>59.85</c:v>
                      </c:pt>
                      <c:pt idx="195">
                        <c:v>59.85</c:v>
                      </c:pt>
                      <c:pt idx="196">
                        <c:v>59.85</c:v>
                      </c:pt>
                      <c:pt idx="197">
                        <c:v>59.85</c:v>
                      </c:pt>
                      <c:pt idx="198">
                        <c:v>59.85</c:v>
                      </c:pt>
                      <c:pt idx="199">
                        <c:v>59.85</c:v>
                      </c:pt>
                      <c:pt idx="200">
                        <c:v>59.85</c:v>
                      </c:pt>
                      <c:pt idx="201">
                        <c:v>59.85</c:v>
                      </c:pt>
                      <c:pt idx="202">
                        <c:v>59.85</c:v>
                      </c:pt>
                      <c:pt idx="203">
                        <c:v>59.85</c:v>
                      </c:pt>
                      <c:pt idx="204">
                        <c:v>59.85</c:v>
                      </c:pt>
                      <c:pt idx="205">
                        <c:v>59.85</c:v>
                      </c:pt>
                      <c:pt idx="206">
                        <c:v>59.85</c:v>
                      </c:pt>
                      <c:pt idx="207">
                        <c:v>59.85</c:v>
                      </c:pt>
                      <c:pt idx="208">
                        <c:v>59.85</c:v>
                      </c:pt>
                      <c:pt idx="209">
                        <c:v>59.85</c:v>
                      </c:pt>
                      <c:pt idx="210">
                        <c:v>59.85</c:v>
                      </c:pt>
                      <c:pt idx="211">
                        <c:v>59.85</c:v>
                      </c:pt>
                      <c:pt idx="212">
                        <c:v>59.85</c:v>
                      </c:pt>
                      <c:pt idx="213">
                        <c:v>59.85</c:v>
                      </c:pt>
                      <c:pt idx="214">
                        <c:v>59.85</c:v>
                      </c:pt>
                      <c:pt idx="215">
                        <c:v>59.85</c:v>
                      </c:pt>
                      <c:pt idx="216">
                        <c:v>59.85</c:v>
                      </c:pt>
                      <c:pt idx="217">
                        <c:v>59.85</c:v>
                      </c:pt>
                      <c:pt idx="218">
                        <c:v>59.85</c:v>
                      </c:pt>
                      <c:pt idx="219">
                        <c:v>59.85</c:v>
                      </c:pt>
                      <c:pt idx="220">
                        <c:v>59.85</c:v>
                      </c:pt>
                      <c:pt idx="221">
                        <c:v>59.85</c:v>
                      </c:pt>
                      <c:pt idx="222">
                        <c:v>59.85</c:v>
                      </c:pt>
                      <c:pt idx="223">
                        <c:v>59.85</c:v>
                      </c:pt>
                      <c:pt idx="224">
                        <c:v>59.85</c:v>
                      </c:pt>
                      <c:pt idx="225">
                        <c:v>59.85</c:v>
                      </c:pt>
                      <c:pt idx="226">
                        <c:v>59.85</c:v>
                      </c:pt>
                      <c:pt idx="227">
                        <c:v>59.85</c:v>
                      </c:pt>
                      <c:pt idx="228">
                        <c:v>59.85</c:v>
                      </c:pt>
                      <c:pt idx="229">
                        <c:v>59.85</c:v>
                      </c:pt>
                      <c:pt idx="230">
                        <c:v>59.85</c:v>
                      </c:pt>
                      <c:pt idx="231">
                        <c:v>59.85</c:v>
                      </c:pt>
                      <c:pt idx="232">
                        <c:v>59.85</c:v>
                      </c:pt>
                      <c:pt idx="233">
                        <c:v>59.85</c:v>
                      </c:pt>
                      <c:pt idx="234">
                        <c:v>59.85</c:v>
                      </c:pt>
                      <c:pt idx="235">
                        <c:v>59.85</c:v>
                      </c:pt>
                      <c:pt idx="236">
                        <c:v>59.85</c:v>
                      </c:pt>
                      <c:pt idx="237">
                        <c:v>59.85</c:v>
                      </c:pt>
                      <c:pt idx="238">
                        <c:v>59.85</c:v>
                      </c:pt>
                      <c:pt idx="239">
                        <c:v>59.85</c:v>
                      </c:pt>
                      <c:pt idx="240">
                        <c:v>59.85</c:v>
                      </c:pt>
                      <c:pt idx="241">
                        <c:v>59.85</c:v>
                      </c:pt>
                      <c:pt idx="242">
                        <c:v>59.85</c:v>
                      </c:pt>
                      <c:pt idx="243">
                        <c:v>59.85</c:v>
                      </c:pt>
                      <c:pt idx="244">
                        <c:v>59.85</c:v>
                      </c:pt>
                      <c:pt idx="245">
                        <c:v>59.85</c:v>
                      </c:pt>
                      <c:pt idx="246">
                        <c:v>59.85</c:v>
                      </c:pt>
                      <c:pt idx="247">
                        <c:v>59.85</c:v>
                      </c:pt>
                      <c:pt idx="248">
                        <c:v>59.85</c:v>
                      </c:pt>
                      <c:pt idx="249">
                        <c:v>59.85</c:v>
                      </c:pt>
                      <c:pt idx="250">
                        <c:v>59.85</c:v>
                      </c:pt>
                      <c:pt idx="251">
                        <c:v>59.85</c:v>
                      </c:pt>
                      <c:pt idx="252">
                        <c:v>59.85</c:v>
                      </c:pt>
                      <c:pt idx="253">
                        <c:v>59.85</c:v>
                      </c:pt>
                      <c:pt idx="254">
                        <c:v>59.85</c:v>
                      </c:pt>
                      <c:pt idx="255">
                        <c:v>59.85</c:v>
                      </c:pt>
                      <c:pt idx="256">
                        <c:v>59.85</c:v>
                      </c:pt>
                      <c:pt idx="257">
                        <c:v>59.85</c:v>
                      </c:pt>
                      <c:pt idx="258">
                        <c:v>59.85</c:v>
                      </c:pt>
                      <c:pt idx="259">
                        <c:v>59.85</c:v>
                      </c:pt>
                      <c:pt idx="260">
                        <c:v>59.85</c:v>
                      </c:pt>
                      <c:pt idx="261">
                        <c:v>59.85</c:v>
                      </c:pt>
                      <c:pt idx="262">
                        <c:v>59.85</c:v>
                      </c:pt>
                      <c:pt idx="263">
                        <c:v>59.85</c:v>
                      </c:pt>
                      <c:pt idx="264">
                        <c:v>59.85</c:v>
                      </c:pt>
                      <c:pt idx="265">
                        <c:v>59.85</c:v>
                      </c:pt>
                      <c:pt idx="266">
                        <c:v>59.85</c:v>
                      </c:pt>
                      <c:pt idx="267">
                        <c:v>59.85</c:v>
                      </c:pt>
                      <c:pt idx="268">
                        <c:v>59.85</c:v>
                      </c:pt>
                      <c:pt idx="269">
                        <c:v>59.85</c:v>
                      </c:pt>
                      <c:pt idx="270">
                        <c:v>59.85</c:v>
                      </c:pt>
                      <c:pt idx="271">
                        <c:v>59.85</c:v>
                      </c:pt>
                      <c:pt idx="272">
                        <c:v>59.85</c:v>
                      </c:pt>
                      <c:pt idx="273">
                        <c:v>59.85</c:v>
                      </c:pt>
                      <c:pt idx="274">
                        <c:v>59.85</c:v>
                      </c:pt>
                      <c:pt idx="275">
                        <c:v>59.85</c:v>
                      </c:pt>
                      <c:pt idx="276">
                        <c:v>59.85</c:v>
                      </c:pt>
                      <c:pt idx="277">
                        <c:v>59.85</c:v>
                      </c:pt>
                      <c:pt idx="278">
                        <c:v>59.85</c:v>
                      </c:pt>
                      <c:pt idx="279">
                        <c:v>59.85</c:v>
                      </c:pt>
                      <c:pt idx="280">
                        <c:v>59.85</c:v>
                      </c:pt>
                      <c:pt idx="281">
                        <c:v>59.85</c:v>
                      </c:pt>
                      <c:pt idx="282">
                        <c:v>59.85</c:v>
                      </c:pt>
                      <c:pt idx="283">
                        <c:v>59.85</c:v>
                      </c:pt>
                      <c:pt idx="284">
                        <c:v>59.85</c:v>
                      </c:pt>
                      <c:pt idx="285">
                        <c:v>59.85</c:v>
                      </c:pt>
                      <c:pt idx="286">
                        <c:v>59.85</c:v>
                      </c:pt>
                      <c:pt idx="287">
                        <c:v>59.85</c:v>
                      </c:pt>
                      <c:pt idx="288">
                        <c:v>59.85</c:v>
                      </c:pt>
                      <c:pt idx="289">
                        <c:v>59.85</c:v>
                      </c:pt>
                      <c:pt idx="290">
                        <c:v>59.85</c:v>
                      </c:pt>
                      <c:pt idx="291">
                        <c:v>59.85</c:v>
                      </c:pt>
                      <c:pt idx="292">
                        <c:v>59.85</c:v>
                      </c:pt>
                      <c:pt idx="293">
                        <c:v>59.85</c:v>
                      </c:pt>
                      <c:pt idx="294">
                        <c:v>59.85</c:v>
                      </c:pt>
                      <c:pt idx="295">
                        <c:v>59.85</c:v>
                      </c:pt>
                      <c:pt idx="296">
                        <c:v>59.85</c:v>
                      </c:pt>
                      <c:pt idx="297">
                        <c:v>59.85</c:v>
                      </c:pt>
                      <c:pt idx="298">
                        <c:v>59.85</c:v>
                      </c:pt>
                      <c:pt idx="299">
                        <c:v>59.85</c:v>
                      </c:pt>
                      <c:pt idx="300">
                        <c:v>59.85</c:v>
                      </c:pt>
                    </c:numCache>
                  </c:numRef>
                </c:val>
                <c:smooth val="0"/>
                <c:extLst>
                  <c:ext xmlns:c16="http://schemas.microsoft.com/office/drawing/2014/chart" uri="{C3380CC4-5D6E-409C-BE32-E72D297353CC}">
                    <c16:uniqueId val="{00000003-0462-4A36-989C-DCD063C205FE}"/>
                  </c:ext>
                </c:extLst>
              </c15:ser>
            </c15:filteredLineSeries>
          </c:ext>
        </c:extLst>
      </c:lineChart>
      <c:lineChart>
        <c:grouping val="standard"/>
        <c:varyColors val="0"/>
        <c:ser>
          <c:idx val="2"/>
          <c:order val="2"/>
          <c:tx>
            <c:strRef>
              <c:f>'FFR Manual Deployment (2)'!$D$1</c:f>
              <c:strCache>
                <c:ptCount val="1"/>
                <c:pt idx="0">
                  <c:v>FFR-MW Output</c:v>
                </c:pt>
              </c:strCache>
            </c:strRef>
          </c:tx>
          <c:spPr>
            <a:ln w="28575" cap="rnd">
              <a:solidFill>
                <a:schemeClr val="accent3"/>
              </a:solidFill>
              <a:round/>
            </a:ln>
            <a:effectLst/>
          </c:spPr>
          <c:marker>
            <c:symbol val="none"/>
          </c:marker>
          <c:val>
            <c:numRef>
              <c:f>'FFR Manual Deployment (2)'!$D$2:$D$302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10</c:v>
                </c:pt>
                <c:pt idx="51">
                  <c:v>10</c:v>
                </c:pt>
                <c:pt idx="52">
                  <c:v>10</c:v>
                </c:pt>
                <c:pt idx="53">
                  <c:v>10</c:v>
                </c:pt>
                <c:pt idx="54">
                  <c:v>10</c:v>
                </c:pt>
                <c:pt idx="55">
                  <c:v>10</c:v>
                </c:pt>
                <c:pt idx="56">
                  <c:v>10</c:v>
                </c:pt>
                <c:pt idx="57">
                  <c:v>10</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10</c:v>
                </c:pt>
                <c:pt idx="82">
                  <c:v>10</c:v>
                </c:pt>
                <c:pt idx="83">
                  <c:v>10</c:v>
                </c:pt>
                <c:pt idx="84">
                  <c:v>10</c:v>
                </c:pt>
                <c:pt idx="85">
                  <c:v>10</c:v>
                </c:pt>
                <c:pt idx="86">
                  <c:v>10</c:v>
                </c:pt>
                <c:pt idx="87">
                  <c:v>10</c:v>
                </c:pt>
                <c:pt idx="88">
                  <c:v>10</c:v>
                </c:pt>
                <c:pt idx="89">
                  <c:v>10</c:v>
                </c:pt>
                <c:pt idx="90">
                  <c:v>10</c:v>
                </c:pt>
                <c:pt idx="91">
                  <c:v>10</c:v>
                </c:pt>
                <c:pt idx="92">
                  <c:v>10</c:v>
                </c:pt>
                <c:pt idx="93">
                  <c:v>10</c:v>
                </c:pt>
                <c:pt idx="94">
                  <c:v>10</c:v>
                </c:pt>
                <c:pt idx="95">
                  <c:v>10</c:v>
                </c:pt>
                <c:pt idx="96">
                  <c:v>10</c:v>
                </c:pt>
                <c:pt idx="97">
                  <c:v>10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10</c:v>
                </c:pt>
                <c:pt idx="134">
                  <c:v>10</c:v>
                </c:pt>
                <c:pt idx="135">
                  <c:v>9.9</c:v>
                </c:pt>
                <c:pt idx="136">
                  <c:v>9.8000000000000007</c:v>
                </c:pt>
                <c:pt idx="137">
                  <c:v>9.7000000000000011</c:v>
                </c:pt>
                <c:pt idx="138">
                  <c:v>9.6000000000000014</c:v>
                </c:pt>
                <c:pt idx="139">
                  <c:v>9.5000000000000018</c:v>
                </c:pt>
                <c:pt idx="140">
                  <c:v>9.4000000000000021</c:v>
                </c:pt>
                <c:pt idx="141">
                  <c:v>9.3000000000000025</c:v>
                </c:pt>
                <c:pt idx="142">
                  <c:v>9.2000000000000028</c:v>
                </c:pt>
                <c:pt idx="143">
                  <c:v>9.1000000000000032</c:v>
                </c:pt>
                <c:pt idx="144">
                  <c:v>9.0000000000000036</c:v>
                </c:pt>
                <c:pt idx="145">
                  <c:v>8.9000000000000039</c:v>
                </c:pt>
                <c:pt idx="146">
                  <c:v>8.8000000000000043</c:v>
                </c:pt>
                <c:pt idx="147">
                  <c:v>8.7000000000000046</c:v>
                </c:pt>
                <c:pt idx="148">
                  <c:v>8.600000000000005</c:v>
                </c:pt>
                <c:pt idx="149">
                  <c:v>8.5000000000000053</c:v>
                </c:pt>
                <c:pt idx="150">
                  <c:v>8.4000000000000057</c:v>
                </c:pt>
                <c:pt idx="151">
                  <c:v>8.300000000000006</c:v>
                </c:pt>
                <c:pt idx="152">
                  <c:v>8.2000000000000064</c:v>
                </c:pt>
                <c:pt idx="153">
                  <c:v>8.1000000000000068</c:v>
                </c:pt>
                <c:pt idx="154">
                  <c:v>8.0000000000000071</c:v>
                </c:pt>
                <c:pt idx="155">
                  <c:v>7.9000000000000075</c:v>
                </c:pt>
                <c:pt idx="156">
                  <c:v>7.8000000000000078</c:v>
                </c:pt>
                <c:pt idx="157">
                  <c:v>7.7000000000000082</c:v>
                </c:pt>
                <c:pt idx="158">
                  <c:v>7.6000000000000085</c:v>
                </c:pt>
                <c:pt idx="159">
                  <c:v>7.5000000000000089</c:v>
                </c:pt>
                <c:pt idx="160">
                  <c:v>7.4000000000000092</c:v>
                </c:pt>
                <c:pt idx="161">
                  <c:v>7.3000000000000096</c:v>
                </c:pt>
                <c:pt idx="162">
                  <c:v>7.2000000000000099</c:v>
                </c:pt>
                <c:pt idx="163">
                  <c:v>7.1000000000000103</c:v>
                </c:pt>
                <c:pt idx="164">
                  <c:v>7.0000000000000107</c:v>
                </c:pt>
                <c:pt idx="165">
                  <c:v>6.900000000000011</c:v>
                </c:pt>
                <c:pt idx="166">
                  <c:v>6.8000000000000114</c:v>
                </c:pt>
                <c:pt idx="167">
                  <c:v>6.7000000000000117</c:v>
                </c:pt>
                <c:pt idx="168">
                  <c:v>6.6000000000000121</c:v>
                </c:pt>
                <c:pt idx="169">
                  <c:v>6.5000000000000124</c:v>
                </c:pt>
                <c:pt idx="170">
                  <c:v>6.4000000000000128</c:v>
                </c:pt>
                <c:pt idx="171">
                  <c:v>6.3000000000000131</c:v>
                </c:pt>
                <c:pt idx="172">
                  <c:v>6.2000000000000135</c:v>
                </c:pt>
                <c:pt idx="173">
                  <c:v>6.1000000000000139</c:v>
                </c:pt>
                <c:pt idx="174">
                  <c:v>6.0000000000000142</c:v>
                </c:pt>
                <c:pt idx="175">
                  <c:v>5.9000000000000146</c:v>
                </c:pt>
                <c:pt idx="176">
                  <c:v>5.8000000000000149</c:v>
                </c:pt>
                <c:pt idx="177">
                  <c:v>5.7000000000000153</c:v>
                </c:pt>
                <c:pt idx="178">
                  <c:v>5.6000000000000156</c:v>
                </c:pt>
                <c:pt idx="179">
                  <c:v>5.500000000000016</c:v>
                </c:pt>
                <c:pt idx="180">
                  <c:v>5.4000000000000163</c:v>
                </c:pt>
                <c:pt idx="181">
                  <c:v>5.3000000000000167</c:v>
                </c:pt>
                <c:pt idx="182">
                  <c:v>5.2000000000000171</c:v>
                </c:pt>
                <c:pt idx="183">
                  <c:v>5.1000000000000174</c:v>
                </c:pt>
                <c:pt idx="184">
                  <c:v>5.0000000000000178</c:v>
                </c:pt>
                <c:pt idx="185">
                  <c:v>4.9000000000000181</c:v>
                </c:pt>
                <c:pt idx="186">
                  <c:v>4.8000000000000185</c:v>
                </c:pt>
                <c:pt idx="187">
                  <c:v>4.7000000000000188</c:v>
                </c:pt>
                <c:pt idx="188">
                  <c:v>4.6000000000000192</c:v>
                </c:pt>
                <c:pt idx="189">
                  <c:v>4.5000000000000195</c:v>
                </c:pt>
                <c:pt idx="190">
                  <c:v>4.4000000000000199</c:v>
                </c:pt>
                <c:pt idx="191">
                  <c:v>4.3000000000000203</c:v>
                </c:pt>
                <c:pt idx="192">
                  <c:v>4.2000000000000206</c:v>
                </c:pt>
                <c:pt idx="193">
                  <c:v>4.100000000000021</c:v>
                </c:pt>
                <c:pt idx="194">
                  <c:v>4.0000000000000213</c:v>
                </c:pt>
                <c:pt idx="195">
                  <c:v>3.9000000000000212</c:v>
                </c:pt>
                <c:pt idx="196">
                  <c:v>3.8000000000000211</c:v>
                </c:pt>
                <c:pt idx="197">
                  <c:v>3.700000000000021</c:v>
                </c:pt>
                <c:pt idx="198">
                  <c:v>3.600000000000021</c:v>
                </c:pt>
                <c:pt idx="199">
                  <c:v>3.5000000000000209</c:v>
                </c:pt>
                <c:pt idx="200">
                  <c:v>3.4000000000000208</c:v>
                </c:pt>
                <c:pt idx="201">
                  <c:v>3.3000000000000207</c:v>
                </c:pt>
                <c:pt idx="202">
                  <c:v>3.2000000000000206</c:v>
                </c:pt>
                <c:pt idx="203">
                  <c:v>3.1000000000000205</c:v>
                </c:pt>
                <c:pt idx="204">
                  <c:v>3.0000000000000204</c:v>
                </c:pt>
                <c:pt idx="205">
                  <c:v>2.9000000000000203</c:v>
                </c:pt>
                <c:pt idx="206">
                  <c:v>2.8000000000000203</c:v>
                </c:pt>
                <c:pt idx="207">
                  <c:v>2.7000000000000202</c:v>
                </c:pt>
                <c:pt idx="208">
                  <c:v>2.6000000000000201</c:v>
                </c:pt>
                <c:pt idx="209">
                  <c:v>2.50000000000002</c:v>
                </c:pt>
                <c:pt idx="210">
                  <c:v>2.4000000000000199</c:v>
                </c:pt>
                <c:pt idx="211">
                  <c:v>2.3000000000000198</c:v>
                </c:pt>
                <c:pt idx="212">
                  <c:v>2.2000000000000197</c:v>
                </c:pt>
                <c:pt idx="213">
                  <c:v>2.1000000000000196</c:v>
                </c:pt>
                <c:pt idx="214">
                  <c:v>2.0000000000000195</c:v>
                </c:pt>
                <c:pt idx="215">
                  <c:v>1.9000000000000195</c:v>
                </c:pt>
                <c:pt idx="216">
                  <c:v>1.8000000000000194</c:v>
                </c:pt>
                <c:pt idx="217">
                  <c:v>1.7000000000000193</c:v>
                </c:pt>
                <c:pt idx="218">
                  <c:v>1.6000000000000192</c:v>
                </c:pt>
                <c:pt idx="219">
                  <c:v>1.5000000000000191</c:v>
                </c:pt>
                <c:pt idx="220">
                  <c:v>1.400000000000019</c:v>
                </c:pt>
                <c:pt idx="221">
                  <c:v>1.3000000000000189</c:v>
                </c:pt>
                <c:pt idx="222">
                  <c:v>1.2000000000000188</c:v>
                </c:pt>
                <c:pt idx="223">
                  <c:v>1.1000000000000187</c:v>
                </c:pt>
                <c:pt idx="224">
                  <c:v>1.0000000000000187</c:v>
                </c:pt>
                <c:pt idx="225">
                  <c:v>0.90000000000001867</c:v>
                </c:pt>
                <c:pt idx="226">
                  <c:v>0.8000000000000187</c:v>
                </c:pt>
                <c:pt idx="227">
                  <c:v>0.70000000000001872</c:v>
                </c:pt>
                <c:pt idx="228">
                  <c:v>0.60000000000001874</c:v>
                </c:pt>
                <c:pt idx="229">
                  <c:v>0.50000000000001876</c:v>
                </c:pt>
                <c:pt idx="230">
                  <c:v>0.40000000000001878</c:v>
                </c:pt>
                <c:pt idx="231">
                  <c:v>0.30000000000001881</c:v>
                </c:pt>
                <c:pt idx="232">
                  <c:v>0.2000000000000188</c:v>
                </c:pt>
                <c:pt idx="233">
                  <c:v>0.1000000000000188</c:v>
                </c:pt>
                <c:pt idx="234">
                  <c:v>1.8790524691780774E-14</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1-0462-4A36-989C-DCD063C205FE}"/>
            </c:ext>
          </c:extLst>
        </c:ser>
        <c:ser>
          <c:idx val="5"/>
          <c:order val="5"/>
          <c:tx>
            <c:strRef>
              <c:f>'FFR Manual Deployment (2)'!$G$1</c:f>
              <c:strCache>
                <c:ptCount val="1"/>
                <c:pt idx="0">
                  <c:v>FFR ICCP Instruction(FFAC)</c:v>
                </c:pt>
              </c:strCache>
            </c:strRef>
          </c:tx>
          <c:spPr>
            <a:ln w="28575" cap="rnd">
              <a:solidFill>
                <a:schemeClr val="accent6"/>
              </a:solidFill>
              <a:round/>
            </a:ln>
            <a:effectLst/>
          </c:spPr>
          <c:marker>
            <c:symbol val="none"/>
          </c:marker>
          <c:val>
            <c:numRef>
              <c:f>'FFR Manual Deployment (2)'!$G$2:$G$302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1</c:v>
                </c:pt>
                <c:pt idx="47">
                  <c:v>1</c:v>
                </c:pt>
                <c:pt idx="48">
                  <c:v>1</c:v>
                </c:pt>
                <c:pt idx="49">
                  <c:v>1</c:v>
                </c:pt>
                <c:pt idx="50">
                  <c:v>1</c:v>
                </c:pt>
                <c:pt idx="51">
                  <c:v>1</c:v>
                </c:pt>
                <c:pt idx="52">
                  <c:v>1</c:v>
                </c:pt>
                <c:pt idx="53">
                  <c:v>1</c:v>
                </c:pt>
                <c:pt idx="54">
                  <c:v>1</c:v>
                </c:pt>
                <c:pt idx="55">
                  <c:v>1</c:v>
                </c:pt>
                <c:pt idx="56">
                  <c:v>1</c:v>
                </c:pt>
                <c:pt idx="57">
                  <c:v>1</c:v>
                </c:pt>
                <c:pt idx="58">
                  <c:v>1</c:v>
                </c:pt>
                <c:pt idx="59">
                  <c:v>1</c:v>
                </c:pt>
                <c:pt idx="60">
                  <c:v>1</c:v>
                </c:pt>
                <c:pt idx="61">
                  <c:v>1</c:v>
                </c:pt>
                <c:pt idx="62">
                  <c:v>1</c:v>
                </c:pt>
                <c:pt idx="63">
                  <c:v>1</c:v>
                </c:pt>
                <c:pt idx="64">
                  <c:v>1</c:v>
                </c:pt>
                <c:pt idx="65">
                  <c:v>1</c:v>
                </c:pt>
                <c:pt idx="66">
                  <c:v>1</c:v>
                </c:pt>
                <c:pt idx="67">
                  <c:v>1</c:v>
                </c:pt>
                <c:pt idx="68">
                  <c:v>1</c:v>
                </c:pt>
                <c:pt idx="69">
                  <c:v>1</c:v>
                </c:pt>
                <c:pt idx="70">
                  <c:v>1</c:v>
                </c:pt>
                <c:pt idx="71">
                  <c:v>1</c:v>
                </c:pt>
                <c:pt idx="72">
                  <c:v>1</c:v>
                </c:pt>
                <c:pt idx="73">
                  <c:v>1</c:v>
                </c:pt>
                <c:pt idx="74">
                  <c:v>1</c:v>
                </c:pt>
                <c:pt idx="75">
                  <c:v>1</c:v>
                </c:pt>
                <c:pt idx="76">
                  <c:v>1</c:v>
                </c:pt>
                <c:pt idx="77">
                  <c:v>1</c:v>
                </c:pt>
                <c:pt idx="78">
                  <c:v>1</c:v>
                </c:pt>
                <c:pt idx="79">
                  <c:v>1</c:v>
                </c:pt>
                <c:pt idx="80">
                  <c:v>1</c:v>
                </c:pt>
                <c:pt idx="81">
                  <c:v>1</c:v>
                </c:pt>
                <c:pt idx="82">
                  <c:v>1</c:v>
                </c:pt>
                <c:pt idx="83">
                  <c:v>1</c:v>
                </c:pt>
                <c:pt idx="84">
                  <c:v>1</c:v>
                </c:pt>
                <c:pt idx="85">
                  <c:v>1</c:v>
                </c:pt>
                <c:pt idx="86">
                  <c:v>1</c:v>
                </c:pt>
                <c:pt idx="87">
                  <c:v>1</c:v>
                </c:pt>
                <c:pt idx="88">
                  <c:v>1</c:v>
                </c:pt>
                <c:pt idx="89">
                  <c:v>1</c:v>
                </c:pt>
                <c:pt idx="90">
                  <c:v>1</c:v>
                </c:pt>
                <c:pt idx="91">
                  <c:v>1</c:v>
                </c:pt>
                <c:pt idx="92">
                  <c:v>1</c:v>
                </c:pt>
                <c:pt idx="93">
                  <c:v>1</c:v>
                </c:pt>
                <c:pt idx="94">
                  <c:v>1</c:v>
                </c:pt>
                <c:pt idx="95">
                  <c:v>1</c:v>
                </c:pt>
                <c:pt idx="96">
                  <c:v>1</c:v>
                </c:pt>
                <c:pt idx="97">
                  <c:v>1</c:v>
                </c:pt>
                <c:pt idx="98">
                  <c:v>1</c:v>
                </c:pt>
                <c:pt idx="99">
                  <c:v>1</c:v>
                </c:pt>
                <c:pt idx="100">
                  <c:v>1</c:v>
                </c:pt>
                <c:pt idx="101">
                  <c:v>1</c:v>
                </c:pt>
                <c:pt idx="102">
                  <c:v>1</c:v>
                </c:pt>
                <c:pt idx="103">
                  <c:v>1</c:v>
                </c:pt>
                <c:pt idx="104">
                  <c:v>1</c:v>
                </c:pt>
                <c:pt idx="105">
                  <c:v>1</c:v>
                </c:pt>
                <c:pt idx="106">
                  <c:v>1</c:v>
                </c:pt>
                <c:pt idx="107">
                  <c:v>1</c:v>
                </c:pt>
                <c:pt idx="108">
                  <c:v>1</c:v>
                </c:pt>
                <c:pt idx="109">
                  <c:v>1</c:v>
                </c:pt>
                <c:pt idx="110">
                  <c:v>1</c:v>
                </c:pt>
                <c:pt idx="111">
                  <c:v>1</c:v>
                </c:pt>
                <c:pt idx="112">
                  <c:v>1</c:v>
                </c:pt>
                <c:pt idx="113">
                  <c:v>1</c:v>
                </c:pt>
                <c:pt idx="114">
                  <c:v>1</c:v>
                </c:pt>
                <c:pt idx="115">
                  <c:v>1</c:v>
                </c:pt>
                <c:pt idx="116">
                  <c:v>1</c:v>
                </c:pt>
                <c:pt idx="117">
                  <c:v>1</c:v>
                </c:pt>
                <c:pt idx="118">
                  <c:v>1</c:v>
                </c:pt>
                <c:pt idx="119">
                  <c:v>1</c:v>
                </c:pt>
                <c:pt idx="120">
                  <c:v>1</c:v>
                </c:pt>
                <c:pt idx="121">
                  <c:v>1</c:v>
                </c:pt>
                <c:pt idx="122">
                  <c:v>1</c:v>
                </c:pt>
                <c:pt idx="123">
                  <c:v>1</c:v>
                </c:pt>
                <c:pt idx="124">
                  <c:v>1</c:v>
                </c:pt>
                <c:pt idx="125">
                  <c:v>1</c:v>
                </c:pt>
                <c:pt idx="126">
                  <c:v>1</c:v>
                </c:pt>
                <c:pt idx="127">
                  <c:v>1</c:v>
                </c:pt>
                <c:pt idx="128">
                  <c:v>1</c:v>
                </c:pt>
                <c:pt idx="129">
                  <c:v>1</c:v>
                </c:pt>
                <c:pt idx="130">
                  <c:v>1</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2-0462-4A36-989C-DCD063C205FE}"/>
            </c:ext>
          </c:extLst>
        </c:ser>
        <c:dLbls>
          <c:showLegendKey val="0"/>
          <c:showVal val="0"/>
          <c:showCatName val="0"/>
          <c:showSerName val="0"/>
          <c:showPercent val="0"/>
          <c:showBubbleSize val="0"/>
        </c:dLbls>
        <c:marker val="1"/>
        <c:smooth val="0"/>
        <c:axId val="1254355071"/>
        <c:axId val="1345555151"/>
        <c:extLst>
          <c:ext xmlns:c15="http://schemas.microsoft.com/office/drawing/2012/chart" uri="{02D57815-91ED-43cb-92C2-25804820EDAC}">
            <c15:filteredLineSeries>
              <c15:ser>
                <c:idx val="3"/>
                <c:order val="3"/>
                <c:tx>
                  <c:strRef>
                    <c:extLst>
                      <c:ext uri="{02D57815-91ED-43cb-92C2-25804820EDAC}">
                        <c15:formulaRef>
                          <c15:sqref>'FFR Manual Deployment (2)'!$E$1</c15:sqref>
                        </c15:formulaRef>
                      </c:ext>
                    </c:extLst>
                    <c:strCache>
                      <c:ptCount val="1"/>
                      <c:pt idx="0">
                        <c:v>SCED BP</c:v>
                      </c:pt>
                    </c:strCache>
                  </c:strRef>
                </c:tx>
                <c:spPr>
                  <a:ln w="28575" cap="rnd">
                    <a:solidFill>
                      <a:schemeClr val="accent4"/>
                    </a:solidFill>
                    <a:round/>
                  </a:ln>
                  <a:effectLst/>
                </c:spPr>
                <c:marker>
                  <c:symbol val="none"/>
                </c:marker>
                <c:val>
                  <c:numRef>
                    <c:extLst>
                      <c:ext uri="{02D57815-91ED-43cb-92C2-25804820EDAC}">
                        <c15:formulaRef>
                          <c15:sqref>'FFR Manual Deployment (2)'!$E$2:$E$302</c15:sqref>
                        </c15:formulaRef>
                      </c:ext>
                    </c:extLst>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pt idx="100">
                        <c:v>0</c:v>
                      </c:pt>
                      <c:pt idx="101">
                        <c:v>0</c:v>
                      </c:pt>
                      <c:pt idx="102">
                        <c:v>0</c:v>
                      </c:pt>
                      <c:pt idx="103">
                        <c:v>0</c:v>
                      </c:pt>
                      <c:pt idx="104">
                        <c:v>0</c:v>
                      </c:pt>
                      <c:pt idx="105">
                        <c:v>0</c:v>
                      </c:pt>
                      <c:pt idx="106">
                        <c:v>0</c:v>
                      </c:pt>
                      <c:pt idx="107">
                        <c:v>0</c:v>
                      </c:pt>
                      <c:pt idx="108">
                        <c:v>0</c:v>
                      </c:pt>
                      <c:pt idx="109">
                        <c:v>0</c:v>
                      </c:pt>
                      <c:pt idx="110">
                        <c:v>0</c:v>
                      </c:pt>
                      <c:pt idx="111">
                        <c:v>0</c:v>
                      </c:pt>
                      <c:pt idx="112">
                        <c:v>0</c:v>
                      </c:pt>
                      <c:pt idx="113">
                        <c:v>0</c:v>
                      </c:pt>
                      <c:pt idx="114">
                        <c:v>0</c:v>
                      </c:pt>
                      <c:pt idx="115">
                        <c:v>0</c:v>
                      </c:pt>
                      <c:pt idx="116">
                        <c:v>0</c:v>
                      </c:pt>
                      <c:pt idx="117">
                        <c:v>0</c:v>
                      </c:pt>
                      <c:pt idx="118">
                        <c:v>0</c:v>
                      </c:pt>
                      <c:pt idx="119">
                        <c:v>0</c:v>
                      </c:pt>
                      <c:pt idx="120">
                        <c:v>0</c:v>
                      </c:pt>
                      <c:pt idx="121">
                        <c:v>0</c:v>
                      </c:pt>
                      <c:pt idx="122">
                        <c:v>0</c:v>
                      </c:pt>
                      <c:pt idx="123">
                        <c:v>0</c:v>
                      </c:pt>
                      <c:pt idx="124">
                        <c:v>0</c:v>
                      </c:pt>
                      <c:pt idx="125">
                        <c:v>0</c:v>
                      </c:pt>
                      <c:pt idx="126">
                        <c:v>0</c:v>
                      </c:pt>
                      <c:pt idx="127">
                        <c:v>0</c:v>
                      </c:pt>
                      <c:pt idx="128">
                        <c:v>0</c:v>
                      </c:pt>
                      <c:pt idx="129">
                        <c:v>0</c:v>
                      </c:pt>
                      <c:pt idx="130">
                        <c:v>0</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4-0462-4A36-989C-DCD063C205FE}"/>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'FFR Manual Deployment (2)'!$F$1</c15:sqref>
                        </c15:formulaRef>
                      </c:ext>
                    </c:extLst>
                    <c:strCache>
                      <c:ptCount val="1"/>
                      <c:pt idx="0">
                        <c:v>UDSP</c:v>
                      </c:pt>
                    </c:strCache>
                  </c:strRef>
                </c:tx>
                <c:spPr>
                  <a:ln w="28575" cap="rnd">
                    <a:solidFill>
                      <a:schemeClr val="accent5"/>
                    </a:solidFill>
                    <a:round/>
                  </a:ln>
                  <a:effectLst/>
                </c:spPr>
                <c:marker>
                  <c:symbol val="none"/>
                </c:marker>
                <c:val>
                  <c:numRef>
                    <c:extLst xmlns:c15="http://schemas.microsoft.com/office/drawing/2012/chart">
                      <c:ext xmlns:c15="http://schemas.microsoft.com/office/drawing/2012/chart" uri="{02D57815-91ED-43cb-92C2-25804820EDAC}">
                        <c15:formulaRef>
                          <c15:sqref>'FFR Manual Deployment (2)'!$F$2:$F$302</c15:sqref>
                        </c15:formulaRef>
                      </c:ext>
                    </c:extLst>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10</c:v>
                      </c:pt>
                      <c:pt idx="53">
                        <c:v>10</c:v>
                      </c:pt>
                      <c:pt idx="54">
                        <c:v>10</c:v>
                      </c:pt>
                      <c:pt idx="55">
                        <c:v>10</c:v>
                      </c:pt>
                      <c:pt idx="56">
                        <c:v>10</c:v>
                      </c:pt>
                      <c:pt idx="57">
                        <c:v>10</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10</c:v>
                      </c:pt>
                      <c:pt idx="82">
                        <c:v>10</c:v>
                      </c:pt>
                      <c:pt idx="83">
                        <c:v>10</c:v>
                      </c:pt>
                      <c:pt idx="84">
                        <c:v>10</c:v>
                      </c:pt>
                      <c:pt idx="85">
                        <c:v>10</c:v>
                      </c:pt>
                      <c:pt idx="86">
                        <c:v>10</c:v>
                      </c:pt>
                      <c:pt idx="87">
                        <c:v>10</c:v>
                      </c:pt>
                      <c:pt idx="88">
                        <c:v>10</c:v>
                      </c:pt>
                      <c:pt idx="89">
                        <c:v>10</c:v>
                      </c:pt>
                      <c:pt idx="90">
                        <c:v>10</c:v>
                      </c:pt>
                      <c:pt idx="91">
                        <c:v>10</c:v>
                      </c:pt>
                      <c:pt idx="92">
                        <c:v>10</c:v>
                      </c:pt>
                      <c:pt idx="93">
                        <c:v>10</c:v>
                      </c:pt>
                      <c:pt idx="94">
                        <c:v>10</c:v>
                      </c:pt>
                      <c:pt idx="95">
                        <c:v>10</c:v>
                      </c:pt>
                      <c:pt idx="96">
                        <c:v>10</c:v>
                      </c:pt>
                      <c:pt idx="97">
                        <c:v>10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9.9</c:v>
                      </c:pt>
                      <c:pt idx="134">
                        <c:v>9.8000000000000007</c:v>
                      </c:pt>
                      <c:pt idx="135">
                        <c:v>9.7000000000000011</c:v>
                      </c:pt>
                      <c:pt idx="136">
                        <c:v>9.6000000000000014</c:v>
                      </c:pt>
                      <c:pt idx="137">
                        <c:v>9.5000000000000018</c:v>
                      </c:pt>
                      <c:pt idx="138">
                        <c:v>9.4000000000000021</c:v>
                      </c:pt>
                      <c:pt idx="139">
                        <c:v>9.3000000000000025</c:v>
                      </c:pt>
                      <c:pt idx="140">
                        <c:v>9.2000000000000028</c:v>
                      </c:pt>
                      <c:pt idx="141">
                        <c:v>9.1000000000000032</c:v>
                      </c:pt>
                      <c:pt idx="142">
                        <c:v>9.0000000000000036</c:v>
                      </c:pt>
                      <c:pt idx="143">
                        <c:v>8.9000000000000039</c:v>
                      </c:pt>
                      <c:pt idx="144">
                        <c:v>8.8000000000000043</c:v>
                      </c:pt>
                      <c:pt idx="145">
                        <c:v>8.7000000000000046</c:v>
                      </c:pt>
                      <c:pt idx="146">
                        <c:v>8.600000000000005</c:v>
                      </c:pt>
                      <c:pt idx="147">
                        <c:v>8.5000000000000053</c:v>
                      </c:pt>
                      <c:pt idx="148">
                        <c:v>8.4000000000000057</c:v>
                      </c:pt>
                      <c:pt idx="149">
                        <c:v>8.300000000000006</c:v>
                      </c:pt>
                      <c:pt idx="150">
                        <c:v>8.2000000000000064</c:v>
                      </c:pt>
                      <c:pt idx="151">
                        <c:v>8.1000000000000068</c:v>
                      </c:pt>
                      <c:pt idx="152">
                        <c:v>8.0000000000000071</c:v>
                      </c:pt>
                      <c:pt idx="153">
                        <c:v>7.9000000000000075</c:v>
                      </c:pt>
                      <c:pt idx="154">
                        <c:v>7.8000000000000078</c:v>
                      </c:pt>
                      <c:pt idx="155">
                        <c:v>7.7000000000000082</c:v>
                      </c:pt>
                      <c:pt idx="156">
                        <c:v>7.6000000000000085</c:v>
                      </c:pt>
                      <c:pt idx="157">
                        <c:v>7.5000000000000089</c:v>
                      </c:pt>
                      <c:pt idx="158">
                        <c:v>7.4000000000000092</c:v>
                      </c:pt>
                      <c:pt idx="159">
                        <c:v>7.3000000000000096</c:v>
                      </c:pt>
                      <c:pt idx="160">
                        <c:v>7.2000000000000099</c:v>
                      </c:pt>
                      <c:pt idx="161">
                        <c:v>7.1000000000000103</c:v>
                      </c:pt>
                      <c:pt idx="162">
                        <c:v>7.0000000000000107</c:v>
                      </c:pt>
                      <c:pt idx="163">
                        <c:v>6.900000000000011</c:v>
                      </c:pt>
                      <c:pt idx="164">
                        <c:v>6.8000000000000114</c:v>
                      </c:pt>
                      <c:pt idx="165">
                        <c:v>6.7000000000000117</c:v>
                      </c:pt>
                      <c:pt idx="166">
                        <c:v>6.6000000000000121</c:v>
                      </c:pt>
                      <c:pt idx="167">
                        <c:v>6.5000000000000124</c:v>
                      </c:pt>
                      <c:pt idx="168">
                        <c:v>6.4000000000000128</c:v>
                      </c:pt>
                      <c:pt idx="169">
                        <c:v>6.3000000000000131</c:v>
                      </c:pt>
                      <c:pt idx="170">
                        <c:v>6.2000000000000135</c:v>
                      </c:pt>
                      <c:pt idx="171">
                        <c:v>6.1000000000000139</c:v>
                      </c:pt>
                      <c:pt idx="172">
                        <c:v>6.0000000000000142</c:v>
                      </c:pt>
                      <c:pt idx="173">
                        <c:v>5.9000000000000146</c:v>
                      </c:pt>
                      <c:pt idx="174">
                        <c:v>5.8000000000000149</c:v>
                      </c:pt>
                      <c:pt idx="175">
                        <c:v>5.7000000000000153</c:v>
                      </c:pt>
                      <c:pt idx="176">
                        <c:v>5.6000000000000156</c:v>
                      </c:pt>
                      <c:pt idx="177">
                        <c:v>5.500000000000016</c:v>
                      </c:pt>
                      <c:pt idx="178">
                        <c:v>5.4000000000000163</c:v>
                      </c:pt>
                      <c:pt idx="179">
                        <c:v>5.3000000000000167</c:v>
                      </c:pt>
                      <c:pt idx="180">
                        <c:v>5.2000000000000171</c:v>
                      </c:pt>
                      <c:pt idx="181">
                        <c:v>5.1000000000000174</c:v>
                      </c:pt>
                      <c:pt idx="182">
                        <c:v>5.0000000000000178</c:v>
                      </c:pt>
                      <c:pt idx="183">
                        <c:v>4.9000000000000181</c:v>
                      </c:pt>
                      <c:pt idx="184">
                        <c:v>4.8000000000000185</c:v>
                      </c:pt>
                      <c:pt idx="185">
                        <c:v>4.7000000000000188</c:v>
                      </c:pt>
                      <c:pt idx="186">
                        <c:v>4.6000000000000192</c:v>
                      </c:pt>
                      <c:pt idx="187">
                        <c:v>4.5000000000000195</c:v>
                      </c:pt>
                      <c:pt idx="188">
                        <c:v>4.4000000000000199</c:v>
                      </c:pt>
                      <c:pt idx="189">
                        <c:v>4.3000000000000203</c:v>
                      </c:pt>
                      <c:pt idx="190">
                        <c:v>4.2000000000000206</c:v>
                      </c:pt>
                      <c:pt idx="191">
                        <c:v>4.100000000000021</c:v>
                      </c:pt>
                      <c:pt idx="192">
                        <c:v>4.0000000000000213</c:v>
                      </c:pt>
                      <c:pt idx="193">
                        <c:v>3.9000000000000212</c:v>
                      </c:pt>
                      <c:pt idx="194">
                        <c:v>3.8000000000000211</c:v>
                      </c:pt>
                      <c:pt idx="195">
                        <c:v>3.700000000000021</c:v>
                      </c:pt>
                      <c:pt idx="196">
                        <c:v>3.600000000000021</c:v>
                      </c:pt>
                      <c:pt idx="197">
                        <c:v>3.5000000000000209</c:v>
                      </c:pt>
                      <c:pt idx="198">
                        <c:v>3.4000000000000208</c:v>
                      </c:pt>
                      <c:pt idx="199">
                        <c:v>3.3000000000000207</c:v>
                      </c:pt>
                      <c:pt idx="200">
                        <c:v>3.2000000000000206</c:v>
                      </c:pt>
                      <c:pt idx="201">
                        <c:v>3.1000000000000205</c:v>
                      </c:pt>
                      <c:pt idx="202">
                        <c:v>3.0000000000000204</c:v>
                      </c:pt>
                      <c:pt idx="203">
                        <c:v>2.9000000000000203</c:v>
                      </c:pt>
                      <c:pt idx="204">
                        <c:v>2.8000000000000203</c:v>
                      </c:pt>
                      <c:pt idx="205">
                        <c:v>2.7000000000000202</c:v>
                      </c:pt>
                      <c:pt idx="206">
                        <c:v>2.6000000000000201</c:v>
                      </c:pt>
                      <c:pt idx="207">
                        <c:v>2.50000000000002</c:v>
                      </c:pt>
                      <c:pt idx="208">
                        <c:v>2.4000000000000199</c:v>
                      </c:pt>
                      <c:pt idx="209">
                        <c:v>2.3000000000000198</c:v>
                      </c:pt>
                      <c:pt idx="210">
                        <c:v>2.2000000000000197</c:v>
                      </c:pt>
                      <c:pt idx="211">
                        <c:v>2.1000000000000196</c:v>
                      </c:pt>
                      <c:pt idx="212">
                        <c:v>2.0000000000000195</c:v>
                      </c:pt>
                      <c:pt idx="213">
                        <c:v>1.9000000000000195</c:v>
                      </c:pt>
                      <c:pt idx="214">
                        <c:v>1.8000000000000194</c:v>
                      </c:pt>
                      <c:pt idx="215">
                        <c:v>1.7000000000000193</c:v>
                      </c:pt>
                      <c:pt idx="216">
                        <c:v>1.6000000000000192</c:v>
                      </c:pt>
                      <c:pt idx="217">
                        <c:v>1.5000000000000191</c:v>
                      </c:pt>
                      <c:pt idx="218">
                        <c:v>1.400000000000019</c:v>
                      </c:pt>
                      <c:pt idx="219">
                        <c:v>1.3000000000000189</c:v>
                      </c:pt>
                      <c:pt idx="220">
                        <c:v>1.2000000000000188</c:v>
                      </c:pt>
                      <c:pt idx="221">
                        <c:v>1.1000000000000187</c:v>
                      </c:pt>
                      <c:pt idx="222">
                        <c:v>1.0000000000000187</c:v>
                      </c:pt>
                      <c:pt idx="223">
                        <c:v>0.90000000000001867</c:v>
                      </c:pt>
                      <c:pt idx="224">
                        <c:v>0.8000000000000187</c:v>
                      </c:pt>
                      <c:pt idx="225">
                        <c:v>0.70000000000001872</c:v>
                      </c:pt>
                      <c:pt idx="226">
                        <c:v>0.60000000000001874</c:v>
                      </c:pt>
                      <c:pt idx="227">
                        <c:v>0.50000000000001876</c:v>
                      </c:pt>
                      <c:pt idx="228">
                        <c:v>0.40000000000001878</c:v>
                      </c:pt>
                      <c:pt idx="229">
                        <c:v>0.30000000000001881</c:v>
                      </c:pt>
                      <c:pt idx="230">
                        <c:v>0.2000000000000188</c:v>
                      </c:pt>
                      <c:pt idx="231">
                        <c:v>0.1000000000000188</c:v>
                      </c:pt>
                      <c:pt idx="232">
                        <c:v>1.8790524691780774E-14</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xmlns:c15="http://schemas.microsoft.com/office/drawing/2012/chart">
                  <c:ext xmlns:c16="http://schemas.microsoft.com/office/drawing/2014/chart" uri="{C3380CC4-5D6E-409C-BE32-E72D297353CC}">
                    <c16:uniqueId val="{00000005-0462-4A36-989C-DCD063C205FE}"/>
                  </c:ext>
                </c:extLst>
              </c15:ser>
            </c15:filteredLineSeries>
          </c:ext>
        </c:extLst>
      </c:lineChart>
      <c:catAx>
        <c:axId val="1340210671"/>
        <c:scaling>
          <c:orientation val="minMax"/>
        </c:scaling>
        <c:delete val="1"/>
        <c:axPos val="b"/>
        <c:majorGridlines>
          <c:spPr>
            <a:ln w="9525" cap="flat" cmpd="sng" algn="ctr">
              <a:noFill/>
              <a:round/>
            </a:ln>
            <a:effectLst/>
          </c:spPr>
        </c:majorGridlines>
        <c:majorTickMark val="none"/>
        <c:minorTickMark val="none"/>
        <c:tickLblPos val="nextTo"/>
        <c:crossAx val="1340207311"/>
        <c:crosses val="autoZero"/>
        <c:auto val="1"/>
        <c:lblAlgn val="ctr"/>
        <c:lblOffset val="100"/>
        <c:noMultiLvlLbl val="0"/>
      </c:catAx>
      <c:valAx>
        <c:axId val="1340207311"/>
        <c:scaling>
          <c:orientation val="minMax"/>
          <c:min val="59.89"/>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40210671"/>
        <c:crosses val="autoZero"/>
        <c:crossBetween val="between"/>
      </c:valAx>
      <c:valAx>
        <c:axId val="1345555151"/>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54355071"/>
        <c:crosses val="max"/>
        <c:crossBetween val="between"/>
      </c:valAx>
      <c:catAx>
        <c:axId val="1254355071"/>
        <c:scaling>
          <c:orientation val="minMax"/>
        </c:scaling>
        <c:delete val="1"/>
        <c:axPos val="b"/>
        <c:majorTickMark val="out"/>
        <c:minorTickMark val="none"/>
        <c:tickLblPos val="nextTo"/>
        <c:crossAx val="1345555151"/>
        <c:crosses val="autoZero"/>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'FFR Manual Deployment (2)'!$B$1</c:f>
              <c:strCache>
                <c:ptCount val="1"/>
                <c:pt idx="0">
                  <c:v>ERCOT Frequency </c:v>
                </c:pt>
              </c:strCache>
            </c:strRef>
          </c:tx>
          <c:spPr>
            <a:ln w="28575" cap="rnd">
              <a:solidFill>
                <a:srgbClr val="C00000"/>
              </a:solidFill>
              <a:round/>
            </a:ln>
            <a:effectLst/>
          </c:spPr>
          <c:marker>
            <c:symbol val="none"/>
          </c:marker>
          <c:val>
            <c:numRef>
              <c:f>'FFR Manual Deployment (2)'!$B$2:$B$302</c:f>
              <c:numCache>
                <c:formatCode>General</c:formatCode>
                <c:ptCount val="301"/>
                <c:pt idx="0">
                  <c:v>59.939998626708984</c:v>
                </c:pt>
                <c:pt idx="1">
                  <c:v>59.937999725341797</c:v>
                </c:pt>
                <c:pt idx="2">
                  <c:v>59.938999176025391</c:v>
                </c:pt>
                <c:pt idx="3">
                  <c:v>59.938999176025391</c:v>
                </c:pt>
                <c:pt idx="4">
                  <c:v>59.937000274658203</c:v>
                </c:pt>
                <c:pt idx="5">
                  <c:v>59.935001373291016</c:v>
                </c:pt>
                <c:pt idx="6">
                  <c:v>59.923000335693359</c:v>
                </c:pt>
                <c:pt idx="7">
                  <c:v>59.911998748779297</c:v>
                </c:pt>
                <c:pt idx="8">
                  <c:v>59.905998229980469</c:v>
                </c:pt>
                <c:pt idx="9">
                  <c:v>59.902999877929688</c:v>
                </c:pt>
                <c:pt idx="10">
                  <c:v>59.903999328613281</c:v>
                </c:pt>
                <c:pt idx="11">
                  <c:v>59.903999328613281</c:v>
                </c:pt>
                <c:pt idx="12">
                  <c:v>59.903999328613281</c:v>
                </c:pt>
                <c:pt idx="13">
                  <c:v>59.903999328613281</c:v>
                </c:pt>
                <c:pt idx="14">
                  <c:v>59.902999877929688</c:v>
                </c:pt>
                <c:pt idx="15">
                  <c:v>59.902999877929688</c:v>
                </c:pt>
                <c:pt idx="16">
                  <c:v>59.903999328613281</c:v>
                </c:pt>
                <c:pt idx="17">
                  <c:v>59.903999328613281</c:v>
                </c:pt>
                <c:pt idx="18">
                  <c:v>59.904998779296875</c:v>
                </c:pt>
                <c:pt idx="19">
                  <c:v>59.904998779296875</c:v>
                </c:pt>
                <c:pt idx="20">
                  <c:v>59.907001495361328</c:v>
                </c:pt>
                <c:pt idx="21">
                  <c:v>59.905998229980469</c:v>
                </c:pt>
                <c:pt idx="22">
                  <c:v>59.904998779296875</c:v>
                </c:pt>
                <c:pt idx="23">
                  <c:v>59.904998779296875</c:v>
                </c:pt>
                <c:pt idx="24">
                  <c:v>59.905998229980469</c:v>
                </c:pt>
                <c:pt idx="25">
                  <c:v>59.908000946044922</c:v>
                </c:pt>
                <c:pt idx="26">
                  <c:v>59.908000946044922</c:v>
                </c:pt>
                <c:pt idx="27">
                  <c:v>59.909999847412109</c:v>
                </c:pt>
                <c:pt idx="28">
                  <c:v>59.910999298095703</c:v>
                </c:pt>
                <c:pt idx="29">
                  <c:v>59.91400146484375</c:v>
                </c:pt>
                <c:pt idx="30">
                  <c:v>59.915000915527344</c:v>
                </c:pt>
                <c:pt idx="31">
                  <c:v>59.915000915527344</c:v>
                </c:pt>
                <c:pt idx="32">
                  <c:v>59.916999816894531</c:v>
                </c:pt>
                <c:pt idx="33">
                  <c:v>59.916000366210938</c:v>
                </c:pt>
                <c:pt idx="34">
                  <c:v>59.916999816894531</c:v>
                </c:pt>
                <c:pt idx="35">
                  <c:v>59.917999267578125</c:v>
                </c:pt>
                <c:pt idx="36">
                  <c:v>59.917999267578125</c:v>
                </c:pt>
                <c:pt idx="37">
                  <c:v>59.917999267578125</c:v>
                </c:pt>
                <c:pt idx="38">
                  <c:v>59.918998718261719</c:v>
                </c:pt>
                <c:pt idx="39">
                  <c:v>59.917999267578125</c:v>
                </c:pt>
                <c:pt idx="40">
                  <c:v>59.918998718261719</c:v>
                </c:pt>
                <c:pt idx="41">
                  <c:v>59.916999816894531</c:v>
                </c:pt>
                <c:pt idx="42">
                  <c:v>59.915000915527344</c:v>
                </c:pt>
                <c:pt idx="43">
                  <c:v>59.915000915527344</c:v>
                </c:pt>
                <c:pt idx="44">
                  <c:v>59.915000915527344</c:v>
                </c:pt>
                <c:pt idx="45">
                  <c:v>59.915000915527344</c:v>
                </c:pt>
                <c:pt idx="46">
                  <c:v>59.91400146484375</c:v>
                </c:pt>
                <c:pt idx="47">
                  <c:v>59.912998199462891</c:v>
                </c:pt>
                <c:pt idx="48">
                  <c:v>59.912998199462891</c:v>
                </c:pt>
                <c:pt idx="49">
                  <c:v>59.911998748779297</c:v>
                </c:pt>
                <c:pt idx="50">
                  <c:v>59.912998199462891</c:v>
                </c:pt>
                <c:pt idx="51">
                  <c:v>59.911998748779297</c:v>
                </c:pt>
                <c:pt idx="52">
                  <c:v>59.910999298095703</c:v>
                </c:pt>
                <c:pt idx="53">
                  <c:v>59.909999847412109</c:v>
                </c:pt>
                <c:pt idx="54">
                  <c:v>59.909999847412109</c:v>
                </c:pt>
                <c:pt idx="55">
                  <c:v>59.909999847412109</c:v>
                </c:pt>
                <c:pt idx="56">
                  <c:v>59.909000396728516</c:v>
                </c:pt>
                <c:pt idx="57">
                  <c:v>59.909999847412109</c:v>
                </c:pt>
                <c:pt idx="58">
                  <c:v>59.909000396728516</c:v>
                </c:pt>
                <c:pt idx="59">
                  <c:v>59.908000946044922</c:v>
                </c:pt>
                <c:pt idx="60">
                  <c:v>59.907001495361328</c:v>
                </c:pt>
                <c:pt idx="61">
                  <c:v>59.908000946044922</c:v>
                </c:pt>
                <c:pt idx="62">
                  <c:v>59.907001495361328</c:v>
                </c:pt>
                <c:pt idx="63">
                  <c:v>59.905998229980469</c:v>
                </c:pt>
                <c:pt idx="64">
                  <c:v>59.904998779296875</c:v>
                </c:pt>
                <c:pt idx="65">
                  <c:v>59.908000946044922</c:v>
                </c:pt>
                <c:pt idx="66">
                  <c:v>59.905998229980469</c:v>
                </c:pt>
                <c:pt idx="67">
                  <c:v>59.905998229980469</c:v>
                </c:pt>
                <c:pt idx="68">
                  <c:v>59.907001495361328</c:v>
                </c:pt>
                <c:pt idx="69">
                  <c:v>59.907001495361328</c:v>
                </c:pt>
                <c:pt idx="70">
                  <c:v>59.907001495361328</c:v>
                </c:pt>
                <c:pt idx="71">
                  <c:v>59.908000946044922</c:v>
                </c:pt>
                <c:pt idx="72">
                  <c:v>59.907001495361328</c:v>
                </c:pt>
                <c:pt idx="73">
                  <c:v>59.909000396728516</c:v>
                </c:pt>
                <c:pt idx="74">
                  <c:v>59.909999847412109</c:v>
                </c:pt>
                <c:pt idx="75">
                  <c:v>59.909999847412109</c:v>
                </c:pt>
                <c:pt idx="76">
                  <c:v>59.909000396728516</c:v>
                </c:pt>
                <c:pt idx="77">
                  <c:v>59.909999847412109</c:v>
                </c:pt>
                <c:pt idx="78">
                  <c:v>59.909999847412109</c:v>
                </c:pt>
                <c:pt idx="79">
                  <c:v>59.910999298095703</c:v>
                </c:pt>
                <c:pt idx="80">
                  <c:v>59.912998199462891</c:v>
                </c:pt>
                <c:pt idx="81">
                  <c:v>59.911998748779297</c:v>
                </c:pt>
                <c:pt idx="82">
                  <c:v>59.911998748779297</c:v>
                </c:pt>
                <c:pt idx="83">
                  <c:v>59.91400146484375</c:v>
                </c:pt>
                <c:pt idx="84">
                  <c:v>59.915000915527344</c:v>
                </c:pt>
                <c:pt idx="85">
                  <c:v>59.915000915527344</c:v>
                </c:pt>
                <c:pt idx="86">
                  <c:v>59.916000366210938</c:v>
                </c:pt>
                <c:pt idx="87">
                  <c:v>59.916000366210938</c:v>
                </c:pt>
                <c:pt idx="88">
                  <c:v>59.915000915527344</c:v>
                </c:pt>
                <c:pt idx="89">
                  <c:v>59.91400146484375</c:v>
                </c:pt>
                <c:pt idx="90">
                  <c:v>59.91400146484375</c:v>
                </c:pt>
                <c:pt idx="91">
                  <c:v>59.91400146484375</c:v>
                </c:pt>
                <c:pt idx="92">
                  <c:v>59.911998748779297</c:v>
                </c:pt>
                <c:pt idx="93">
                  <c:v>59.911998748779297</c:v>
                </c:pt>
                <c:pt idx="94">
                  <c:v>59.912998199462891</c:v>
                </c:pt>
                <c:pt idx="95">
                  <c:v>59.912998199462891</c:v>
                </c:pt>
                <c:pt idx="96">
                  <c:v>59.911998748779297</c:v>
                </c:pt>
                <c:pt idx="97">
                  <c:v>59.912998199462891</c:v>
                </c:pt>
                <c:pt idx="98">
                  <c:v>59.910999298095703</c:v>
                </c:pt>
                <c:pt idx="99">
                  <c:v>59.909999847412109</c:v>
                </c:pt>
                <c:pt idx="100">
                  <c:v>59.908000946044922</c:v>
                </c:pt>
                <c:pt idx="101">
                  <c:v>59.907001495361328</c:v>
                </c:pt>
                <c:pt idx="102">
                  <c:v>59.908000946044922</c:v>
                </c:pt>
                <c:pt idx="103">
                  <c:v>59.909000396728516</c:v>
                </c:pt>
                <c:pt idx="104">
                  <c:v>59.908000946044922</c:v>
                </c:pt>
                <c:pt idx="105">
                  <c:v>59.909000396728516</c:v>
                </c:pt>
                <c:pt idx="106">
                  <c:v>59.909000396728516</c:v>
                </c:pt>
                <c:pt idx="107">
                  <c:v>59.909999847412109</c:v>
                </c:pt>
                <c:pt idx="108">
                  <c:v>59.909000396728516</c:v>
                </c:pt>
                <c:pt idx="109">
                  <c:v>59.912998199462891</c:v>
                </c:pt>
                <c:pt idx="110">
                  <c:v>59.91400146484375</c:v>
                </c:pt>
                <c:pt idx="111">
                  <c:v>59.912998199462891</c:v>
                </c:pt>
                <c:pt idx="112">
                  <c:v>59.91400146484375</c:v>
                </c:pt>
                <c:pt idx="113">
                  <c:v>59.915000915527344</c:v>
                </c:pt>
                <c:pt idx="114">
                  <c:v>59.915000915527344</c:v>
                </c:pt>
                <c:pt idx="115">
                  <c:v>59.916999816894531</c:v>
                </c:pt>
                <c:pt idx="116">
                  <c:v>59.916999816894531</c:v>
                </c:pt>
                <c:pt idx="117">
                  <c:v>59.916000366210938</c:v>
                </c:pt>
                <c:pt idx="118">
                  <c:v>59.917999267578125</c:v>
                </c:pt>
                <c:pt idx="119">
                  <c:v>59.918998718261719</c:v>
                </c:pt>
                <c:pt idx="120">
                  <c:v>59.917999267578125</c:v>
                </c:pt>
                <c:pt idx="121">
                  <c:v>59.918998718261719</c:v>
                </c:pt>
                <c:pt idx="122">
                  <c:v>59.918998718261719</c:v>
                </c:pt>
                <c:pt idx="123">
                  <c:v>59.919998168945313</c:v>
                </c:pt>
                <c:pt idx="124">
                  <c:v>59.919998168945313</c:v>
                </c:pt>
                <c:pt idx="125">
                  <c:v>59.918998718261719</c:v>
                </c:pt>
                <c:pt idx="126">
                  <c:v>59.918998718261719</c:v>
                </c:pt>
                <c:pt idx="127">
                  <c:v>59.918998718261719</c:v>
                </c:pt>
                <c:pt idx="128">
                  <c:v>59.917999267578125</c:v>
                </c:pt>
                <c:pt idx="129">
                  <c:v>59.917999267578125</c:v>
                </c:pt>
                <c:pt idx="130">
                  <c:v>59.917999267578125</c:v>
                </c:pt>
                <c:pt idx="131">
                  <c:v>59.916000366210938</c:v>
                </c:pt>
                <c:pt idx="132">
                  <c:v>59.916000366210938</c:v>
                </c:pt>
                <c:pt idx="133">
                  <c:v>59.915000915527344</c:v>
                </c:pt>
                <c:pt idx="134">
                  <c:v>59.916000366210938</c:v>
                </c:pt>
                <c:pt idx="135">
                  <c:v>59.915000915527344</c:v>
                </c:pt>
                <c:pt idx="136">
                  <c:v>59.91400146484375</c:v>
                </c:pt>
                <c:pt idx="137">
                  <c:v>59.912998199462891</c:v>
                </c:pt>
                <c:pt idx="138">
                  <c:v>59.912998199462891</c:v>
                </c:pt>
                <c:pt idx="139">
                  <c:v>59.911998748779297</c:v>
                </c:pt>
                <c:pt idx="140">
                  <c:v>59.91400146484375</c:v>
                </c:pt>
                <c:pt idx="141">
                  <c:v>59.912998199462891</c:v>
                </c:pt>
                <c:pt idx="142">
                  <c:v>59.912998199462891</c:v>
                </c:pt>
                <c:pt idx="143">
                  <c:v>59.912998199462891</c:v>
                </c:pt>
                <c:pt idx="144">
                  <c:v>59.911998748779297</c:v>
                </c:pt>
                <c:pt idx="145">
                  <c:v>59.911998748779297</c:v>
                </c:pt>
                <c:pt idx="146">
                  <c:v>59.911998748779297</c:v>
                </c:pt>
                <c:pt idx="147">
                  <c:v>59.911998748779297</c:v>
                </c:pt>
                <c:pt idx="148">
                  <c:v>59.911998748779297</c:v>
                </c:pt>
                <c:pt idx="149">
                  <c:v>59.91400146484375</c:v>
                </c:pt>
                <c:pt idx="150">
                  <c:v>59.915000915527344</c:v>
                </c:pt>
                <c:pt idx="151">
                  <c:v>59.916000366210938</c:v>
                </c:pt>
                <c:pt idx="152">
                  <c:v>59.917999267578125</c:v>
                </c:pt>
                <c:pt idx="153">
                  <c:v>59.919998168945313</c:v>
                </c:pt>
                <c:pt idx="154">
                  <c:v>59.918998718261719</c:v>
                </c:pt>
                <c:pt idx="155">
                  <c:v>59.921001434326172</c:v>
                </c:pt>
                <c:pt idx="156">
                  <c:v>59.919998168945313</c:v>
                </c:pt>
                <c:pt idx="157">
                  <c:v>59.919998168945313</c:v>
                </c:pt>
                <c:pt idx="158">
                  <c:v>59.922000885009766</c:v>
                </c:pt>
                <c:pt idx="159">
                  <c:v>59.923000335693359</c:v>
                </c:pt>
                <c:pt idx="160">
                  <c:v>59.921001434326172</c:v>
                </c:pt>
                <c:pt idx="161">
                  <c:v>59.923000335693359</c:v>
                </c:pt>
                <c:pt idx="162">
                  <c:v>59.923000335693359</c:v>
                </c:pt>
                <c:pt idx="163">
                  <c:v>59.923000335693359</c:v>
                </c:pt>
                <c:pt idx="164">
                  <c:v>59.923999786376953</c:v>
                </c:pt>
                <c:pt idx="165">
                  <c:v>59.923999786376953</c:v>
                </c:pt>
                <c:pt idx="166">
                  <c:v>59.925998687744141</c:v>
                </c:pt>
                <c:pt idx="167">
                  <c:v>59.925998687744141</c:v>
                </c:pt>
                <c:pt idx="168">
                  <c:v>59.924999237060547</c:v>
                </c:pt>
                <c:pt idx="169">
                  <c:v>59.923000335693359</c:v>
                </c:pt>
                <c:pt idx="170">
                  <c:v>59.922000885009766</c:v>
                </c:pt>
                <c:pt idx="171">
                  <c:v>59.917999267578125</c:v>
                </c:pt>
                <c:pt idx="172">
                  <c:v>59.916999816894531</c:v>
                </c:pt>
                <c:pt idx="173">
                  <c:v>59.91400146484375</c:v>
                </c:pt>
                <c:pt idx="174">
                  <c:v>59.91400146484375</c:v>
                </c:pt>
                <c:pt idx="175">
                  <c:v>59.911998748779297</c:v>
                </c:pt>
                <c:pt idx="176">
                  <c:v>59.911998748779297</c:v>
                </c:pt>
                <c:pt idx="177">
                  <c:v>59.909999847412109</c:v>
                </c:pt>
                <c:pt idx="178">
                  <c:v>59.909999847412109</c:v>
                </c:pt>
                <c:pt idx="179">
                  <c:v>59.909999847412109</c:v>
                </c:pt>
                <c:pt idx="180">
                  <c:v>59.912998199462891</c:v>
                </c:pt>
                <c:pt idx="181">
                  <c:v>59.912998199462891</c:v>
                </c:pt>
                <c:pt idx="182">
                  <c:v>59.91400146484375</c:v>
                </c:pt>
                <c:pt idx="183">
                  <c:v>59.915000915527344</c:v>
                </c:pt>
                <c:pt idx="184">
                  <c:v>59.916000366210938</c:v>
                </c:pt>
                <c:pt idx="185">
                  <c:v>59.915000915527344</c:v>
                </c:pt>
                <c:pt idx="186">
                  <c:v>59.915000915527344</c:v>
                </c:pt>
                <c:pt idx="187">
                  <c:v>59.91400146484375</c:v>
                </c:pt>
                <c:pt idx="188">
                  <c:v>59.91400146484375</c:v>
                </c:pt>
                <c:pt idx="189">
                  <c:v>59.91400146484375</c:v>
                </c:pt>
                <c:pt idx="190">
                  <c:v>59.91400146484375</c:v>
                </c:pt>
                <c:pt idx="191">
                  <c:v>59.915000915527344</c:v>
                </c:pt>
                <c:pt idx="192">
                  <c:v>59.915000915527344</c:v>
                </c:pt>
                <c:pt idx="193">
                  <c:v>59.915000915527344</c:v>
                </c:pt>
                <c:pt idx="194">
                  <c:v>59.915000915527344</c:v>
                </c:pt>
                <c:pt idx="195">
                  <c:v>59.915000915527344</c:v>
                </c:pt>
                <c:pt idx="196">
                  <c:v>59.915000915527344</c:v>
                </c:pt>
                <c:pt idx="197">
                  <c:v>59.915000915527344</c:v>
                </c:pt>
                <c:pt idx="198">
                  <c:v>59.915000915527344</c:v>
                </c:pt>
                <c:pt idx="199">
                  <c:v>59.915000915527344</c:v>
                </c:pt>
                <c:pt idx="200">
                  <c:v>59.915000915527344</c:v>
                </c:pt>
                <c:pt idx="201">
                  <c:v>59.915000915527344</c:v>
                </c:pt>
                <c:pt idx="202">
                  <c:v>59.915000915527344</c:v>
                </c:pt>
                <c:pt idx="203">
                  <c:v>59.91400146484375</c:v>
                </c:pt>
                <c:pt idx="204">
                  <c:v>59.916000366210938</c:v>
                </c:pt>
                <c:pt idx="205">
                  <c:v>59.916999816894531</c:v>
                </c:pt>
                <c:pt idx="206">
                  <c:v>59.917999267578125</c:v>
                </c:pt>
                <c:pt idx="207">
                  <c:v>59.917999267578125</c:v>
                </c:pt>
                <c:pt idx="208">
                  <c:v>59.917999267578125</c:v>
                </c:pt>
                <c:pt idx="209">
                  <c:v>59.921001434326172</c:v>
                </c:pt>
                <c:pt idx="210">
                  <c:v>59.923000335693359</c:v>
                </c:pt>
                <c:pt idx="211">
                  <c:v>59.923999786376953</c:v>
                </c:pt>
                <c:pt idx="212">
                  <c:v>59.924999237060547</c:v>
                </c:pt>
                <c:pt idx="213">
                  <c:v>59.925998687744141</c:v>
                </c:pt>
                <c:pt idx="214">
                  <c:v>59.924999237060547</c:v>
                </c:pt>
                <c:pt idx="215">
                  <c:v>59.928001403808594</c:v>
                </c:pt>
                <c:pt idx="216">
                  <c:v>59.925998687744141</c:v>
                </c:pt>
                <c:pt idx="217">
                  <c:v>59.929000854492188</c:v>
                </c:pt>
                <c:pt idx="218">
                  <c:v>59.929000854492188</c:v>
                </c:pt>
                <c:pt idx="219">
                  <c:v>59.930000305175781</c:v>
                </c:pt>
                <c:pt idx="220">
                  <c:v>59.926998138427734</c:v>
                </c:pt>
                <c:pt idx="221">
                  <c:v>59.923999786376953</c:v>
                </c:pt>
                <c:pt idx="222">
                  <c:v>59.923000335693359</c:v>
                </c:pt>
                <c:pt idx="223">
                  <c:v>59.923000335693359</c:v>
                </c:pt>
                <c:pt idx="224">
                  <c:v>59.921001434326172</c:v>
                </c:pt>
                <c:pt idx="225">
                  <c:v>59.921001434326172</c:v>
                </c:pt>
                <c:pt idx="226">
                  <c:v>59.919998168945313</c:v>
                </c:pt>
                <c:pt idx="227">
                  <c:v>59.919998168945313</c:v>
                </c:pt>
                <c:pt idx="228">
                  <c:v>59.919998168945313</c:v>
                </c:pt>
                <c:pt idx="229">
                  <c:v>59.922000885009766</c:v>
                </c:pt>
                <c:pt idx="230">
                  <c:v>59.922000885009766</c:v>
                </c:pt>
                <c:pt idx="231">
                  <c:v>59.921001434326172</c:v>
                </c:pt>
                <c:pt idx="232">
                  <c:v>59.922000885009766</c:v>
                </c:pt>
                <c:pt idx="233">
                  <c:v>59.922000885009766</c:v>
                </c:pt>
                <c:pt idx="234">
                  <c:v>59.922000885009766</c:v>
                </c:pt>
                <c:pt idx="235">
                  <c:v>59.923999786376953</c:v>
                </c:pt>
                <c:pt idx="236">
                  <c:v>59.922000885009766</c:v>
                </c:pt>
                <c:pt idx="237">
                  <c:v>59.923000335693359</c:v>
                </c:pt>
                <c:pt idx="238">
                  <c:v>59.922000885009766</c:v>
                </c:pt>
                <c:pt idx="239">
                  <c:v>59.921001434326172</c:v>
                </c:pt>
                <c:pt idx="240">
                  <c:v>59.919998168945313</c:v>
                </c:pt>
                <c:pt idx="241">
                  <c:v>59.921001434326172</c:v>
                </c:pt>
                <c:pt idx="242">
                  <c:v>59.921001434326172</c:v>
                </c:pt>
                <c:pt idx="243">
                  <c:v>59.919998168945313</c:v>
                </c:pt>
                <c:pt idx="244">
                  <c:v>59.919998168945313</c:v>
                </c:pt>
                <c:pt idx="245">
                  <c:v>59.921001434326172</c:v>
                </c:pt>
                <c:pt idx="246">
                  <c:v>59.922000885009766</c:v>
                </c:pt>
                <c:pt idx="247">
                  <c:v>59.923000335693359</c:v>
                </c:pt>
                <c:pt idx="248">
                  <c:v>59.923999786376953</c:v>
                </c:pt>
                <c:pt idx="249">
                  <c:v>59.923999786376953</c:v>
                </c:pt>
                <c:pt idx="250">
                  <c:v>59.924999237060547</c:v>
                </c:pt>
                <c:pt idx="251">
                  <c:v>59.923000335693359</c:v>
                </c:pt>
                <c:pt idx="252">
                  <c:v>59.923000335693359</c:v>
                </c:pt>
                <c:pt idx="253">
                  <c:v>59.923999786376953</c:v>
                </c:pt>
                <c:pt idx="254">
                  <c:v>59.924999237060547</c:v>
                </c:pt>
                <c:pt idx="255">
                  <c:v>59.923999786376953</c:v>
                </c:pt>
                <c:pt idx="256">
                  <c:v>59.925998687744141</c:v>
                </c:pt>
                <c:pt idx="257">
                  <c:v>59.926998138427734</c:v>
                </c:pt>
                <c:pt idx="258">
                  <c:v>59.929000854492188</c:v>
                </c:pt>
                <c:pt idx="259">
                  <c:v>59.930000305175781</c:v>
                </c:pt>
                <c:pt idx="260">
                  <c:v>59.930000305175781</c:v>
                </c:pt>
                <c:pt idx="261">
                  <c:v>59.930000305175781</c:v>
                </c:pt>
                <c:pt idx="262">
                  <c:v>59.930999755859375</c:v>
                </c:pt>
                <c:pt idx="263">
                  <c:v>59.930000305175781</c:v>
                </c:pt>
                <c:pt idx="264">
                  <c:v>59.932998657226563</c:v>
                </c:pt>
                <c:pt idx="265">
                  <c:v>59.931999206542969</c:v>
                </c:pt>
                <c:pt idx="266">
                  <c:v>59.933998107910156</c:v>
                </c:pt>
                <c:pt idx="267">
                  <c:v>59.933998107910156</c:v>
                </c:pt>
                <c:pt idx="268">
                  <c:v>59.933998107910156</c:v>
                </c:pt>
                <c:pt idx="269">
                  <c:v>59.936000823974609</c:v>
                </c:pt>
                <c:pt idx="270">
                  <c:v>59.936000823974609</c:v>
                </c:pt>
                <c:pt idx="271">
                  <c:v>59.935001373291016</c:v>
                </c:pt>
                <c:pt idx="272">
                  <c:v>59.936000823974609</c:v>
                </c:pt>
                <c:pt idx="273">
                  <c:v>59.937000274658203</c:v>
                </c:pt>
                <c:pt idx="274">
                  <c:v>59.935001373291016</c:v>
                </c:pt>
                <c:pt idx="275">
                  <c:v>59.933998107910156</c:v>
                </c:pt>
                <c:pt idx="276">
                  <c:v>59.932998657226563</c:v>
                </c:pt>
                <c:pt idx="277">
                  <c:v>59.933998107910156</c:v>
                </c:pt>
                <c:pt idx="278">
                  <c:v>59.931999206542969</c:v>
                </c:pt>
                <c:pt idx="279">
                  <c:v>59.932998657226563</c:v>
                </c:pt>
                <c:pt idx="280">
                  <c:v>59.930999755859375</c:v>
                </c:pt>
                <c:pt idx="281">
                  <c:v>59.931999206542969</c:v>
                </c:pt>
                <c:pt idx="282">
                  <c:v>59.931999206542969</c:v>
                </c:pt>
                <c:pt idx="283">
                  <c:v>59.931999206542969</c:v>
                </c:pt>
                <c:pt idx="284">
                  <c:v>59.935001373291016</c:v>
                </c:pt>
                <c:pt idx="285">
                  <c:v>59.933998107910156</c:v>
                </c:pt>
                <c:pt idx="286">
                  <c:v>59.932998657226563</c:v>
                </c:pt>
                <c:pt idx="287">
                  <c:v>59.935001373291016</c:v>
                </c:pt>
                <c:pt idx="288">
                  <c:v>59.932998657226563</c:v>
                </c:pt>
                <c:pt idx="289">
                  <c:v>59.933998107910156</c:v>
                </c:pt>
                <c:pt idx="290">
                  <c:v>59.932998657226563</c:v>
                </c:pt>
                <c:pt idx="291">
                  <c:v>59.933998107910156</c:v>
                </c:pt>
                <c:pt idx="292">
                  <c:v>59.933998107910156</c:v>
                </c:pt>
                <c:pt idx="293">
                  <c:v>59.933998107910156</c:v>
                </c:pt>
                <c:pt idx="294">
                  <c:v>59.933998107910156</c:v>
                </c:pt>
                <c:pt idx="295">
                  <c:v>59.935001373291016</c:v>
                </c:pt>
                <c:pt idx="296">
                  <c:v>59.935001373291016</c:v>
                </c:pt>
                <c:pt idx="297">
                  <c:v>59.933998107910156</c:v>
                </c:pt>
                <c:pt idx="298">
                  <c:v>59.935001373291016</c:v>
                </c:pt>
                <c:pt idx="299">
                  <c:v>59.936000823974609</c:v>
                </c:pt>
                <c:pt idx="300">
                  <c:v>59.935001373291016</c:v>
                </c:pt>
              </c:numCache>
            </c:numRef>
          </c:val>
          <c:smooth val="0"/>
          <c:extLst>
            <c:ext xmlns:c16="http://schemas.microsoft.com/office/drawing/2014/chart" uri="{C3380CC4-5D6E-409C-BE32-E72D297353CC}">
              <c16:uniqueId val="{00000000-5F2D-4E06-A086-879201F21707}"/>
            </c:ext>
          </c:extLst>
        </c:ser>
        <c:dLbls>
          <c:showLegendKey val="0"/>
          <c:showVal val="0"/>
          <c:showCatName val="0"/>
          <c:showSerName val="0"/>
          <c:showPercent val="0"/>
          <c:showBubbleSize val="0"/>
        </c:dLbls>
        <c:marker val="1"/>
        <c:smooth val="0"/>
        <c:axId val="1340210671"/>
        <c:axId val="1340207311"/>
        <c:extLst>
          <c:ext xmlns:c15="http://schemas.microsoft.com/office/drawing/2012/chart" uri="{02D57815-91ED-43cb-92C2-25804820EDAC}">
            <c15:filteredLineSeries>
              <c15:ser>
                <c:idx val="1"/>
                <c:order val="1"/>
                <c:tx>
                  <c:strRef>
                    <c:extLst>
                      <c:ext uri="{02D57815-91ED-43cb-92C2-25804820EDAC}">
                        <c15:formulaRef>
                          <c15:sqref>'FFR Manual Deployment (2)'!$C$1</c15:sqref>
                        </c15:formulaRef>
                      </c:ext>
                    </c:extLst>
                    <c:strCache>
                      <c:ptCount val="1"/>
                      <c:pt idx="0">
                        <c:v>FFR Deployment Treshold</c:v>
                      </c:pt>
                    </c:strCache>
                  </c:strRef>
                </c:tx>
                <c:spPr>
                  <a:ln w="28575" cap="rnd">
                    <a:solidFill>
                      <a:schemeClr val="accent2"/>
                    </a:solidFill>
                    <a:round/>
                  </a:ln>
                  <a:effectLst/>
                </c:spPr>
                <c:marker>
                  <c:symbol val="none"/>
                </c:marker>
                <c:val>
                  <c:numRef>
                    <c:extLst>
                      <c:ext uri="{02D57815-91ED-43cb-92C2-25804820EDAC}">
                        <c15:formulaRef>
                          <c15:sqref>'FFR Manual Deployment (2)'!$C$2:$C$302</c15:sqref>
                        </c15:formulaRef>
                      </c:ext>
                    </c:extLst>
                    <c:numCache>
                      <c:formatCode>General</c:formatCode>
                      <c:ptCount val="301"/>
                      <c:pt idx="0">
                        <c:v>59.85</c:v>
                      </c:pt>
                      <c:pt idx="1">
                        <c:v>59.85</c:v>
                      </c:pt>
                      <c:pt idx="2">
                        <c:v>59.85</c:v>
                      </c:pt>
                      <c:pt idx="3">
                        <c:v>59.85</c:v>
                      </c:pt>
                      <c:pt idx="4">
                        <c:v>59.85</c:v>
                      </c:pt>
                      <c:pt idx="5">
                        <c:v>59.85</c:v>
                      </c:pt>
                      <c:pt idx="6">
                        <c:v>59.85</c:v>
                      </c:pt>
                      <c:pt idx="7">
                        <c:v>59.85</c:v>
                      </c:pt>
                      <c:pt idx="8">
                        <c:v>59.85</c:v>
                      </c:pt>
                      <c:pt idx="9">
                        <c:v>59.85</c:v>
                      </c:pt>
                      <c:pt idx="10">
                        <c:v>59.85</c:v>
                      </c:pt>
                      <c:pt idx="11">
                        <c:v>59.85</c:v>
                      </c:pt>
                      <c:pt idx="12">
                        <c:v>59.85</c:v>
                      </c:pt>
                      <c:pt idx="13">
                        <c:v>59.85</c:v>
                      </c:pt>
                      <c:pt idx="14">
                        <c:v>59.85</c:v>
                      </c:pt>
                      <c:pt idx="15">
                        <c:v>59.85</c:v>
                      </c:pt>
                      <c:pt idx="16">
                        <c:v>59.85</c:v>
                      </c:pt>
                      <c:pt idx="17">
                        <c:v>59.85</c:v>
                      </c:pt>
                      <c:pt idx="18">
                        <c:v>59.85</c:v>
                      </c:pt>
                      <c:pt idx="19">
                        <c:v>59.85</c:v>
                      </c:pt>
                      <c:pt idx="20">
                        <c:v>59.85</c:v>
                      </c:pt>
                      <c:pt idx="21">
                        <c:v>59.85</c:v>
                      </c:pt>
                      <c:pt idx="22">
                        <c:v>59.85</c:v>
                      </c:pt>
                      <c:pt idx="23">
                        <c:v>59.85</c:v>
                      </c:pt>
                      <c:pt idx="24">
                        <c:v>59.85</c:v>
                      </c:pt>
                      <c:pt idx="25">
                        <c:v>59.85</c:v>
                      </c:pt>
                      <c:pt idx="26">
                        <c:v>59.85</c:v>
                      </c:pt>
                      <c:pt idx="27">
                        <c:v>59.85</c:v>
                      </c:pt>
                      <c:pt idx="28">
                        <c:v>59.85</c:v>
                      </c:pt>
                      <c:pt idx="29">
                        <c:v>59.85</c:v>
                      </c:pt>
                      <c:pt idx="30">
                        <c:v>59.85</c:v>
                      </c:pt>
                      <c:pt idx="31">
                        <c:v>59.85</c:v>
                      </c:pt>
                      <c:pt idx="32">
                        <c:v>59.85</c:v>
                      </c:pt>
                      <c:pt idx="33">
                        <c:v>59.85</c:v>
                      </c:pt>
                      <c:pt idx="34">
                        <c:v>59.85</c:v>
                      </c:pt>
                      <c:pt idx="35">
                        <c:v>59.85</c:v>
                      </c:pt>
                      <c:pt idx="36">
                        <c:v>59.85</c:v>
                      </c:pt>
                      <c:pt idx="37">
                        <c:v>59.85</c:v>
                      </c:pt>
                      <c:pt idx="38">
                        <c:v>59.85</c:v>
                      </c:pt>
                      <c:pt idx="39">
                        <c:v>59.85</c:v>
                      </c:pt>
                      <c:pt idx="40">
                        <c:v>59.85</c:v>
                      </c:pt>
                      <c:pt idx="41">
                        <c:v>59.85</c:v>
                      </c:pt>
                      <c:pt idx="42">
                        <c:v>59.85</c:v>
                      </c:pt>
                      <c:pt idx="43">
                        <c:v>59.85</c:v>
                      </c:pt>
                      <c:pt idx="44">
                        <c:v>59.85</c:v>
                      </c:pt>
                      <c:pt idx="45">
                        <c:v>59.85</c:v>
                      </c:pt>
                      <c:pt idx="46">
                        <c:v>59.85</c:v>
                      </c:pt>
                      <c:pt idx="47">
                        <c:v>59.85</c:v>
                      </c:pt>
                      <c:pt idx="48">
                        <c:v>59.85</c:v>
                      </c:pt>
                      <c:pt idx="49">
                        <c:v>59.85</c:v>
                      </c:pt>
                      <c:pt idx="50">
                        <c:v>59.85</c:v>
                      </c:pt>
                      <c:pt idx="51">
                        <c:v>59.85</c:v>
                      </c:pt>
                      <c:pt idx="52">
                        <c:v>59.85</c:v>
                      </c:pt>
                      <c:pt idx="53">
                        <c:v>59.85</c:v>
                      </c:pt>
                      <c:pt idx="54">
                        <c:v>59.85</c:v>
                      </c:pt>
                      <c:pt idx="55">
                        <c:v>59.85</c:v>
                      </c:pt>
                      <c:pt idx="56">
                        <c:v>59.85</c:v>
                      </c:pt>
                      <c:pt idx="57">
                        <c:v>59.85</c:v>
                      </c:pt>
                      <c:pt idx="58">
                        <c:v>59.85</c:v>
                      </c:pt>
                      <c:pt idx="59">
                        <c:v>59.85</c:v>
                      </c:pt>
                      <c:pt idx="60">
                        <c:v>59.85</c:v>
                      </c:pt>
                      <c:pt idx="61">
                        <c:v>59.85</c:v>
                      </c:pt>
                      <c:pt idx="62">
                        <c:v>59.85</c:v>
                      </c:pt>
                      <c:pt idx="63">
                        <c:v>59.85</c:v>
                      </c:pt>
                      <c:pt idx="64">
                        <c:v>59.85</c:v>
                      </c:pt>
                      <c:pt idx="65">
                        <c:v>59.85</c:v>
                      </c:pt>
                      <c:pt idx="66">
                        <c:v>59.85</c:v>
                      </c:pt>
                      <c:pt idx="67">
                        <c:v>59.85</c:v>
                      </c:pt>
                      <c:pt idx="68">
                        <c:v>59.85</c:v>
                      </c:pt>
                      <c:pt idx="69">
                        <c:v>59.85</c:v>
                      </c:pt>
                      <c:pt idx="70">
                        <c:v>59.85</c:v>
                      </c:pt>
                      <c:pt idx="71">
                        <c:v>59.85</c:v>
                      </c:pt>
                      <c:pt idx="72">
                        <c:v>59.85</c:v>
                      </c:pt>
                      <c:pt idx="73">
                        <c:v>59.85</c:v>
                      </c:pt>
                      <c:pt idx="74">
                        <c:v>59.85</c:v>
                      </c:pt>
                      <c:pt idx="75">
                        <c:v>59.85</c:v>
                      </c:pt>
                      <c:pt idx="76">
                        <c:v>59.85</c:v>
                      </c:pt>
                      <c:pt idx="77">
                        <c:v>59.85</c:v>
                      </c:pt>
                      <c:pt idx="78">
                        <c:v>59.85</c:v>
                      </c:pt>
                      <c:pt idx="79">
                        <c:v>59.85</c:v>
                      </c:pt>
                      <c:pt idx="80">
                        <c:v>59.85</c:v>
                      </c:pt>
                      <c:pt idx="81">
                        <c:v>59.85</c:v>
                      </c:pt>
                      <c:pt idx="82">
                        <c:v>59.85</c:v>
                      </c:pt>
                      <c:pt idx="83">
                        <c:v>59.85</c:v>
                      </c:pt>
                      <c:pt idx="84">
                        <c:v>59.85</c:v>
                      </c:pt>
                      <c:pt idx="85">
                        <c:v>59.85</c:v>
                      </c:pt>
                      <c:pt idx="86">
                        <c:v>59.85</c:v>
                      </c:pt>
                      <c:pt idx="87">
                        <c:v>59.85</c:v>
                      </c:pt>
                      <c:pt idx="88">
                        <c:v>59.85</c:v>
                      </c:pt>
                      <c:pt idx="89">
                        <c:v>59.85</c:v>
                      </c:pt>
                      <c:pt idx="90">
                        <c:v>59.85</c:v>
                      </c:pt>
                      <c:pt idx="91">
                        <c:v>59.85</c:v>
                      </c:pt>
                      <c:pt idx="92">
                        <c:v>59.85</c:v>
                      </c:pt>
                      <c:pt idx="93">
                        <c:v>59.85</c:v>
                      </c:pt>
                      <c:pt idx="94">
                        <c:v>59.85</c:v>
                      </c:pt>
                      <c:pt idx="95">
                        <c:v>59.85</c:v>
                      </c:pt>
                      <c:pt idx="96">
                        <c:v>59.85</c:v>
                      </c:pt>
                      <c:pt idx="97">
                        <c:v>59.85</c:v>
                      </c:pt>
                      <c:pt idx="98">
                        <c:v>59.85</c:v>
                      </c:pt>
                      <c:pt idx="99">
                        <c:v>59.85</c:v>
                      </c:pt>
                      <c:pt idx="100">
                        <c:v>59.85</c:v>
                      </c:pt>
                      <c:pt idx="101">
                        <c:v>59.85</c:v>
                      </c:pt>
                      <c:pt idx="102">
                        <c:v>59.85</c:v>
                      </c:pt>
                      <c:pt idx="103">
                        <c:v>59.85</c:v>
                      </c:pt>
                      <c:pt idx="104">
                        <c:v>59.85</c:v>
                      </c:pt>
                      <c:pt idx="105">
                        <c:v>59.85</c:v>
                      </c:pt>
                      <c:pt idx="106">
                        <c:v>59.85</c:v>
                      </c:pt>
                      <c:pt idx="107">
                        <c:v>59.85</c:v>
                      </c:pt>
                      <c:pt idx="108">
                        <c:v>59.85</c:v>
                      </c:pt>
                      <c:pt idx="109">
                        <c:v>59.85</c:v>
                      </c:pt>
                      <c:pt idx="110">
                        <c:v>59.85</c:v>
                      </c:pt>
                      <c:pt idx="111">
                        <c:v>59.85</c:v>
                      </c:pt>
                      <c:pt idx="112">
                        <c:v>59.85</c:v>
                      </c:pt>
                      <c:pt idx="113">
                        <c:v>59.85</c:v>
                      </c:pt>
                      <c:pt idx="114">
                        <c:v>59.85</c:v>
                      </c:pt>
                      <c:pt idx="115">
                        <c:v>59.85</c:v>
                      </c:pt>
                      <c:pt idx="116">
                        <c:v>59.85</c:v>
                      </c:pt>
                      <c:pt idx="117">
                        <c:v>59.85</c:v>
                      </c:pt>
                      <c:pt idx="118">
                        <c:v>59.85</c:v>
                      </c:pt>
                      <c:pt idx="119">
                        <c:v>59.85</c:v>
                      </c:pt>
                      <c:pt idx="120">
                        <c:v>59.85</c:v>
                      </c:pt>
                      <c:pt idx="121">
                        <c:v>59.85</c:v>
                      </c:pt>
                      <c:pt idx="122">
                        <c:v>59.85</c:v>
                      </c:pt>
                      <c:pt idx="123">
                        <c:v>59.85</c:v>
                      </c:pt>
                      <c:pt idx="124">
                        <c:v>59.85</c:v>
                      </c:pt>
                      <c:pt idx="125">
                        <c:v>59.85</c:v>
                      </c:pt>
                      <c:pt idx="126">
                        <c:v>59.85</c:v>
                      </c:pt>
                      <c:pt idx="127">
                        <c:v>59.85</c:v>
                      </c:pt>
                      <c:pt idx="128">
                        <c:v>59.85</c:v>
                      </c:pt>
                      <c:pt idx="129">
                        <c:v>59.85</c:v>
                      </c:pt>
                      <c:pt idx="130">
                        <c:v>59.85</c:v>
                      </c:pt>
                      <c:pt idx="131">
                        <c:v>59.85</c:v>
                      </c:pt>
                      <c:pt idx="132">
                        <c:v>59.85</c:v>
                      </c:pt>
                      <c:pt idx="133">
                        <c:v>59.85</c:v>
                      </c:pt>
                      <c:pt idx="134">
                        <c:v>59.85</c:v>
                      </c:pt>
                      <c:pt idx="135">
                        <c:v>59.85</c:v>
                      </c:pt>
                      <c:pt idx="136">
                        <c:v>59.85</c:v>
                      </c:pt>
                      <c:pt idx="137">
                        <c:v>59.85</c:v>
                      </c:pt>
                      <c:pt idx="138">
                        <c:v>59.85</c:v>
                      </c:pt>
                      <c:pt idx="139">
                        <c:v>59.85</c:v>
                      </c:pt>
                      <c:pt idx="140">
                        <c:v>59.85</c:v>
                      </c:pt>
                      <c:pt idx="141">
                        <c:v>59.85</c:v>
                      </c:pt>
                      <c:pt idx="142">
                        <c:v>59.85</c:v>
                      </c:pt>
                      <c:pt idx="143">
                        <c:v>59.85</c:v>
                      </c:pt>
                      <c:pt idx="144">
                        <c:v>59.85</c:v>
                      </c:pt>
                      <c:pt idx="145">
                        <c:v>59.85</c:v>
                      </c:pt>
                      <c:pt idx="146">
                        <c:v>59.85</c:v>
                      </c:pt>
                      <c:pt idx="147">
                        <c:v>59.85</c:v>
                      </c:pt>
                      <c:pt idx="148">
                        <c:v>59.85</c:v>
                      </c:pt>
                      <c:pt idx="149">
                        <c:v>59.85</c:v>
                      </c:pt>
                      <c:pt idx="150">
                        <c:v>59.85</c:v>
                      </c:pt>
                      <c:pt idx="151">
                        <c:v>59.85</c:v>
                      </c:pt>
                      <c:pt idx="152">
                        <c:v>59.85</c:v>
                      </c:pt>
                      <c:pt idx="153">
                        <c:v>59.85</c:v>
                      </c:pt>
                      <c:pt idx="154">
                        <c:v>59.85</c:v>
                      </c:pt>
                      <c:pt idx="155">
                        <c:v>59.85</c:v>
                      </c:pt>
                      <c:pt idx="156">
                        <c:v>59.85</c:v>
                      </c:pt>
                      <c:pt idx="157">
                        <c:v>59.85</c:v>
                      </c:pt>
                      <c:pt idx="158">
                        <c:v>59.85</c:v>
                      </c:pt>
                      <c:pt idx="159">
                        <c:v>59.85</c:v>
                      </c:pt>
                      <c:pt idx="160">
                        <c:v>59.85</c:v>
                      </c:pt>
                      <c:pt idx="161">
                        <c:v>59.85</c:v>
                      </c:pt>
                      <c:pt idx="162">
                        <c:v>59.85</c:v>
                      </c:pt>
                      <c:pt idx="163">
                        <c:v>59.85</c:v>
                      </c:pt>
                      <c:pt idx="164">
                        <c:v>59.85</c:v>
                      </c:pt>
                      <c:pt idx="165">
                        <c:v>59.85</c:v>
                      </c:pt>
                      <c:pt idx="166">
                        <c:v>59.85</c:v>
                      </c:pt>
                      <c:pt idx="167">
                        <c:v>59.85</c:v>
                      </c:pt>
                      <c:pt idx="168">
                        <c:v>59.85</c:v>
                      </c:pt>
                      <c:pt idx="169">
                        <c:v>59.85</c:v>
                      </c:pt>
                      <c:pt idx="170">
                        <c:v>59.85</c:v>
                      </c:pt>
                      <c:pt idx="171">
                        <c:v>59.85</c:v>
                      </c:pt>
                      <c:pt idx="172">
                        <c:v>59.85</c:v>
                      </c:pt>
                      <c:pt idx="173">
                        <c:v>59.85</c:v>
                      </c:pt>
                      <c:pt idx="174">
                        <c:v>59.85</c:v>
                      </c:pt>
                      <c:pt idx="175">
                        <c:v>59.85</c:v>
                      </c:pt>
                      <c:pt idx="176">
                        <c:v>59.85</c:v>
                      </c:pt>
                      <c:pt idx="177">
                        <c:v>59.85</c:v>
                      </c:pt>
                      <c:pt idx="178">
                        <c:v>59.85</c:v>
                      </c:pt>
                      <c:pt idx="179">
                        <c:v>59.85</c:v>
                      </c:pt>
                      <c:pt idx="180">
                        <c:v>59.85</c:v>
                      </c:pt>
                      <c:pt idx="181">
                        <c:v>59.85</c:v>
                      </c:pt>
                      <c:pt idx="182">
                        <c:v>59.85</c:v>
                      </c:pt>
                      <c:pt idx="183">
                        <c:v>59.85</c:v>
                      </c:pt>
                      <c:pt idx="184">
                        <c:v>59.85</c:v>
                      </c:pt>
                      <c:pt idx="185">
                        <c:v>59.85</c:v>
                      </c:pt>
                      <c:pt idx="186">
                        <c:v>59.85</c:v>
                      </c:pt>
                      <c:pt idx="187">
                        <c:v>59.85</c:v>
                      </c:pt>
                      <c:pt idx="188">
                        <c:v>59.85</c:v>
                      </c:pt>
                      <c:pt idx="189">
                        <c:v>59.85</c:v>
                      </c:pt>
                      <c:pt idx="190">
                        <c:v>59.85</c:v>
                      </c:pt>
                      <c:pt idx="191">
                        <c:v>59.85</c:v>
                      </c:pt>
                      <c:pt idx="192">
                        <c:v>59.85</c:v>
                      </c:pt>
                      <c:pt idx="193">
                        <c:v>59.85</c:v>
                      </c:pt>
                      <c:pt idx="194">
                        <c:v>59.85</c:v>
                      </c:pt>
                      <c:pt idx="195">
                        <c:v>59.85</c:v>
                      </c:pt>
                      <c:pt idx="196">
                        <c:v>59.85</c:v>
                      </c:pt>
                      <c:pt idx="197">
                        <c:v>59.85</c:v>
                      </c:pt>
                      <c:pt idx="198">
                        <c:v>59.85</c:v>
                      </c:pt>
                      <c:pt idx="199">
                        <c:v>59.85</c:v>
                      </c:pt>
                      <c:pt idx="200">
                        <c:v>59.85</c:v>
                      </c:pt>
                      <c:pt idx="201">
                        <c:v>59.85</c:v>
                      </c:pt>
                      <c:pt idx="202">
                        <c:v>59.85</c:v>
                      </c:pt>
                      <c:pt idx="203">
                        <c:v>59.85</c:v>
                      </c:pt>
                      <c:pt idx="204">
                        <c:v>59.85</c:v>
                      </c:pt>
                      <c:pt idx="205">
                        <c:v>59.85</c:v>
                      </c:pt>
                      <c:pt idx="206">
                        <c:v>59.85</c:v>
                      </c:pt>
                      <c:pt idx="207">
                        <c:v>59.85</c:v>
                      </c:pt>
                      <c:pt idx="208">
                        <c:v>59.85</c:v>
                      </c:pt>
                      <c:pt idx="209">
                        <c:v>59.85</c:v>
                      </c:pt>
                      <c:pt idx="210">
                        <c:v>59.85</c:v>
                      </c:pt>
                      <c:pt idx="211">
                        <c:v>59.85</c:v>
                      </c:pt>
                      <c:pt idx="212">
                        <c:v>59.85</c:v>
                      </c:pt>
                      <c:pt idx="213">
                        <c:v>59.85</c:v>
                      </c:pt>
                      <c:pt idx="214">
                        <c:v>59.85</c:v>
                      </c:pt>
                      <c:pt idx="215">
                        <c:v>59.85</c:v>
                      </c:pt>
                      <c:pt idx="216">
                        <c:v>59.85</c:v>
                      </c:pt>
                      <c:pt idx="217">
                        <c:v>59.85</c:v>
                      </c:pt>
                      <c:pt idx="218">
                        <c:v>59.85</c:v>
                      </c:pt>
                      <c:pt idx="219">
                        <c:v>59.85</c:v>
                      </c:pt>
                      <c:pt idx="220">
                        <c:v>59.85</c:v>
                      </c:pt>
                      <c:pt idx="221">
                        <c:v>59.85</c:v>
                      </c:pt>
                      <c:pt idx="222">
                        <c:v>59.85</c:v>
                      </c:pt>
                      <c:pt idx="223">
                        <c:v>59.85</c:v>
                      </c:pt>
                      <c:pt idx="224">
                        <c:v>59.85</c:v>
                      </c:pt>
                      <c:pt idx="225">
                        <c:v>59.85</c:v>
                      </c:pt>
                      <c:pt idx="226">
                        <c:v>59.85</c:v>
                      </c:pt>
                      <c:pt idx="227">
                        <c:v>59.85</c:v>
                      </c:pt>
                      <c:pt idx="228">
                        <c:v>59.85</c:v>
                      </c:pt>
                      <c:pt idx="229">
                        <c:v>59.85</c:v>
                      </c:pt>
                      <c:pt idx="230">
                        <c:v>59.85</c:v>
                      </c:pt>
                      <c:pt idx="231">
                        <c:v>59.85</c:v>
                      </c:pt>
                      <c:pt idx="232">
                        <c:v>59.85</c:v>
                      </c:pt>
                      <c:pt idx="233">
                        <c:v>59.85</c:v>
                      </c:pt>
                      <c:pt idx="234">
                        <c:v>59.85</c:v>
                      </c:pt>
                      <c:pt idx="235">
                        <c:v>59.85</c:v>
                      </c:pt>
                      <c:pt idx="236">
                        <c:v>59.85</c:v>
                      </c:pt>
                      <c:pt idx="237">
                        <c:v>59.85</c:v>
                      </c:pt>
                      <c:pt idx="238">
                        <c:v>59.85</c:v>
                      </c:pt>
                      <c:pt idx="239">
                        <c:v>59.85</c:v>
                      </c:pt>
                      <c:pt idx="240">
                        <c:v>59.85</c:v>
                      </c:pt>
                      <c:pt idx="241">
                        <c:v>59.85</c:v>
                      </c:pt>
                      <c:pt idx="242">
                        <c:v>59.85</c:v>
                      </c:pt>
                      <c:pt idx="243">
                        <c:v>59.85</c:v>
                      </c:pt>
                      <c:pt idx="244">
                        <c:v>59.85</c:v>
                      </c:pt>
                      <c:pt idx="245">
                        <c:v>59.85</c:v>
                      </c:pt>
                      <c:pt idx="246">
                        <c:v>59.85</c:v>
                      </c:pt>
                      <c:pt idx="247">
                        <c:v>59.85</c:v>
                      </c:pt>
                      <c:pt idx="248">
                        <c:v>59.85</c:v>
                      </c:pt>
                      <c:pt idx="249">
                        <c:v>59.85</c:v>
                      </c:pt>
                      <c:pt idx="250">
                        <c:v>59.85</c:v>
                      </c:pt>
                      <c:pt idx="251">
                        <c:v>59.85</c:v>
                      </c:pt>
                      <c:pt idx="252">
                        <c:v>59.85</c:v>
                      </c:pt>
                      <c:pt idx="253">
                        <c:v>59.85</c:v>
                      </c:pt>
                      <c:pt idx="254">
                        <c:v>59.85</c:v>
                      </c:pt>
                      <c:pt idx="255">
                        <c:v>59.85</c:v>
                      </c:pt>
                      <c:pt idx="256">
                        <c:v>59.85</c:v>
                      </c:pt>
                      <c:pt idx="257">
                        <c:v>59.85</c:v>
                      </c:pt>
                      <c:pt idx="258">
                        <c:v>59.85</c:v>
                      </c:pt>
                      <c:pt idx="259">
                        <c:v>59.85</c:v>
                      </c:pt>
                      <c:pt idx="260">
                        <c:v>59.85</c:v>
                      </c:pt>
                      <c:pt idx="261">
                        <c:v>59.85</c:v>
                      </c:pt>
                      <c:pt idx="262">
                        <c:v>59.85</c:v>
                      </c:pt>
                      <c:pt idx="263">
                        <c:v>59.85</c:v>
                      </c:pt>
                      <c:pt idx="264">
                        <c:v>59.85</c:v>
                      </c:pt>
                      <c:pt idx="265">
                        <c:v>59.85</c:v>
                      </c:pt>
                      <c:pt idx="266">
                        <c:v>59.85</c:v>
                      </c:pt>
                      <c:pt idx="267">
                        <c:v>59.85</c:v>
                      </c:pt>
                      <c:pt idx="268">
                        <c:v>59.85</c:v>
                      </c:pt>
                      <c:pt idx="269">
                        <c:v>59.85</c:v>
                      </c:pt>
                      <c:pt idx="270">
                        <c:v>59.85</c:v>
                      </c:pt>
                      <c:pt idx="271">
                        <c:v>59.85</c:v>
                      </c:pt>
                      <c:pt idx="272">
                        <c:v>59.85</c:v>
                      </c:pt>
                      <c:pt idx="273">
                        <c:v>59.85</c:v>
                      </c:pt>
                      <c:pt idx="274">
                        <c:v>59.85</c:v>
                      </c:pt>
                      <c:pt idx="275">
                        <c:v>59.85</c:v>
                      </c:pt>
                      <c:pt idx="276">
                        <c:v>59.85</c:v>
                      </c:pt>
                      <c:pt idx="277">
                        <c:v>59.85</c:v>
                      </c:pt>
                      <c:pt idx="278">
                        <c:v>59.85</c:v>
                      </c:pt>
                      <c:pt idx="279">
                        <c:v>59.85</c:v>
                      </c:pt>
                      <c:pt idx="280">
                        <c:v>59.85</c:v>
                      </c:pt>
                      <c:pt idx="281">
                        <c:v>59.85</c:v>
                      </c:pt>
                      <c:pt idx="282">
                        <c:v>59.85</c:v>
                      </c:pt>
                      <c:pt idx="283">
                        <c:v>59.85</c:v>
                      </c:pt>
                      <c:pt idx="284">
                        <c:v>59.85</c:v>
                      </c:pt>
                      <c:pt idx="285">
                        <c:v>59.85</c:v>
                      </c:pt>
                      <c:pt idx="286">
                        <c:v>59.85</c:v>
                      </c:pt>
                      <c:pt idx="287">
                        <c:v>59.85</c:v>
                      </c:pt>
                      <c:pt idx="288">
                        <c:v>59.85</c:v>
                      </c:pt>
                      <c:pt idx="289">
                        <c:v>59.85</c:v>
                      </c:pt>
                      <c:pt idx="290">
                        <c:v>59.85</c:v>
                      </c:pt>
                      <c:pt idx="291">
                        <c:v>59.85</c:v>
                      </c:pt>
                      <c:pt idx="292">
                        <c:v>59.85</c:v>
                      </c:pt>
                      <c:pt idx="293">
                        <c:v>59.85</c:v>
                      </c:pt>
                      <c:pt idx="294">
                        <c:v>59.85</c:v>
                      </c:pt>
                      <c:pt idx="295">
                        <c:v>59.85</c:v>
                      </c:pt>
                      <c:pt idx="296">
                        <c:v>59.85</c:v>
                      </c:pt>
                      <c:pt idx="297">
                        <c:v>59.85</c:v>
                      </c:pt>
                      <c:pt idx="298">
                        <c:v>59.85</c:v>
                      </c:pt>
                      <c:pt idx="299">
                        <c:v>59.85</c:v>
                      </c:pt>
                      <c:pt idx="300">
                        <c:v>59.85</c:v>
                      </c:pt>
                    </c:numCache>
                  </c:numRef>
                </c:val>
                <c:smooth val="0"/>
                <c:extLst>
                  <c:ext xmlns:c16="http://schemas.microsoft.com/office/drawing/2014/chart" uri="{C3380CC4-5D6E-409C-BE32-E72D297353CC}">
                    <c16:uniqueId val="{00000005-5F2D-4E06-A086-879201F21707}"/>
                  </c:ext>
                </c:extLst>
              </c15:ser>
            </c15:filteredLineSeries>
          </c:ext>
        </c:extLst>
      </c:lineChart>
      <c:lineChart>
        <c:grouping val="standard"/>
        <c:varyColors val="0"/>
        <c:ser>
          <c:idx val="2"/>
          <c:order val="2"/>
          <c:tx>
            <c:strRef>
              <c:f>'FFR Manual Deployment (2)'!$D$1</c:f>
              <c:strCache>
                <c:ptCount val="1"/>
                <c:pt idx="0">
                  <c:v>FFR-MW Output</c:v>
                </c:pt>
              </c:strCache>
            </c:strRef>
          </c:tx>
          <c:spPr>
            <a:ln w="28575" cap="rnd">
              <a:solidFill>
                <a:schemeClr val="accent3"/>
              </a:solidFill>
              <a:round/>
            </a:ln>
            <a:effectLst/>
          </c:spPr>
          <c:marker>
            <c:symbol val="none"/>
          </c:marker>
          <c:val>
            <c:numRef>
              <c:f>'FFR Manual Deployment (2)'!$D$2:$D$302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10</c:v>
                </c:pt>
                <c:pt idx="51">
                  <c:v>10</c:v>
                </c:pt>
                <c:pt idx="52">
                  <c:v>10</c:v>
                </c:pt>
                <c:pt idx="53">
                  <c:v>10</c:v>
                </c:pt>
                <c:pt idx="54">
                  <c:v>10</c:v>
                </c:pt>
                <c:pt idx="55">
                  <c:v>10</c:v>
                </c:pt>
                <c:pt idx="56">
                  <c:v>10</c:v>
                </c:pt>
                <c:pt idx="57">
                  <c:v>10</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10</c:v>
                </c:pt>
                <c:pt idx="82">
                  <c:v>10</c:v>
                </c:pt>
                <c:pt idx="83">
                  <c:v>10</c:v>
                </c:pt>
                <c:pt idx="84">
                  <c:v>10</c:v>
                </c:pt>
                <c:pt idx="85">
                  <c:v>10</c:v>
                </c:pt>
                <c:pt idx="86">
                  <c:v>10</c:v>
                </c:pt>
                <c:pt idx="87">
                  <c:v>10</c:v>
                </c:pt>
                <c:pt idx="88">
                  <c:v>10</c:v>
                </c:pt>
                <c:pt idx="89">
                  <c:v>10</c:v>
                </c:pt>
                <c:pt idx="90">
                  <c:v>10</c:v>
                </c:pt>
                <c:pt idx="91">
                  <c:v>10</c:v>
                </c:pt>
                <c:pt idx="92">
                  <c:v>10</c:v>
                </c:pt>
                <c:pt idx="93">
                  <c:v>10</c:v>
                </c:pt>
                <c:pt idx="94">
                  <c:v>10</c:v>
                </c:pt>
                <c:pt idx="95">
                  <c:v>10</c:v>
                </c:pt>
                <c:pt idx="96">
                  <c:v>10</c:v>
                </c:pt>
                <c:pt idx="97">
                  <c:v>10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10</c:v>
                </c:pt>
                <c:pt idx="134">
                  <c:v>10</c:v>
                </c:pt>
                <c:pt idx="135">
                  <c:v>9.9</c:v>
                </c:pt>
                <c:pt idx="136">
                  <c:v>9.8000000000000007</c:v>
                </c:pt>
                <c:pt idx="137">
                  <c:v>9.7000000000000011</c:v>
                </c:pt>
                <c:pt idx="138">
                  <c:v>9.6000000000000014</c:v>
                </c:pt>
                <c:pt idx="139">
                  <c:v>9.5000000000000018</c:v>
                </c:pt>
                <c:pt idx="140">
                  <c:v>9.4000000000000021</c:v>
                </c:pt>
                <c:pt idx="141">
                  <c:v>9.3000000000000025</c:v>
                </c:pt>
                <c:pt idx="142">
                  <c:v>9.2000000000000028</c:v>
                </c:pt>
                <c:pt idx="143">
                  <c:v>9.1000000000000032</c:v>
                </c:pt>
                <c:pt idx="144">
                  <c:v>9.0000000000000036</c:v>
                </c:pt>
                <c:pt idx="145">
                  <c:v>8.9000000000000039</c:v>
                </c:pt>
                <c:pt idx="146">
                  <c:v>8.8000000000000043</c:v>
                </c:pt>
                <c:pt idx="147">
                  <c:v>8.7000000000000046</c:v>
                </c:pt>
                <c:pt idx="148">
                  <c:v>8.600000000000005</c:v>
                </c:pt>
                <c:pt idx="149">
                  <c:v>8.5000000000000053</c:v>
                </c:pt>
                <c:pt idx="150">
                  <c:v>8.4000000000000057</c:v>
                </c:pt>
                <c:pt idx="151">
                  <c:v>8.300000000000006</c:v>
                </c:pt>
                <c:pt idx="152">
                  <c:v>8.2000000000000064</c:v>
                </c:pt>
                <c:pt idx="153">
                  <c:v>8.1000000000000068</c:v>
                </c:pt>
                <c:pt idx="154">
                  <c:v>8.0000000000000071</c:v>
                </c:pt>
                <c:pt idx="155">
                  <c:v>7.9000000000000075</c:v>
                </c:pt>
                <c:pt idx="156">
                  <c:v>7.8000000000000078</c:v>
                </c:pt>
                <c:pt idx="157">
                  <c:v>7.7000000000000082</c:v>
                </c:pt>
                <c:pt idx="158">
                  <c:v>7.6000000000000085</c:v>
                </c:pt>
                <c:pt idx="159">
                  <c:v>7.5000000000000089</c:v>
                </c:pt>
                <c:pt idx="160">
                  <c:v>7.4000000000000092</c:v>
                </c:pt>
                <c:pt idx="161">
                  <c:v>7.3000000000000096</c:v>
                </c:pt>
                <c:pt idx="162">
                  <c:v>7.2000000000000099</c:v>
                </c:pt>
                <c:pt idx="163">
                  <c:v>7.1000000000000103</c:v>
                </c:pt>
                <c:pt idx="164">
                  <c:v>7.0000000000000107</c:v>
                </c:pt>
                <c:pt idx="165">
                  <c:v>6.900000000000011</c:v>
                </c:pt>
                <c:pt idx="166">
                  <c:v>6.8000000000000114</c:v>
                </c:pt>
                <c:pt idx="167">
                  <c:v>6.7000000000000117</c:v>
                </c:pt>
                <c:pt idx="168">
                  <c:v>6.6000000000000121</c:v>
                </c:pt>
                <c:pt idx="169">
                  <c:v>6.5000000000000124</c:v>
                </c:pt>
                <c:pt idx="170">
                  <c:v>6.4000000000000128</c:v>
                </c:pt>
                <c:pt idx="171">
                  <c:v>6.3000000000000131</c:v>
                </c:pt>
                <c:pt idx="172">
                  <c:v>6.2000000000000135</c:v>
                </c:pt>
                <c:pt idx="173">
                  <c:v>6.1000000000000139</c:v>
                </c:pt>
                <c:pt idx="174">
                  <c:v>6.0000000000000142</c:v>
                </c:pt>
                <c:pt idx="175">
                  <c:v>5.9000000000000146</c:v>
                </c:pt>
                <c:pt idx="176">
                  <c:v>5.8000000000000149</c:v>
                </c:pt>
                <c:pt idx="177">
                  <c:v>5.7000000000000153</c:v>
                </c:pt>
                <c:pt idx="178">
                  <c:v>5.6000000000000156</c:v>
                </c:pt>
                <c:pt idx="179">
                  <c:v>5.500000000000016</c:v>
                </c:pt>
                <c:pt idx="180">
                  <c:v>5.4000000000000163</c:v>
                </c:pt>
                <c:pt idx="181">
                  <c:v>5.3000000000000167</c:v>
                </c:pt>
                <c:pt idx="182">
                  <c:v>5.2000000000000171</c:v>
                </c:pt>
                <c:pt idx="183">
                  <c:v>5.1000000000000174</c:v>
                </c:pt>
                <c:pt idx="184">
                  <c:v>5.0000000000000178</c:v>
                </c:pt>
                <c:pt idx="185">
                  <c:v>4.9000000000000181</c:v>
                </c:pt>
                <c:pt idx="186">
                  <c:v>4.8000000000000185</c:v>
                </c:pt>
                <c:pt idx="187">
                  <c:v>4.7000000000000188</c:v>
                </c:pt>
                <c:pt idx="188">
                  <c:v>4.6000000000000192</c:v>
                </c:pt>
                <c:pt idx="189">
                  <c:v>4.5000000000000195</c:v>
                </c:pt>
                <c:pt idx="190">
                  <c:v>4.4000000000000199</c:v>
                </c:pt>
                <c:pt idx="191">
                  <c:v>4.3000000000000203</c:v>
                </c:pt>
                <c:pt idx="192">
                  <c:v>4.2000000000000206</c:v>
                </c:pt>
                <c:pt idx="193">
                  <c:v>4.100000000000021</c:v>
                </c:pt>
                <c:pt idx="194">
                  <c:v>4.0000000000000213</c:v>
                </c:pt>
                <c:pt idx="195">
                  <c:v>3.9000000000000212</c:v>
                </c:pt>
                <c:pt idx="196">
                  <c:v>3.8000000000000211</c:v>
                </c:pt>
                <c:pt idx="197">
                  <c:v>3.700000000000021</c:v>
                </c:pt>
                <c:pt idx="198">
                  <c:v>3.600000000000021</c:v>
                </c:pt>
                <c:pt idx="199">
                  <c:v>3.5000000000000209</c:v>
                </c:pt>
                <c:pt idx="200">
                  <c:v>3.4000000000000208</c:v>
                </c:pt>
                <c:pt idx="201">
                  <c:v>3.3000000000000207</c:v>
                </c:pt>
                <c:pt idx="202">
                  <c:v>3.2000000000000206</c:v>
                </c:pt>
                <c:pt idx="203">
                  <c:v>3.1000000000000205</c:v>
                </c:pt>
                <c:pt idx="204">
                  <c:v>3.0000000000000204</c:v>
                </c:pt>
                <c:pt idx="205">
                  <c:v>2.9000000000000203</c:v>
                </c:pt>
                <c:pt idx="206">
                  <c:v>2.8000000000000203</c:v>
                </c:pt>
                <c:pt idx="207">
                  <c:v>2.7000000000000202</c:v>
                </c:pt>
                <c:pt idx="208">
                  <c:v>2.6000000000000201</c:v>
                </c:pt>
                <c:pt idx="209">
                  <c:v>2.50000000000002</c:v>
                </c:pt>
                <c:pt idx="210">
                  <c:v>2.4000000000000199</c:v>
                </c:pt>
                <c:pt idx="211">
                  <c:v>2.3000000000000198</c:v>
                </c:pt>
                <c:pt idx="212">
                  <c:v>2.2000000000000197</c:v>
                </c:pt>
                <c:pt idx="213">
                  <c:v>2.1000000000000196</c:v>
                </c:pt>
                <c:pt idx="214">
                  <c:v>2.0000000000000195</c:v>
                </c:pt>
                <c:pt idx="215">
                  <c:v>1.9000000000000195</c:v>
                </c:pt>
                <c:pt idx="216">
                  <c:v>1.8000000000000194</c:v>
                </c:pt>
                <c:pt idx="217">
                  <c:v>1.7000000000000193</c:v>
                </c:pt>
                <c:pt idx="218">
                  <c:v>1.6000000000000192</c:v>
                </c:pt>
                <c:pt idx="219">
                  <c:v>1.5000000000000191</c:v>
                </c:pt>
                <c:pt idx="220">
                  <c:v>1.400000000000019</c:v>
                </c:pt>
                <c:pt idx="221">
                  <c:v>1.3000000000000189</c:v>
                </c:pt>
                <c:pt idx="222">
                  <c:v>1.2000000000000188</c:v>
                </c:pt>
                <c:pt idx="223">
                  <c:v>1.1000000000000187</c:v>
                </c:pt>
                <c:pt idx="224">
                  <c:v>1.0000000000000187</c:v>
                </c:pt>
                <c:pt idx="225">
                  <c:v>0.90000000000001867</c:v>
                </c:pt>
                <c:pt idx="226">
                  <c:v>0.8000000000000187</c:v>
                </c:pt>
                <c:pt idx="227">
                  <c:v>0.70000000000001872</c:v>
                </c:pt>
                <c:pt idx="228">
                  <c:v>0.60000000000001874</c:v>
                </c:pt>
                <c:pt idx="229">
                  <c:v>0.50000000000001876</c:v>
                </c:pt>
                <c:pt idx="230">
                  <c:v>0.40000000000001878</c:v>
                </c:pt>
                <c:pt idx="231">
                  <c:v>0.30000000000001881</c:v>
                </c:pt>
                <c:pt idx="232">
                  <c:v>0.2000000000000188</c:v>
                </c:pt>
                <c:pt idx="233">
                  <c:v>0.1000000000000188</c:v>
                </c:pt>
                <c:pt idx="234">
                  <c:v>1.8790524691780774E-14</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1-5F2D-4E06-A086-879201F21707}"/>
            </c:ext>
          </c:extLst>
        </c:ser>
        <c:ser>
          <c:idx val="3"/>
          <c:order val="3"/>
          <c:tx>
            <c:strRef>
              <c:f>'FFR Manual Deployment (2)'!$E$1</c:f>
              <c:strCache>
                <c:ptCount val="1"/>
                <c:pt idx="0">
                  <c:v>SCED BP</c:v>
                </c:pt>
              </c:strCache>
            </c:strRef>
          </c:tx>
          <c:spPr>
            <a:ln w="28575" cap="rnd">
              <a:solidFill>
                <a:schemeClr val="accent4"/>
              </a:solidFill>
              <a:round/>
            </a:ln>
            <a:effectLst/>
          </c:spPr>
          <c:marker>
            <c:symbol val="none"/>
          </c:marker>
          <c:val>
            <c:numRef>
              <c:f>'FFR Manual Deployment (2)'!$E$2:$E$302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pt idx="100">
                  <c:v>0</c:v>
                </c:pt>
                <c:pt idx="101">
                  <c:v>0</c:v>
                </c:pt>
                <c:pt idx="102">
                  <c:v>0</c:v>
                </c:pt>
                <c:pt idx="103">
                  <c:v>0</c:v>
                </c:pt>
                <c:pt idx="104">
                  <c:v>0</c:v>
                </c:pt>
                <c:pt idx="105">
                  <c:v>0</c:v>
                </c:pt>
                <c:pt idx="106">
                  <c:v>0</c:v>
                </c:pt>
                <c:pt idx="107">
                  <c:v>0</c:v>
                </c:pt>
                <c:pt idx="108">
                  <c:v>0</c:v>
                </c:pt>
                <c:pt idx="109">
                  <c:v>0</c:v>
                </c:pt>
                <c:pt idx="110">
                  <c:v>0</c:v>
                </c:pt>
                <c:pt idx="111">
                  <c:v>0</c:v>
                </c:pt>
                <c:pt idx="112">
                  <c:v>0</c:v>
                </c:pt>
                <c:pt idx="113">
                  <c:v>0</c:v>
                </c:pt>
                <c:pt idx="114">
                  <c:v>0</c:v>
                </c:pt>
                <c:pt idx="115">
                  <c:v>0</c:v>
                </c:pt>
                <c:pt idx="116">
                  <c:v>0</c:v>
                </c:pt>
                <c:pt idx="117">
                  <c:v>0</c:v>
                </c:pt>
                <c:pt idx="118">
                  <c:v>0</c:v>
                </c:pt>
                <c:pt idx="119">
                  <c:v>0</c:v>
                </c:pt>
                <c:pt idx="120">
                  <c:v>0</c:v>
                </c:pt>
                <c:pt idx="121">
                  <c:v>0</c:v>
                </c:pt>
                <c:pt idx="122">
                  <c:v>0</c:v>
                </c:pt>
                <c:pt idx="123">
                  <c:v>0</c:v>
                </c:pt>
                <c:pt idx="124">
                  <c:v>0</c:v>
                </c:pt>
                <c:pt idx="125">
                  <c:v>0</c:v>
                </c:pt>
                <c:pt idx="126">
                  <c:v>0</c:v>
                </c:pt>
                <c:pt idx="127">
                  <c:v>0</c:v>
                </c:pt>
                <c:pt idx="128">
                  <c:v>0</c:v>
                </c:pt>
                <c:pt idx="129">
                  <c:v>0</c:v>
                </c:pt>
                <c:pt idx="130">
                  <c:v>0</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2-5F2D-4E06-A086-879201F21707}"/>
            </c:ext>
          </c:extLst>
        </c:ser>
        <c:ser>
          <c:idx val="4"/>
          <c:order val="4"/>
          <c:tx>
            <c:strRef>
              <c:f>'FFR Manual Deployment (2)'!$F$1</c:f>
              <c:strCache>
                <c:ptCount val="1"/>
                <c:pt idx="0">
                  <c:v>UDSP</c:v>
                </c:pt>
              </c:strCache>
            </c:strRef>
          </c:tx>
          <c:spPr>
            <a:ln w="28575" cap="rnd">
              <a:solidFill>
                <a:schemeClr val="accent5"/>
              </a:solidFill>
              <a:round/>
            </a:ln>
            <a:effectLst/>
          </c:spPr>
          <c:marker>
            <c:symbol val="none"/>
          </c:marker>
          <c:val>
            <c:numRef>
              <c:f>'FFR Manual Deployment (2)'!$F$2:$F$302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10</c:v>
                </c:pt>
                <c:pt idx="53">
                  <c:v>10</c:v>
                </c:pt>
                <c:pt idx="54">
                  <c:v>10</c:v>
                </c:pt>
                <c:pt idx="55">
                  <c:v>10</c:v>
                </c:pt>
                <c:pt idx="56">
                  <c:v>10</c:v>
                </c:pt>
                <c:pt idx="57">
                  <c:v>10</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10</c:v>
                </c:pt>
                <c:pt idx="82">
                  <c:v>10</c:v>
                </c:pt>
                <c:pt idx="83">
                  <c:v>10</c:v>
                </c:pt>
                <c:pt idx="84">
                  <c:v>10</c:v>
                </c:pt>
                <c:pt idx="85">
                  <c:v>10</c:v>
                </c:pt>
                <c:pt idx="86">
                  <c:v>10</c:v>
                </c:pt>
                <c:pt idx="87">
                  <c:v>10</c:v>
                </c:pt>
                <c:pt idx="88">
                  <c:v>10</c:v>
                </c:pt>
                <c:pt idx="89">
                  <c:v>10</c:v>
                </c:pt>
                <c:pt idx="90">
                  <c:v>10</c:v>
                </c:pt>
                <c:pt idx="91">
                  <c:v>10</c:v>
                </c:pt>
                <c:pt idx="92">
                  <c:v>10</c:v>
                </c:pt>
                <c:pt idx="93">
                  <c:v>10</c:v>
                </c:pt>
                <c:pt idx="94">
                  <c:v>10</c:v>
                </c:pt>
                <c:pt idx="95">
                  <c:v>10</c:v>
                </c:pt>
                <c:pt idx="96">
                  <c:v>10</c:v>
                </c:pt>
                <c:pt idx="97">
                  <c:v>10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9.9</c:v>
                </c:pt>
                <c:pt idx="134">
                  <c:v>9.8000000000000007</c:v>
                </c:pt>
                <c:pt idx="135">
                  <c:v>9.7000000000000011</c:v>
                </c:pt>
                <c:pt idx="136">
                  <c:v>9.6000000000000014</c:v>
                </c:pt>
                <c:pt idx="137">
                  <c:v>9.5000000000000018</c:v>
                </c:pt>
                <c:pt idx="138">
                  <c:v>9.4000000000000021</c:v>
                </c:pt>
                <c:pt idx="139">
                  <c:v>9.3000000000000025</c:v>
                </c:pt>
                <c:pt idx="140">
                  <c:v>9.2000000000000028</c:v>
                </c:pt>
                <c:pt idx="141">
                  <c:v>9.1000000000000032</c:v>
                </c:pt>
                <c:pt idx="142">
                  <c:v>9.0000000000000036</c:v>
                </c:pt>
                <c:pt idx="143">
                  <c:v>8.9000000000000039</c:v>
                </c:pt>
                <c:pt idx="144">
                  <c:v>8.8000000000000043</c:v>
                </c:pt>
                <c:pt idx="145">
                  <c:v>8.7000000000000046</c:v>
                </c:pt>
                <c:pt idx="146">
                  <c:v>8.600000000000005</c:v>
                </c:pt>
                <c:pt idx="147">
                  <c:v>8.5000000000000053</c:v>
                </c:pt>
                <c:pt idx="148">
                  <c:v>8.4000000000000057</c:v>
                </c:pt>
                <c:pt idx="149">
                  <c:v>8.300000000000006</c:v>
                </c:pt>
                <c:pt idx="150">
                  <c:v>8.2000000000000064</c:v>
                </c:pt>
                <c:pt idx="151">
                  <c:v>8.1000000000000068</c:v>
                </c:pt>
                <c:pt idx="152">
                  <c:v>8.0000000000000071</c:v>
                </c:pt>
                <c:pt idx="153">
                  <c:v>7.9000000000000075</c:v>
                </c:pt>
                <c:pt idx="154">
                  <c:v>7.8000000000000078</c:v>
                </c:pt>
                <c:pt idx="155">
                  <c:v>7.7000000000000082</c:v>
                </c:pt>
                <c:pt idx="156">
                  <c:v>7.6000000000000085</c:v>
                </c:pt>
                <c:pt idx="157">
                  <c:v>7.5000000000000089</c:v>
                </c:pt>
                <c:pt idx="158">
                  <c:v>7.4000000000000092</c:v>
                </c:pt>
                <c:pt idx="159">
                  <c:v>7.3000000000000096</c:v>
                </c:pt>
                <c:pt idx="160">
                  <c:v>7.2000000000000099</c:v>
                </c:pt>
                <c:pt idx="161">
                  <c:v>7.1000000000000103</c:v>
                </c:pt>
                <c:pt idx="162">
                  <c:v>7.0000000000000107</c:v>
                </c:pt>
                <c:pt idx="163">
                  <c:v>6.900000000000011</c:v>
                </c:pt>
                <c:pt idx="164">
                  <c:v>6.8000000000000114</c:v>
                </c:pt>
                <c:pt idx="165">
                  <c:v>6.7000000000000117</c:v>
                </c:pt>
                <c:pt idx="166">
                  <c:v>6.6000000000000121</c:v>
                </c:pt>
                <c:pt idx="167">
                  <c:v>6.5000000000000124</c:v>
                </c:pt>
                <c:pt idx="168">
                  <c:v>6.4000000000000128</c:v>
                </c:pt>
                <c:pt idx="169">
                  <c:v>6.3000000000000131</c:v>
                </c:pt>
                <c:pt idx="170">
                  <c:v>6.2000000000000135</c:v>
                </c:pt>
                <c:pt idx="171">
                  <c:v>6.1000000000000139</c:v>
                </c:pt>
                <c:pt idx="172">
                  <c:v>6.0000000000000142</c:v>
                </c:pt>
                <c:pt idx="173">
                  <c:v>5.9000000000000146</c:v>
                </c:pt>
                <c:pt idx="174">
                  <c:v>5.8000000000000149</c:v>
                </c:pt>
                <c:pt idx="175">
                  <c:v>5.7000000000000153</c:v>
                </c:pt>
                <c:pt idx="176">
                  <c:v>5.6000000000000156</c:v>
                </c:pt>
                <c:pt idx="177">
                  <c:v>5.500000000000016</c:v>
                </c:pt>
                <c:pt idx="178">
                  <c:v>5.4000000000000163</c:v>
                </c:pt>
                <c:pt idx="179">
                  <c:v>5.3000000000000167</c:v>
                </c:pt>
                <c:pt idx="180">
                  <c:v>5.2000000000000171</c:v>
                </c:pt>
                <c:pt idx="181">
                  <c:v>5.1000000000000174</c:v>
                </c:pt>
                <c:pt idx="182">
                  <c:v>5.0000000000000178</c:v>
                </c:pt>
                <c:pt idx="183">
                  <c:v>4.9000000000000181</c:v>
                </c:pt>
                <c:pt idx="184">
                  <c:v>4.8000000000000185</c:v>
                </c:pt>
                <c:pt idx="185">
                  <c:v>4.7000000000000188</c:v>
                </c:pt>
                <c:pt idx="186">
                  <c:v>4.6000000000000192</c:v>
                </c:pt>
                <c:pt idx="187">
                  <c:v>4.5000000000000195</c:v>
                </c:pt>
                <c:pt idx="188">
                  <c:v>4.4000000000000199</c:v>
                </c:pt>
                <c:pt idx="189">
                  <c:v>4.3000000000000203</c:v>
                </c:pt>
                <c:pt idx="190">
                  <c:v>4.2000000000000206</c:v>
                </c:pt>
                <c:pt idx="191">
                  <c:v>4.100000000000021</c:v>
                </c:pt>
                <c:pt idx="192">
                  <c:v>4.0000000000000213</c:v>
                </c:pt>
                <c:pt idx="193">
                  <c:v>3.9000000000000212</c:v>
                </c:pt>
                <c:pt idx="194">
                  <c:v>3.8000000000000211</c:v>
                </c:pt>
                <c:pt idx="195">
                  <c:v>3.700000000000021</c:v>
                </c:pt>
                <c:pt idx="196">
                  <c:v>3.600000000000021</c:v>
                </c:pt>
                <c:pt idx="197">
                  <c:v>3.5000000000000209</c:v>
                </c:pt>
                <c:pt idx="198">
                  <c:v>3.4000000000000208</c:v>
                </c:pt>
                <c:pt idx="199">
                  <c:v>3.3000000000000207</c:v>
                </c:pt>
                <c:pt idx="200">
                  <c:v>3.2000000000000206</c:v>
                </c:pt>
                <c:pt idx="201">
                  <c:v>3.1000000000000205</c:v>
                </c:pt>
                <c:pt idx="202">
                  <c:v>3.0000000000000204</c:v>
                </c:pt>
                <c:pt idx="203">
                  <c:v>2.9000000000000203</c:v>
                </c:pt>
                <c:pt idx="204">
                  <c:v>2.8000000000000203</c:v>
                </c:pt>
                <c:pt idx="205">
                  <c:v>2.7000000000000202</c:v>
                </c:pt>
                <c:pt idx="206">
                  <c:v>2.6000000000000201</c:v>
                </c:pt>
                <c:pt idx="207">
                  <c:v>2.50000000000002</c:v>
                </c:pt>
                <c:pt idx="208">
                  <c:v>2.4000000000000199</c:v>
                </c:pt>
                <c:pt idx="209">
                  <c:v>2.3000000000000198</c:v>
                </c:pt>
                <c:pt idx="210">
                  <c:v>2.2000000000000197</c:v>
                </c:pt>
                <c:pt idx="211">
                  <c:v>2.1000000000000196</c:v>
                </c:pt>
                <c:pt idx="212">
                  <c:v>2.0000000000000195</c:v>
                </c:pt>
                <c:pt idx="213">
                  <c:v>1.9000000000000195</c:v>
                </c:pt>
                <c:pt idx="214">
                  <c:v>1.8000000000000194</c:v>
                </c:pt>
                <c:pt idx="215">
                  <c:v>1.7000000000000193</c:v>
                </c:pt>
                <c:pt idx="216">
                  <c:v>1.6000000000000192</c:v>
                </c:pt>
                <c:pt idx="217">
                  <c:v>1.5000000000000191</c:v>
                </c:pt>
                <c:pt idx="218">
                  <c:v>1.400000000000019</c:v>
                </c:pt>
                <c:pt idx="219">
                  <c:v>1.3000000000000189</c:v>
                </c:pt>
                <c:pt idx="220">
                  <c:v>1.2000000000000188</c:v>
                </c:pt>
                <c:pt idx="221">
                  <c:v>1.1000000000000187</c:v>
                </c:pt>
                <c:pt idx="222">
                  <c:v>1.0000000000000187</c:v>
                </c:pt>
                <c:pt idx="223">
                  <c:v>0.90000000000001867</c:v>
                </c:pt>
                <c:pt idx="224">
                  <c:v>0.8000000000000187</c:v>
                </c:pt>
                <c:pt idx="225">
                  <c:v>0.70000000000001872</c:v>
                </c:pt>
                <c:pt idx="226">
                  <c:v>0.60000000000001874</c:v>
                </c:pt>
                <c:pt idx="227">
                  <c:v>0.50000000000001876</c:v>
                </c:pt>
                <c:pt idx="228">
                  <c:v>0.40000000000001878</c:v>
                </c:pt>
                <c:pt idx="229">
                  <c:v>0.30000000000001881</c:v>
                </c:pt>
                <c:pt idx="230">
                  <c:v>0.2000000000000188</c:v>
                </c:pt>
                <c:pt idx="231">
                  <c:v>0.1000000000000188</c:v>
                </c:pt>
                <c:pt idx="232">
                  <c:v>1.8790524691780774E-14</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3-5F2D-4E06-A086-879201F21707}"/>
            </c:ext>
          </c:extLst>
        </c:ser>
        <c:ser>
          <c:idx val="5"/>
          <c:order val="5"/>
          <c:tx>
            <c:strRef>
              <c:f>'FFR Manual Deployment (2)'!$G$1</c:f>
              <c:strCache>
                <c:ptCount val="1"/>
                <c:pt idx="0">
                  <c:v>FFR ICCP Instruction(FFAC)</c:v>
                </c:pt>
              </c:strCache>
            </c:strRef>
          </c:tx>
          <c:spPr>
            <a:ln w="28575" cap="rnd">
              <a:solidFill>
                <a:schemeClr val="accent6"/>
              </a:solidFill>
              <a:round/>
            </a:ln>
            <a:effectLst/>
          </c:spPr>
          <c:marker>
            <c:symbol val="none"/>
          </c:marker>
          <c:val>
            <c:numRef>
              <c:f>'FFR Manual Deployment (2)'!$G$2:$G$302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1</c:v>
                </c:pt>
                <c:pt idx="47">
                  <c:v>1</c:v>
                </c:pt>
                <c:pt idx="48">
                  <c:v>1</c:v>
                </c:pt>
                <c:pt idx="49">
                  <c:v>1</c:v>
                </c:pt>
                <c:pt idx="50">
                  <c:v>1</c:v>
                </c:pt>
                <c:pt idx="51">
                  <c:v>1</c:v>
                </c:pt>
                <c:pt idx="52">
                  <c:v>1</c:v>
                </c:pt>
                <c:pt idx="53">
                  <c:v>1</c:v>
                </c:pt>
                <c:pt idx="54">
                  <c:v>1</c:v>
                </c:pt>
                <c:pt idx="55">
                  <c:v>1</c:v>
                </c:pt>
                <c:pt idx="56">
                  <c:v>1</c:v>
                </c:pt>
                <c:pt idx="57">
                  <c:v>1</c:v>
                </c:pt>
                <c:pt idx="58">
                  <c:v>1</c:v>
                </c:pt>
                <c:pt idx="59">
                  <c:v>1</c:v>
                </c:pt>
                <c:pt idx="60">
                  <c:v>1</c:v>
                </c:pt>
                <c:pt idx="61">
                  <c:v>1</c:v>
                </c:pt>
                <c:pt idx="62">
                  <c:v>1</c:v>
                </c:pt>
                <c:pt idx="63">
                  <c:v>1</c:v>
                </c:pt>
                <c:pt idx="64">
                  <c:v>1</c:v>
                </c:pt>
                <c:pt idx="65">
                  <c:v>1</c:v>
                </c:pt>
                <c:pt idx="66">
                  <c:v>1</c:v>
                </c:pt>
                <c:pt idx="67">
                  <c:v>1</c:v>
                </c:pt>
                <c:pt idx="68">
                  <c:v>1</c:v>
                </c:pt>
                <c:pt idx="69">
                  <c:v>1</c:v>
                </c:pt>
                <c:pt idx="70">
                  <c:v>1</c:v>
                </c:pt>
                <c:pt idx="71">
                  <c:v>1</c:v>
                </c:pt>
                <c:pt idx="72">
                  <c:v>1</c:v>
                </c:pt>
                <c:pt idx="73">
                  <c:v>1</c:v>
                </c:pt>
                <c:pt idx="74">
                  <c:v>1</c:v>
                </c:pt>
                <c:pt idx="75">
                  <c:v>1</c:v>
                </c:pt>
                <c:pt idx="76">
                  <c:v>1</c:v>
                </c:pt>
                <c:pt idx="77">
                  <c:v>1</c:v>
                </c:pt>
                <c:pt idx="78">
                  <c:v>1</c:v>
                </c:pt>
                <c:pt idx="79">
                  <c:v>1</c:v>
                </c:pt>
                <c:pt idx="80">
                  <c:v>1</c:v>
                </c:pt>
                <c:pt idx="81">
                  <c:v>1</c:v>
                </c:pt>
                <c:pt idx="82">
                  <c:v>1</c:v>
                </c:pt>
                <c:pt idx="83">
                  <c:v>1</c:v>
                </c:pt>
                <c:pt idx="84">
                  <c:v>1</c:v>
                </c:pt>
                <c:pt idx="85">
                  <c:v>1</c:v>
                </c:pt>
                <c:pt idx="86">
                  <c:v>1</c:v>
                </c:pt>
                <c:pt idx="87">
                  <c:v>1</c:v>
                </c:pt>
                <c:pt idx="88">
                  <c:v>1</c:v>
                </c:pt>
                <c:pt idx="89">
                  <c:v>1</c:v>
                </c:pt>
                <c:pt idx="90">
                  <c:v>1</c:v>
                </c:pt>
                <c:pt idx="91">
                  <c:v>1</c:v>
                </c:pt>
                <c:pt idx="92">
                  <c:v>1</c:v>
                </c:pt>
                <c:pt idx="93">
                  <c:v>1</c:v>
                </c:pt>
                <c:pt idx="94">
                  <c:v>1</c:v>
                </c:pt>
                <c:pt idx="95">
                  <c:v>1</c:v>
                </c:pt>
                <c:pt idx="96">
                  <c:v>1</c:v>
                </c:pt>
                <c:pt idx="97">
                  <c:v>1</c:v>
                </c:pt>
                <c:pt idx="98">
                  <c:v>1</c:v>
                </c:pt>
                <c:pt idx="99">
                  <c:v>1</c:v>
                </c:pt>
                <c:pt idx="100">
                  <c:v>1</c:v>
                </c:pt>
                <c:pt idx="101">
                  <c:v>1</c:v>
                </c:pt>
                <c:pt idx="102">
                  <c:v>1</c:v>
                </c:pt>
                <c:pt idx="103">
                  <c:v>1</c:v>
                </c:pt>
                <c:pt idx="104">
                  <c:v>1</c:v>
                </c:pt>
                <c:pt idx="105">
                  <c:v>1</c:v>
                </c:pt>
                <c:pt idx="106">
                  <c:v>1</c:v>
                </c:pt>
                <c:pt idx="107">
                  <c:v>1</c:v>
                </c:pt>
                <c:pt idx="108">
                  <c:v>1</c:v>
                </c:pt>
                <c:pt idx="109">
                  <c:v>1</c:v>
                </c:pt>
                <c:pt idx="110">
                  <c:v>1</c:v>
                </c:pt>
                <c:pt idx="111">
                  <c:v>1</c:v>
                </c:pt>
                <c:pt idx="112">
                  <c:v>1</c:v>
                </c:pt>
                <c:pt idx="113">
                  <c:v>1</c:v>
                </c:pt>
                <c:pt idx="114">
                  <c:v>1</c:v>
                </c:pt>
                <c:pt idx="115">
                  <c:v>1</c:v>
                </c:pt>
                <c:pt idx="116">
                  <c:v>1</c:v>
                </c:pt>
                <c:pt idx="117">
                  <c:v>1</c:v>
                </c:pt>
                <c:pt idx="118">
                  <c:v>1</c:v>
                </c:pt>
                <c:pt idx="119">
                  <c:v>1</c:v>
                </c:pt>
                <c:pt idx="120">
                  <c:v>1</c:v>
                </c:pt>
                <c:pt idx="121">
                  <c:v>1</c:v>
                </c:pt>
                <c:pt idx="122">
                  <c:v>1</c:v>
                </c:pt>
                <c:pt idx="123">
                  <c:v>1</c:v>
                </c:pt>
                <c:pt idx="124">
                  <c:v>1</c:v>
                </c:pt>
                <c:pt idx="125">
                  <c:v>1</c:v>
                </c:pt>
                <c:pt idx="126">
                  <c:v>1</c:v>
                </c:pt>
                <c:pt idx="127">
                  <c:v>1</c:v>
                </c:pt>
                <c:pt idx="128">
                  <c:v>1</c:v>
                </c:pt>
                <c:pt idx="129">
                  <c:v>1</c:v>
                </c:pt>
                <c:pt idx="130">
                  <c:v>1</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4-5F2D-4E06-A086-879201F21707}"/>
            </c:ext>
          </c:extLst>
        </c:ser>
        <c:dLbls>
          <c:showLegendKey val="0"/>
          <c:showVal val="0"/>
          <c:showCatName val="0"/>
          <c:showSerName val="0"/>
          <c:showPercent val="0"/>
          <c:showBubbleSize val="0"/>
        </c:dLbls>
        <c:marker val="1"/>
        <c:smooth val="0"/>
        <c:axId val="1254355071"/>
        <c:axId val="1345555151"/>
      </c:lineChart>
      <c:catAx>
        <c:axId val="1340210671"/>
        <c:scaling>
          <c:orientation val="minMax"/>
        </c:scaling>
        <c:delete val="1"/>
        <c:axPos val="b"/>
        <c:majorGridlines>
          <c:spPr>
            <a:ln w="9525" cap="flat" cmpd="sng" algn="ctr">
              <a:noFill/>
              <a:round/>
            </a:ln>
            <a:effectLst/>
          </c:spPr>
        </c:majorGridlines>
        <c:majorTickMark val="none"/>
        <c:minorTickMark val="none"/>
        <c:tickLblPos val="nextTo"/>
        <c:crossAx val="1340207311"/>
        <c:crosses val="autoZero"/>
        <c:auto val="1"/>
        <c:lblAlgn val="ctr"/>
        <c:lblOffset val="100"/>
        <c:noMultiLvlLbl val="0"/>
      </c:catAx>
      <c:valAx>
        <c:axId val="1340207311"/>
        <c:scaling>
          <c:orientation val="minMax"/>
          <c:min val="59.89"/>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40210671"/>
        <c:crosses val="autoZero"/>
        <c:crossBetween val="between"/>
      </c:valAx>
      <c:valAx>
        <c:axId val="1345555151"/>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54355071"/>
        <c:crosses val="max"/>
        <c:crossBetween val="between"/>
      </c:valAx>
      <c:catAx>
        <c:axId val="1254355071"/>
        <c:scaling>
          <c:orientation val="minMax"/>
        </c:scaling>
        <c:delete val="1"/>
        <c:axPos val="b"/>
        <c:majorTickMark val="out"/>
        <c:minorTickMark val="none"/>
        <c:tickLblPos val="nextTo"/>
        <c:crossAx val="1345555151"/>
        <c:crosses val="autoZero"/>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'FFR Manual Deployment (2)'!$B$1</c:f>
              <c:strCache>
                <c:ptCount val="1"/>
                <c:pt idx="0">
                  <c:v>ERCOT Frequency </c:v>
                </c:pt>
              </c:strCache>
            </c:strRef>
          </c:tx>
          <c:spPr>
            <a:ln w="28575" cap="rnd">
              <a:solidFill>
                <a:srgbClr val="C00000"/>
              </a:solidFill>
              <a:round/>
            </a:ln>
            <a:effectLst/>
          </c:spPr>
          <c:marker>
            <c:symbol val="none"/>
          </c:marker>
          <c:val>
            <c:numRef>
              <c:f>'FFR Manual Deployment (2)'!$B$2:$B$302</c:f>
              <c:numCache>
                <c:formatCode>General</c:formatCode>
                <c:ptCount val="301"/>
                <c:pt idx="0">
                  <c:v>59.939998626708984</c:v>
                </c:pt>
                <c:pt idx="1">
                  <c:v>59.937999725341797</c:v>
                </c:pt>
                <c:pt idx="2">
                  <c:v>59.938999176025391</c:v>
                </c:pt>
                <c:pt idx="3">
                  <c:v>59.938999176025391</c:v>
                </c:pt>
                <c:pt idx="4">
                  <c:v>59.937000274658203</c:v>
                </c:pt>
                <c:pt idx="5">
                  <c:v>59.935001373291016</c:v>
                </c:pt>
                <c:pt idx="6">
                  <c:v>59.923000335693359</c:v>
                </c:pt>
                <c:pt idx="7">
                  <c:v>59.911998748779297</c:v>
                </c:pt>
                <c:pt idx="8">
                  <c:v>59.905998229980469</c:v>
                </c:pt>
                <c:pt idx="9">
                  <c:v>59.902999877929688</c:v>
                </c:pt>
                <c:pt idx="10">
                  <c:v>59.903999328613281</c:v>
                </c:pt>
                <c:pt idx="11">
                  <c:v>59.903999328613281</c:v>
                </c:pt>
                <c:pt idx="12">
                  <c:v>59.903999328613281</c:v>
                </c:pt>
                <c:pt idx="13">
                  <c:v>59.903999328613281</c:v>
                </c:pt>
                <c:pt idx="14">
                  <c:v>59.902999877929688</c:v>
                </c:pt>
                <c:pt idx="15">
                  <c:v>59.902999877929688</c:v>
                </c:pt>
                <c:pt idx="16">
                  <c:v>59.903999328613281</c:v>
                </c:pt>
                <c:pt idx="17">
                  <c:v>59.903999328613281</c:v>
                </c:pt>
                <c:pt idx="18">
                  <c:v>59.904998779296875</c:v>
                </c:pt>
                <c:pt idx="19">
                  <c:v>59.904998779296875</c:v>
                </c:pt>
                <c:pt idx="20">
                  <c:v>59.907001495361328</c:v>
                </c:pt>
                <c:pt idx="21">
                  <c:v>59.905998229980469</c:v>
                </c:pt>
                <c:pt idx="22">
                  <c:v>59.904998779296875</c:v>
                </c:pt>
                <c:pt idx="23">
                  <c:v>59.904998779296875</c:v>
                </c:pt>
                <c:pt idx="24">
                  <c:v>59.905998229980469</c:v>
                </c:pt>
                <c:pt idx="25">
                  <c:v>59.908000946044922</c:v>
                </c:pt>
                <c:pt idx="26">
                  <c:v>59.908000946044922</c:v>
                </c:pt>
                <c:pt idx="27">
                  <c:v>59.909999847412109</c:v>
                </c:pt>
                <c:pt idx="28">
                  <c:v>59.910999298095703</c:v>
                </c:pt>
                <c:pt idx="29">
                  <c:v>59.91400146484375</c:v>
                </c:pt>
                <c:pt idx="30">
                  <c:v>59.915000915527344</c:v>
                </c:pt>
                <c:pt idx="31">
                  <c:v>59.915000915527344</c:v>
                </c:pt>
                <c:pt idx="32">
                  <c:v>59.916999816894531</c:v>
                </c:pt>
                <c:pt idx="33">
                  <c:v>59.916000366210938</c:v>
                </c:pt>
                <c:pt idx="34">
                  <c:v>59.916999816894531</c:v>
                </c:pt>
                <c:pt idx="35">
                  <c:v>59.917999267578125</c:v>
                </c:pt>
                <c:pt idx="36">
                  <c:v>59.917999267578125</c:v>
                </c:pt>
                <c:pt idx="37">
                  <c:v>59.917999267578125</c:v>
                </c:pt>
                <c:pt idx="38">
                  <c:v>59.918998718261719</c:v>
                </c:pt>
                <c:pt idx="39">
                  <c:v>59.917999267578125</c:v>
                </c:pt>
                <c:pt idx="40">
                  <c:v>59.918998718261719</c:v>
                </c:pt>
                <c:pt idx="41">
                  <c:v>59.916999816894531</c:v>
                </c:pt>
                <c:pt idx="42">
                  <c:v>59.915000915527344</c:v>
                </c:pt>
                <c:pt idx="43">
                  <c:v>59.915000915527344</c:v>
                </c:pt>
                <c:pt idx="44">
                  <c:v>59.915000915527344</c:v>
                </c:pt>
                <c:pt idx="45">
                  <c:v>59.915000915527344</c:v>
                </c:pt>
                <c:pt idx="46">
                  <c:v>59.91400146484375</c:v>
                </c:pt>
                <c:pt idx="47">
                  <c:v>59.912998199462891</c:v>
                </c:pt>
                <c:pt idx="48">
                  <c:v>59.912998199462891</c:v>
                </c:pt>
                <c:pt idx="49">
                  <c:v>59.911998748779297</c:v>
                </c:pt>
                <c:pt idx="50">
                  <c:v>59.912998199462891</c:v>
                </c:pt>
                <c:pt idx="51">
                  <c:v>59.911998748779297</c:v>
                </c:pt>
                <c:pt idx="52">
                  <c:v>59.910999298095703</c:v>
                </c:pt>
                <c:pt idx="53">
                  <c:v>59.909999847412109</c:v>
                </c:pt>
                <c:pt idx="54">
                  <c:v>59.909999847412109</c:v>
                </c:pt>
                <c:pt idx="55">
                  <c:v>59.909999847412109</c:v>
                </c:pt>
                <c:pt idx="56">
                  <c:v>59.909000396728516</c:v>
                </c:pt>
                <c:pt idx="57">
                  <c:v>59.909999847412109</c:v>
                </c:pt>
                <c:pt idx="58">
                  <c:v>59.909000396728516</c:v>
                </c:pt>
                <c:pt idx="59">
                  <c:v>59.908000946044922</c:v>
                </c:pt>
                <c:pt idx="60">
                  <c:v>59.907001495361328</c:v>
                </c:pt>
                <c:pt idx="61">
                  <c:v>59.908000946044922</c:v>
                </c:pt>
                <c:pt idx="62">
                  <c:v>59.907001495361328</c:v>
                </c:pt>
                <c:pt idx="63">
                  <c:v>59.905998229980469</c:v>
                </c:pt>
                <c:pt idx="64">
                  <c:v>59.904998779296875</c:v>
                </c:pt>
                <c:pt idx="65">
                  <c:v>59.908000946044922</c:v>
                </c:pt>
                <c:pt idx="66">
                  <c:v>59.905998229980469</c:v>
                </c:pt>
                <c:pt idx="67">
                  <c:v>59.905998229980469</c:v>
                </c:pt>
                <c:pt idx="68">
                  <c:v>59.907001495361328</c:v>
                </c:pt>
                <c:pt idx="69">
                  <c:v>59.907001495361328</c:v>
                </c:pt>
                <c:pt idx="70">
                  <c:v>59.907001495361328</c:v>
                </c:pt>
                <c:pt idx="71">
                  <c:v>59.908000946044922</c:v>
                </c:pt>
                <c:pt idx="72">
                  <c:v>59.907001495361328</c:v>
                </c:pt>
                <c:pt idx="73">
                  <c:v>59.909000396728516</c:v>
                </c:pt>
                <c:pt idx="74">
                  <c:v>59.909999847412109</c:v>
                </c:pt>
                <c:pt idx="75">
                  <c:v>59.909999847412109</c:v>
                </c:pt>
                <c:pt idx="76">
                  <c:v>59.909000396728516</c:v>
                </c:pt>
                <c:pt idx="77">
                  <c:v>59.909999847412109</c:v>
                </c:pt>
                <c:pt idx="78">
                  <c:v>59.909999847412109</c:v>
                </c:pt>
                <c:pt idx="79">
                  <c:v>59.910999298095703</c:v>
                </c:pt>
                <c:pt idx="80">
                  <c:v>59.912998199462891</c:v>
                </c:pt>
                <c:pt idx="81">
                  <c:v>59.911998748779297</c:v>
                </c:pt>
                <c:pt idx="82">
                  <c:v>59.911998748779297</c:v>
                </c:pt>
                <c:pt idx="83">
                  <c:v>59.91400146484375</c:v>
                </c:pt>
                <c:pt idx="84">
                  <c:v>59.915000915527344</c:v>
                </c:pt>
                <c:pt idx="85">
                  <c:v>59.915000915527344</c:v>
                </c:pt>
                <c:pt idx="86">
                  <c:v>59.916000366210938</c:v>
                </c:pt>
                <c:pt idx="87">
                  <c:v>59.916000366210938</c:v>
                </c:pt>
                <c:pt idx="88">
                  <c:v>59.915000915527344</c:v>
                </c:pt>
                <c:pt idx="89">
                  <c:v>59.91400146484375</c:v>
                </c:pt>
                <c:pt idx="90">
                  <c:v>59.91400146484375</c:v>
                </c:pt>
                <c:pt idx="91">
                  <c:v>59.91400146484375</c:v>
                </c:pt>
                <c:pt idx="92">
                  <c:v>59.911998748779297</c:v>
                </c:pt>
                <c:pt idx="93">
                  <c:v>59.911998748779297</c:v>
                </c:pt>
                <c:pt idx="94">
                  <c:v>59.912998199462891</c:v>
                </c:pt>
                <c:pt idx="95">
                  <c:v>59.912998199462891</c:v>
                </c:pt>
                <c:pt idx="96">
                  <c:v>59.911998748779297</c:v>
                </c:pt>
                <c:pt idx="97">
                  <c:v>59.912998199462891</c:v>
                </c:pt>
                <c:pt idx="98">
                  <c:v>59.910999298095703</c:v>
                </c:pt>
                <c:pt idx="99">
                  <c:v>59.909999847412109</c:v>
                </c:pt>
                <c:pt idx="100">
                  <c:v>59.908000946044922</c:v>
                </c:pt>
                <c:pt idx="101">
                  <c:v>59.907001495361328</c:v>
                </c:pt>
                <c:pt idx="102">
                  <c:v>59.908000946044922</c:v>
                </c:pt>
                <c:pt idx="103">
                  <c:v>59.909000396728516</c:v>
                </c:pt>
                <c:pt idx="104">
                  <c:v>59.908000946044922</c:v>
                </c:pt>
                <c:pt idx="105">
                  <c:v>59.909000396728516</c:v>
                </c:pt>
                <c:pt idx="106">
                  <c:v>59.909000396728516</c:v>
                </c:pt>
                <c:pt idx="107">
                  <c:v>59.909999847412109</c:v>
                </c:pt>
                <c:pt idx="108">
                  <c:v>59.909000396728516</c:v>
                </c:pt>
                <c:pt idx="109">
                  <c:v>59.912998199462891</c:v>
                </c:pt>
                <c:pt idx="110">
                  <c:v>59.91400146484375</c:v>
                </c:pt>
                <c:pt idx="111">
                  <c:v>59.912998199462891</c:v>
                </c:pt>
                <c:pt idx="112">
                  <c:v>59.91400146484375</c:v>
                </c:pt>
                <c:pt idx="113">
                  <c:v>59.915000915527344</c:v>
                </c:pt>
                <c:pt idx="114">
                  <c:v>59.915000915527344</c:v>
                </c:pt>
                <c:pt idx="115">
                  <c:v>59.916999816894531</c:v>
                </c:pt>
                <c:pt idx="116">
                  <c:v>59.916999816894531</c:v>
                </c:pt>
                <c:pt idx="117">
                  <c:v>59.916000366210938</c:v>
                </c:pt>
                <c:pt idx="118">
                  <c:v>59.917999267578125</c:v>
                </c:pt>
                <c:pt idx="119">
                  <c:v>59.918998718261719</c:v>
                </c:pt>
                <c:pt idx="120">
                  <c:v>59.917999267578125</c:v>
                </c:pt>
                <c:pt idx="121">
                  <c:v>59.918998718261719</c:v>
                </c:pt>
                <c:pt idx="122">
                  <c:v>59.918998718261719</c:v>
                </c:pt>
                <c:pt idx="123">
                  <c:v>59.919998168945313</c:v>
                </c:pt>
                <c:pt idx="124">
                  <c:v>59.919998168945313</c:v>
                </c:pt>
                <c:pt idx="125">
                  <c:v>59.918998718261719</c:v>
                </c:pt>
                <c:pt idx="126">
                  <c:v>59.918998718261719</c:v>
                </c:pt>
                <c:pt idx="127">
                  <c:v>59.918998718261719</c:v>
                </c:pt>
                <c:pt idx="128">
                  <c:v>59.917999267578125</c:v>
                </c:pt>
                <c:pt idx="129">
                  <c:v>59.917999267578125</c:v>
                </c:pt>
                <c:pt idx="130">
                  <c:v>59.917999267578125</c:v>
                </c:pt>
                <c:pt idx="131">
                  <c:v>59.916000366210938</c:v>
                </c:pt>
                <c:pt idx="132">
                  <c:v>59.916000366210938</c:v>
                </c:pt>
                <c:pt idx="133">
                  <c:v>59.915000915527344</c:v>
                </c:pt>
                <c:pt idx="134">
                  <c:v>59.916000366210938</c:v>
                </c:pt>
                <c:pt idx="135">
                  <c:v>59.915000915527344</c:v>
                </c:pt>
                <c:pt idx="136">
                  <c:v>59.91400146484375</c:v>
                </c:pt>
                <c:pt idx="137">
                  <c:v>59.912998199462891</c:v>
                </c:pt>
                <c:pt idx="138">
                  <c:v>59.912998199462891</c:v>
                </c:pt>
                <c:pt idx="139">
                  <c:v>59.911998748779297</c:v>
                </c:pt>
                <c:pt idx="140">
                  <c:v>59.91400146484375</c:v>
                </c:pt>
                <c:pt idx="141">
                  <c:v>59.912998199462891</c:v>
                </c:pt>
                <c:pt idx="142">
                  <c:v>59.912998199462891</c:v>
                </c:pt>
                <c:pt idx="143">
                  <c:v>59.912998199462891</c:v>
                </c:pt>
                <c:pt idx="144">
                  <c:v>59.911998748779297</c:v>
                </c:pt>
                <c:pt idx="145">
                  <c:v>59.911998748779297</c:v>
                </c:pt>
                <c:pt idx="146">
                  <c:v>59.911998748779297</c:v>
                </c:pt>
                <c:pt idx="147">
                  <c:v>59.911998748779297</c:v>
                </c:pt>
                <c:pt idx="148">
                  <c:v>59.911998748779297</c:v>
                </c:pt>
                <c:pt idx="149">
                  <c:v>59.91400146484375</c:v>
                </c:pt>
                <c:pt idx="150">
                  <c:v>59.915000915527344</c:v>
                </c:pt>
                <c:pt idx="151">
                  <c:v>59.916000366210938</c:v>
                </c:pt>
                <c:pt idx="152">
                  <c:v>59.917999267578125</c:v>
                </c:pt>
                <c:pt idx="153">
                  <c:v>59.919998168945313</c:v>
                </c:pt>
                <c:pt idx="154">
                  <c:v>59.918998718261719</c:v>
                </c:pt>
                <c:pt idx="155">
                  <c:v>59.921001434326172</c:v>
                </c:pt>
                <c:pt idx="156">
                  <c:v>59.919998168945313</c:v>
                </c:pt>
                <c:pt idx="157">
                  <c:v>59.919998168945313</c:v>
                </c:pt>
                <c:pt idx="158">
                  <c:v>59.922000885009766</c:v>
                </c:pt>
                <c:pt idx="159">
                  <c:v>59.923000335693359</c:v>
                </c:pt>
                <c:pt idx="160">
                  <c:v>59.921001434326172</c:v>
                </c:pt>
                <c:pt idx="161">
                  <c:v>59.923000335693359</c:v>
                </c:pt>
                <c:pt idx="162">
                  <c:v>59.923000335693359</c:v>
                </c:pt>
                <c:pt idx="163">
                  <c:v>59.923000335693359</c:v>
                </c:pt>
                <c:pt idx="164">
                  <c:v>59.923999786376953</c:v>
                </c:pt>
                <c:pt idx="165">
                  <c:v>59.923999786376953</c:v>
                </c:pt>
                <c:pt idx="166">
                  <c:v>59.925998687744141</c:v>
                </c:pt>
                <c:pt idx="167">
                  <c:v>59.925998687744141</c:v>
                </c:pt>
                <c:pt idx="168">
                  <c:v>59.924999237060547</c:v>
                </c:pt>
                <c:pt idx="169">
                  <c:v>59.923000335693359</c:v>
                </c:pt>
                <c:pt idx="170">
                  <c:v>59.922000885009766</c:v>
                </c:pt>
                <c:pt idx="171">
                  <c:v>59.917999267578125</c:v>
                </c:pt>
                <c:pt idx="172">
                  <c:v>59.916999816894531</c:v>
                </c:pt>
                <c:pt idx="173">
                  <c:v>59.91400146484375</c:v>
                </c:pt>
                <c:pt idx="174">
                  <c:v>59.91400146484375</c:v>
                </c:pt>
                <c:pt idx="175">
                  <c:v>59.911998748779297</c:v>
                </c:pt>
                <c:pt idx="176">
                  <c:v>59.911998748779297</c:v>
                </c:pt>
                <c:pt idx="177">
                  <c:v>59.909999847412109</c:v>
                </c:pt>
                <c:pt idx="178">
                  <c:v>59.909999847412109</c:v>
                </c:pt>
                <c:pt idx="179">
                  <c:v>59.909999847412109</c:v>
                </c:pt>
                <c:pt idx="180">
                  <c:v>59.912998199462891</c:v>
                </c:pt>
                <c:pt idx="181">
                  <c:v>59.912998199462891</c:v>
                </c:pt>
                <c:pt idx="182">
                  <c:v>59.91400146484375</c:v>
                </c:pt>
                <c:pt idx="183">
                  <c:v>59.915000915527344</c:v>
                </c:pt>
                <c:pt idx="184">
                  <c:v>59.916000366210938</c:v>
                </c:pt>
                <c:pt idx="185">
                  <c:v>59.915000915527344</c:v>
                </c:pt>
                <c:pt idx="186">
                  <c:v>59.915000915527344</c:v>
                </c:pt>
                <c:pt idx="187">
                  <c:v>59.91400146484375</c:v>
                </c:pt>
                <c:pt idx="188">
                  <c:v>59.91400146484375</c:v>
                </c:pt>
                <c:pt idx="189">
                  <c:v>59.91400146484375</c:v>
                </c:pt>
                <c:pt idx="190">
                  <c:v>59.91400146484375</c:v>
                </c:pt>
                <c:pt idx="191">
                  <c:v>59.915000915527344</c:v>
                </c:pt>
                <c:pt idx="192">
                  <c:v>59.915000915527344</c:v>
                </c:pt>
                <c:pt idx="193">
                  <c:v>59.915000915527344</c:v>
                </c:pt>
                <c:pt idx="194">
                  <c:v>59.915000915527344</c:v>
                </c:pt>
                <c:pt idx="195">
                  <c:v>59.915000915527344</c:v>
                </c:pt>
                <c:pt idx="196">
                  <c:v>59.915000915527344</c:v>
                </c:pt>
                <c:pt idx="197">
                  <c:v>59.915000915527344</c:v>
                </c:pt>
                <c:pt idx="198">
                  <c:v>59.915000915527344</c:v>
                </c:pt>
                <c:pt idx="199">
                  <c:v>59.915000915527344</c:v>
                </c:pt>
                <c:pt idx="200">
                  <c:v>59.915000915527344</c:v>
                </c:pt>
                <c:pt idx="201">
                  <c:v>59.915000915527344</c:v>
                </c:pt>
                <c:pt idx="202">
                  <c:v>59.915000915527344</c:v>
                </c:pt>
                <c:pt idx="203">
                  <c:v>59.91400146484375</c:v>
                </c:pt>
                <c:pt idx="204">
                  <c:v>59.916000366210938</c:v>
                </c:pt>
                <c:pt idx="205">
                  <c:v>59.916999816894531</c:v>
                </c:pt>
                <c:pt idx="206">
                  <c:v>59.917999267578125</c:v>
                </c:pt>
                <c:pt idx="207">
                  <c:v>59.917999267578125</c:v>
                </c:pt>
                <c:pt idx="208">
                  <c:v>59.917999267578125</c:v>
                </c:pt>
                <c:pt idx="209">
                  <c:v>59.921001434326172</c:v>
                </c:pt>
                <c:pt idx="210">
                  <c:v>59.923000335693359</c:v>
                </c:pt>
                <c:pt idx="211">
                  <c:v>59.923999786376953</c:v>
                </c:pt>
                <c:pt idx="212">
                  <c:v>59.924999237060547</c:v>
                </c:pt>
                <c:pt idx="213">
                  <c:v>59.925998687744141</c:v>
                </c:pt>
                <c:pt idx="214">
                  <c:v>59.924999237060547</c:v>
                </c:pt>
                <c:pt idx="215">
                  <c:v>59.928001403808594</c:v>
                </c:pt>
                <c:pt idx="216">
                  <c:v>59.925998687744141</c:v>
                </c:pt>
                <c:pt idx="217">
                  <c:v>59.929000854492188</c:v>
                </c:pt>
                <c:pt idx="218">
                  <c:v>59.929000854492188</c:v>
                </c:pt>
                <c:pt idx="219">
                  <c:v>59.930000305175781</c:v>
                </c:pt>
                <c:pt idx="220">
                  <c:v>59.926998138427734</c:v>
                </c:pt>
                <c:pt idx="221">
                  <c:v>59.923999786376953</c:v>
                </c:pt>
                <c:pt idx="222">
                  <c:v>59.923000335693359</c:v>
                </c:pt>
                <c:pt idx="223">
                  <c:v>59.923000335693359</c:v>
                </c:pt>
                <c:pt idx="224">
                  <c:v>59.921001434326172</c:v>
                </c:pt>
                <c:pt idx="225">
                  <c:v>59.921001434326172</c:v>
                </c:pt>
                <c:pt idx="226">
                  <c:v>59.919998168945313</c:v>
                </c:pt>
                <c:pt idx="227">
                  <c:v>59.919998168945313</c:v>
                </c:pt>
                <c:pt idx="228">
                  <c:v>59.919998168945313</c:v>
                </c:pt>
                <c:pt idx="229">
                  <c:v>59.922000885009766</c:v>
                </c:pt>
                <c:pt idx="230">
                  <c:v>59.922000885009766</c:v>
                </c:pt>
                <c:pt idx="231">
                  <c:v>59.921001434326172</c:v>
                </c:pt>
                <c:pt idx="232">
                  <c:v>59.922000885009766</c:v>
                </c:pt>
                <c:pt idx="233">
                  <c:v>59.922000885009766</c:v>
                </c:pt>
                <c:pt idx="234">
                  <c:v>59.922000885009766</c:v>
                </c:pt>
                <c:pt idx="235">
                  <c:v>59.923999786376953</c:v>
                </c:pt>
                <c:pt idx="236">
                  <c:v>59.922000885009766</c:v>
                </c:pt>
                <c:pt idx="237">
                  <c:v>59.923000335693359</c:v>
                </c:pt>
                <c:pt idx="238">
                  <c:v>59.922000885009766</c:v>
                </c:pt>
                <c:pt idx="239">
                  <c:v>59.921001434326172</c:v>
                </c:pt>
                <c:pt idx="240">
                  <c:v>59.919998168945313</c:v>
                </c:pt>
                <c:pt idx="241">
                  <c:v>59.921001434326172</c:v>
                </c:pt>
                <c:pt idx="242">
                  <c:v>59.921001434326172</c:v>
                </c:pt>
                <c:pt idx="243">
                  <c:v>59.919998168945313</c:v>
                </c:pt>
                <c:pt idx="244">
                  <c:v>59.919998168945313</c:v>
                </c:pt>
                <c:pt idx="245">
                  <c:v>59.921001434326172</c:v>
                </c:pt>
                <c:pt idx="246">
                  <c:v>59.922000885009766</c:v>
                </c:pt>
                <c:pt idx="247">
                  <c:v>59.923000335693359</c:v>
                </c:pt>
                <c:pt idx="248">
                  <c:v>59.923999786376953</c:v>
                </c:pt>
                <c:pt idx="249">
                  <c:v>59.923999786376953</c:v>
                </c:pt>
                <c:pt idx="250">
                  <c:v>59.924999237060547</c:v>
                </c:pt>
                <c:pt idx="251">
                  <c:v>59.923000335693359</c:v>
                </c:pt>
                <c:pt idx="252">
                  <c:v>59.923000335693359</c:v>
                </c:pt>
                <c:pt idx="253">
                  <c:v>59.923999786376953</c:v>
                </c:pt>
                <c:pt idx="254">
                  <c:v>59.924999237060547</c:v>
                </c:pt>
                <c:pt idx="255">
                  <c:v>59.923999786376953</c:v>
                </c:pt>
                <c:pt idx="256">
                  <c:v>59.925998687744141</c:v>
                </c:pt>
                <c:pt idx="257">
                  <c:v>59.926998138427734</c:v>
                </c:pt>
                <c:pt idx="258">
                  <c:v>59.929000854492188</c:v>
                </c:pt>
                <c:pt idx="259">
                  <c:v>59.930000305175781</c:v>
                </c:pt>
                <c:pt idx="260">
                  <c:v>59.930000305175781</c:v>
                </c:pt>
                <c:pt idx="261">
                  <c:v>59.930000305175781</c:v>
                </c:pt>
                <c:pt idx="262">
                  <c:v>59.930999755859375</c:v>
                </c:pt>
                <c:pt idx="263">
                  <c:v>59.930000305175781</c:v>
                </c:pt>
                <c:pt idx="264">
                  <c:v>59.932998657226563</c:v>
                </c:pt>
                <c:pt idx="265">
                  <c:v>59.931999206542969</c:v>
                </c:pt>
                <c:pt idx="266">
                  <c:v>59.933998107910156</c:v>
                </c:pt>
                <c:pt idx="267">
                  <c:v>59.933998107910156</c:v>
                </c:pt>
                <c:pt idx="268">
                  <c:v>59.933998107910156</c:v>
                </c:pt>
                <c:pt idx="269">
                  <c:v>59.936000823974609</c:v>
                </c:pt>
                <c:pt idx="270">
                  <c:v>59.936000823974609</c:v>
                </c:pt>
                <c:pt idx="271">
                  <c:v>59.935001373291016</c:v>
                </c:pt>
                <c:pt idx="272">
                  <c:v>59.936000823974609</c:v>
                </c:pt>
                <c:pt idx="273">
                  <c:v>59.937000274658203</c:v>
                </c:pt>
                <c:pt idx="274">
                  <c:v>59.935001373291016</c:v>
                </c:pt>
                <c:pt idx="275">
                  <c:v>59.933998107910156</c:v>
                </c:pt>
                <c:pt idx="276">
                  <c:v>59.932998657226563</c:v>
                </c:pt>
                <c:pt idx="277">
                  <c:v>59.933998107910156</c:v>
                </c:pt>
                <c:pt idx="278">
                  <c:v>59.931999206542969</c:v>
                </c:pt>
                <c:pt idx="279">
                  <c:v>59.932998657226563</c:v>
                </c:pt>
                <c:pt idx="280">
                  <c:v>59.930999755859375</c:v>
                </c:pt>
                <c:pt idx="281">
                  <c:v>59.931999206542969</c:v>
                </c:pt>
                <c:pt idx="282">
                  <c:v>59.931999206542969</c:v>
                </c:pt>
                <c:pt idx="283">
                  <c:v>59.931999206542969</c:v>
                </c:pt>
                <c:pt idx="284">
                  <c:v>59.935001373291016</c:v>
                </c:pt>
                <c:pt idx="285">
                  <c:v>59.933998107910156</c:v>
                </c:pt>
                <c:pt idx="286">
                  <c:v>59.932998657226563</c:v>
                </c:pt>
                <c:pt idx="287">
                  <c:v>59.935001373291016</c:v>
                </c:pt>
                <c:pt idx="288">
                  <c:v>59.932998657226563</c:v>
                </c:pt>
                <c:pt idx="289">
                  <c:v>59.933998107910156</c:v>
                </c:pt>
                <c:pt idx="290">
                  <c:v>59.932998657226563</c:v>
                </c:pt>
                <c:pt idx="291">
                  <c:v>59.933998107910156</c:v>
                </c:pt>
                <c:pt idx="292">
                  <c:v>59.933998107910156</c:v>
                </c:pt>
                <c:pt idx="293">
                  <c:v>59.933998107910156</c:v>
                </c:pt>
                <c:pt idx="294">
                  <c:v>59.933998107910156</c:v>
                </c:pt>
                <c:pt idx="295">
                  <c:v>59.935001373291016</c:v>
                </c:pt>
                <c:pt idx="296">
                  <c:v>59.935001373291016</c:v>
                </c:pt>
                <c:pt idx="297">
                  <c:v>59.933998107910156</c:v>
                </c:pt>
                <c:pt idx="298">
                  <c:v>59.935001373291016</c:v>
                </c:pt>
                <c:pt idx="299">
                  <c:v>59.936000823974609</c:v>
                </c:pt>
                <c:pt idx="300">
                  <c:v>59.935001373291016</c:v>
                </c:pt>
              </c:numCache>
            </c:numRef>
          </c:val>
          <c:smooth val="0"/>
          <c:extLst>
            <c:ext xmlns:c16="http://schemas.microsoft.com/office/drawing/2014/chart" uri="{C3380CC4-5D6E-409C-BE32-E72D297353CC}">
              <c16:uniqueId val="{00000000-561D-40CE-8F89-40FF26459442}"/>
            </c:ext>
          </c:extLst>
        </c:ser>
        <c:dLbls>
          <c:showLegendKey val="0"/>
          <c:showVal val="0"/>
          <c:showCatName val="0"/>
          <c:showSerName val="0"/>
          <c:showPercent val="0"/>
          <c:showBubbleSize val="0"/>
        </c:dLbls>
        <c:marker val="1"/>
        <c:smooth val="0"/>
        <c:axId val="1340210671"/>
        <c:axId val="1340207311"/>
        <c:extLst>
          <c:ext xmlns:c15="http://schemas.microsoft.com/office/drawing/2012/chart" uri="{02D57815-91ED-43cb-92C2-25804820EDAC}">
            <c15:filteredLineSeries>
              <c15:ser>
                <c:idx val="1"/>
                <c:order val="1"/>
                <c:tx>
                  <c:strRef>
                    <c:extLst>
                      <c:ext uri="{02D57815-91ED-43cb-92C2-25804820EDAC}">
                        <c15:formulaRef>
                          <c15:sqref>'FFR Manual Deployment (2)'!$C$1</c15:sqref>
                        </c15:formulaRef>
                      </c:ext>
                    </c:extLst>
                    <c:strCache>
                      <c:ptCount val="1"/>
                      <c:pt idx="0">
                        <c:v>FFR Deployment Treshold</c:v>
                      </c:pt>
                    </c:strCache>
                  </c:strRef>
                </c:tx>
                <c:spPr>
                  <a:ln w="28575" cap="rnd">
                    <a:solidFill>
                      <a:schemeClr val="accent2"/>
                    </a:solidFill>
                    <a:round/>
                  </a:ln>
                  <a:effectLst/>
                </c:spPr>
                <c:marker>
                  <c:symbol val="none"/>
                </c:marker>
                <c:val>
                  <c:numRef>
                    <c:extLst>
                      <c:ext uri="{02D57815-91ED-43cb-92C2-25804820EDAC}">
                        <c15:formulaRef>
                          <c15:sqref>'FFR Manual Deployment (2)'!$C$2:$C$302</c15:sqref>
                        </c15:formulaRef>
                      </c:ext>
                    </c:extLst>
                    <c:numCache>
                      <c:formatCode>General</c:formatCode>
                      <c:ptCount val="301"/>
                      <c:pt idx="0">
                        <c:v>59.85</c:v>
                      </c:pt>
                      <c:pt idx="1">
                        <c:v>59.85</c:v>
                      </c:pt>
                      <c:pt idx="2">
                        <c:v>59.85</c:v>
                      </c:pt>
                      <c:pt idx="3">
                        <c:v>59.85</c:v>
                      </c:pt>
                      <c:pt idx="4">
                        <c:v>59.85</c:v>
                      </c:pt>
                      <c:pt idx="5">
                        <c:v>59.85</c:v>
                      </c:pt>
                      <c:pt idx="6">
                        <c:v>59.85</c:v>
                      </c:pt>
                      <c:pt idx="7">
                        <c:v>59.85</c:v>
                      </c:pt>
                      <c:pt idx="8">
                        <c:v>59.85</c:v>
                      </c:pt>
                      <c:pt idx="9">
                        <c:v>59.85</c:v>
                      </c:pt>
                      <c:pt idx="10">
                        <c:v>59.85</c:v>
                      </c:pt>
                      <c:pt idx="11">
                        <c:v>59.85</c:v>
                      </c:pt>
                      <c:pt idx="12">
                        <c:v>59.85</c:v>
                      </c:pt>
                      <c:pt idx="13">
                        <c:v>59.85</c:v>
                      </c:pt>
                      <c:pt idx="14">
                        <c:v>59.85</c:v>
                      </c:pt>
                      <c:pt idx="15">
                        <c:v>59.85</c:v>
                      </c:pt>
                      <c:pt idx="16">
                        <c:v>59.85</c:v>
                      </c:pt>
                      <c:pt idx="17">
                        <c:v>59.85</c:v>
                      </c:pt>
                      <c:pt idx="18">
                        <c:v>59.85</c:v>
                      </c:pt>
                      <c:pt idx="19">
                        <c:v>59.85</c:v>
                      </c:pt>
                      <c:pt idx="20">
                        <c:v>59.85</c:v>
                      </c:pt>
                      <c:pt idx="21">
                        <c:v>59.85</c:v>
                      </c:pt>
                      <c:pt idx="22">
                        <c:v>59.85</c:v>
                      </c:pt>
                      <c:pt idx="23">
                        <c:v>59.85</c:v>
                      </c:pt>
                      <c:pt idx="24">
                        <c:v>59.85</c:v>
                      </c:pt>
                      <c:pt idx="25">
                        <c:v>59.85</c:v>
                      </c:pt>
                      <c:pt idx="26">
                        <c:v>59.85</c:v>
                      </c:pt>
                      <c:pt idx="27">
                        <c:v>59.85</c:v>
                      </c:pt>
                      <c:pt idx="28">
                        <c:v>59.85</c:v>
                      </c:pt>
                      <c:pt idx="29">
                        <c:v>59.85</c:v>
                      </c:pt>
                      <c:pt idx="30">
                        <c:v>59.85</c:v>
                      </c:pt>
                      <c:pt idx="31">
                        <c:v>59.85</c:v>
                      </c:pt>
                      <c:pt idx="32">
                        <c:v>59.85</c:v>
                      </c:pt>
                      <c:pt idx="33">
                        <c:v>59.85</c:v>
                      </c:pt>
                      <c:pt idx="34">
                        <c:v>59.85</c:v>
                      </c:pt>
                      <c:pt idx="35">
                        <c:v>59.85</c:v>
                      </c:pt>
                      <c:pt idx="36">
                        <c:v>59.85</c:v>
                      </c:pt>
                      <c:pt idx="37">
                        <c:v>59.85</c:v>
                      </c:pt>
                      <c:pt idx="38">
                        <c:v>59.85</c:v>
                      </c:pt>
                      <c:pt idx="39">
                        <c:v>59.85</c:v>
                      </c:pt>
                      <c:pt idx="40">
                        <c:v>59.85</c:v>
                      </c:pt>
                      <c:pt idx="41">
                        <c:v>59.85</c:v>
                      </c:pt>
                      <c:pt idx="42">
                        <c:v>59.85</c:v>
                      </c:pt>
                      <c:pt idx="43">
                        <c:v>59.85</c:v>
                      </c:pt>
                      <c:pt idx="44">
                        <c:v>59.85</c:v>
                      </c:pt>
                      <c:pt idx="45">
                        <c:v>59.85</c:v>
                      </c:pt>
                      <c:pt idx="46">
                        <c:v>59.85</c:v>
                      </c:pt>
                      <c:pt idx="47">
                        <c:v>59.85</c:v>
                      </c:pt>
                      <c:pt idx="48">
                        <c:v>59.85</c:v>
                      </c:pt>
                      <c:pt idx="49">
                        <c:v>59.85</c:v>
                      </c:pt>
                      <c:pt idx="50">
                        <c:v>59.85</c:v>
                      </c:pt>
                      <c:pt idx="51">
                        <c:v>59.85</c:v>
                      </c:pt>
                      <c:pt idx="52">
                        <c:v>59.85</c:v>
                      </c:pt>
                      <c:pt idx="53">
                        <c:v>59.85</c:v>
                      </c:pt>
                      <c:pt idx="54">
                        <c:v>59.85</c:v>
                      </c:pt>
                      <c:pt idx="55">
                        <c:v>59.85</c:v>
                      </c:pt>
                      <c:pt idx="56">
                        <c:v>59.85</c:v>
                      </c:pt>
                      <c:pt idx="57">
                        <c:v>59.85</c:v>
                      </c:pt>
                      <c:pt idx="58">
                        <c:v>59.85</c:v>
                      </c:pt>
                      <c:pt idx="59">
                        <c:v>59.85</c:v>
                      </c:pt>
                      <c:pt idx="60">
                        <c:v>59.85</c:v>
                      </c:pt>
                      <c:pt idx="61">
                        <c:v>59.85</c:v>
                      </c:pt>
                      <c:pt idx="62">
                        <c:v>59.85</c:v>
                      </c:pt>
                      <c:pt idx="63">
                        <c:v>59.85</c:v>
                      </c:pt>
                      <c:pt idx="64">
                        <c:v>59.85</c:v>
                      </c:pt>
                      <c:pt idx="65">
                        <c:v>59.85</c:v>
                      </c:pt>
                      <c:pt idx="66">
                        <c:v>59.85</c:v>
                      </c:pt>
                      <c:pt idx="67">
                        <c:v>59.85</c:v>
                      </c:pt>
                      <c:pt idx="68">
                        <c:v>59.85</c:v>
                      </c:pt>
                      <c:pt idx="69">
                        <c:v>59.85</c:v>
                      </c:pt>
                      <c:pt idx="70">
                        <c:v>59.85</c:v>
                      </c:pt>
                      <c:pt idx="71">
                        <c:v>59.85</c:v>
                      </c:pt>
                      <c:pt idx="72">
                        <c:v>59.85</c:v>
                      </c:pt>
                      <c:pt idx="73">
                        <c:v>59.85</c:v>
                      </c:pt>
                      <c:pt idx="74">
                        <c:v>59.85</c:v>
                      </c:pt>
                      <c:pt idx="75">
                        <c:v>59.85</c:v>
                      </c:pt>
                      <c:pt idx="76">
                        <c:v>59.85</c:v>
                      </c:pt>
                      <c:pt idx="77">
                        <c:v>59.85</c:v>
                      </c:pt>
                      <c:pt idx="78">
                        <c:v>59.85</c:v>
                      </c:pt>
                      <c:pt idx="79">
                        <c:v>59.85</c:v>
                      </c:pt>
                      <c:pt idx="80">
                        <c:v>59.85</c:v>
                      </c:pt>
                      <c:pt idx="81">
                        <c:v>59.85</c:v>
                      </c:pt>
                      <c:pt idx="82">
                        <c:v>59.85</c:v>
                      </c:pt>
                      <c:pt idx="83">
                        <c:v>59.85</c:v>
                      </c:pt>
                      <c:pt idx="84">
                        <c:v>59.85</c:v>
                      </c:pt>
                      <c:pt idx="85">
                        <c:v>59.85</c:v>
                      </c:pt>
                      <c:pt idx="86">
                        <c:v>59.85</c:v>
                      </c:pt>
                      <c:pt idx="87">
                        <c:v>59.85</c:v>
                      </c:pt>
                      <c:pt idx="88">
                        <c:v>59.85</c:v>
                      </c:pt>
                      <c:pt idx="89">
                        <c:v>59.85</c:v>
                      </c:pt>
                      <c:pt idx="90">
                        <c:v>59.85</c:v>
                      </c:pt>
                      <c:pt idx="91">
                        <c:v>59.85</c:v>
                      </c:pt>
                      <c:pt idx="92">
                        <c:v>59.85</c:v>
                      </c:pt>
                      <c:pt idx="93">
                        <c:v>59.85</c:v>
                      </c:pt>
                      <c:pt idx="94">
                        <c:v>59.85</c:v>
                      </c:pt>
                      <c:pt idx="95">
                        <c:v>59.85</c:v>
                      </c:pt>
                      <c:pt idx="96">
                        <c:v>59.85</c:v>
                      </c:pt>
                      <c:pt idx="97">
                        <c:v>59.85</c:v>
                      </c:pt>
                      <c:pt idx="98">
                        <c:v>59.85</c:v>
                      </c:pt>
                      <c:pt idx="99">
                        <c:v>59.85</c:v>
                      </c:pt>
                      <c:pt idx="100">
                        <c:v>59.85</c:v>
                      </c:pt>
                      <c:pt idx="101">
                        <c:v>59.85</c:v>
                      </c:pt>
                      <c:pt idx="102">
                        <c:v>59.85</c:v>
                      </c:pt>
                      <c:pt idx="103">
                        <c:v>59.85</c:v>
                      </c:pt>
                      <c:pt idx="104">
                        <c:v>59.85</c:v>
                      </c:pt>
                      <c:pt idx="105">
                        <c:v>59.85</c:v>
                      </c:pt>
                      <c:pt idx="106">
                        <c:v>59.85</c:v>
                      </c:pt>
                      <c:pt idx="107">
                        <c:v>59.85</c:v>
                      </c:pt>
                      <c:pt idx="108">
                        <c:v>59.85</c:v>
                      </c:pt>
                      <c:pt idx="109">
                        <c:v>59.85</c:v>
                      </c:pt>
                      <c:pt idx="110">
                        <c:v>59.85</c:v>
                      </c:pt>
                      <c:pt idx="111">
                        <c:v>59.85</c:v>
                      </c:pt>
                      <c:pt idx="112">
                        <c:v>59.85</c:v>
                      </c:pt>
                      <c:pt idx="113">
                        <c:v>59.85</c:v>
                      </c:pt>
                      <c:pt idx="114">
                        <c:v>59.85</c:v>
                      </c:pt>
                      <c:pt idx="115">
                        <c:v>59.85</c:v>
                      </c:pt>
                      <c:pt idx="116">
                        <c:v>59.85</c:v>
                      </c:pt>
                      <c:pt idx="117">
                        <c:v>59.85</c:v>
                      </c:pt>
                      <c:pt idx="118">
                        <c:v>59.85</c:v>
                      </c:pt>
                      <c:pt idx="119">
                        <c:v>59.85</c:v>
                      </c:pt>
                      <c:pt idx="120">
                        <c:v>59.85</c:v>
                      </c:pt>
                      <c:pt idx="121">
                        <c:v>59.85</c:v>
                      </c:pt>
                      <c:pt idx="122">
                        <c:v>59.85</c:v>
                      </c:pt>
                      <c:pt idx="123">
                        <c:v>59.85</c:v>
                      </c:pt>
                      <c:pt idx="124">
                        <c:v>59.85</c:v>
                      </c:pt>
                      <c:pt idx="125">
                        <c:v>59.85</c:v>
                      </c:pt>
                      <c:pt idx="126">
                        <c:v>59.85</c:v>
                      </c:pt>
                      <c:pt idx="127">
                        <c:v>59.85</c:v>
                      </c:pt>
                      <c:pt idx="128">
                        <c:v>59.85</c:v>
                      </c:pt>
                      <c:pt idx="129">
                        <c:v>59.85</c:v>
                      </c:pt>
                      <c:pt idx="130">
                        <c:v>59.85</c:v>
                      </c:pt>
                      <c:pt idx="131">
                        <c:v>59.85</c:v>
                      </c:pt>
                      <c:pt idx="132">
                        <c:v>59.85</c:v>
                      </c:pt>
                      <c:pt idx="133">
                        <c:v>59.85</c:v>
                      </c:pt>
                      <c:pt idx="134">
                        <c:v>59.85</c:v>
                      </c:pt>
                      <c:pt idx="135">
                        <c:v>59.85</c:v>
                      </c:pt>
                      <c:pt idx="136">
                        <c:v>59.85</c:v>
                      </c:pt>
                      <c:pt idx="137">
                        <c:v>59.85</c:v>
                      </c:pt>
                      <c:pt idx="138">
                        <c:v>59.85</c:v>
                      </c:pt>
                      <c:pt idx="139">
                        <c:v>59.85</c:v>
                      </c:pt>
                      <c:pt idx="140">
                        <c:v>59.85</c:v>
                      </c:pt>
                      <c:pt idx="141">
                        <c:v>59.85</c:v>
                      </c:pt>
                      <c:pt idx="142">
                        <c:v>59.85</c:v>
                      </c:pt>
                      <c:pt idx="143">
                        <c:v>59.85</c:v>
                      </c:pt>
                      <c:pt idx="144">
                        <c:v>59.85</c:v>
                      </c:pt>
                      <c:pt idx="145">
                        <c:v>59.85</c:v>
                      </c:pt>
                      <c:pt idx="146">
                        <c:v>59.85</c:v>
                      </c:pt>
                      <c:pt idx="147">
                        <c:v>59.85</c:v>
                      </c:pt>
                      <c:pt idx="148">
                        <c:v>59.85</c:v>
                      </c:pt>
                      <c:pt idx="149">
                        <c:v>59.85</c:v>
                      </c:pt>
                      <c:pt idx="150">
                        <c:v>59.85</c:v>
                      </c:pt>
                      <c:pt idx="151">
                        <c:v>59.85</c:v>
                      </c:pt>
                      <c:pt idx="152">
                        <c:v>59.85</c:v>
                      </c:pt>
                      <c:pt idx="153">
                        <c:v>59.85</c:v>
                      </c:pt>
                      <c:pt idx="154">
                        <c:v>59.85</c:v>
                      </c:pt>
                      <c:pt idx="155">
                        <c:v>59.85</c:v>
                      </c:pt>
                      <c:pt idx="156">
                        <c:v>59.85</c:v>
                      </c:pt>
                      <c:pt idx="157">
                        <c:v>59.85</c:v>
                      </c:pt>
                      <c:pt idx="158">
                        <c:v>59.85</c:v>
                      </c:pt>
                      <c:pt idx="159">
                        <c:v>59.85</c:v>
                      </c:pt>
                      <c:pt idx="160">
                        <c:v>59.85</c:v>
                      </c:pt>
                      <c:pt idx="161">
                        <c:v>59.85</c:v>
                      </c:pt>
                      <c:pt idx="162">
                        <c:v>59.85</c:v>
                      </c:pt>
                      <c:pt idx="163">
                        <c:v>59.85</c:v>
                      </c:pt>
                      <c:pt idx="164">
                        <c:v>59.85</c:v>
                      </c:pt>
                      <c:pt idx="165">
                        <c:v>59.85</c:v>
                      </c:pt>
                      <c:pt idx="166">
                        <c:v>59.85</c:v>
                      </c:pt>
                      <c:pt idx="167">
                        <c:v>59.85</c:v>
                      </c:pt>
                      <c:pt idx="168">
                        <c:v>59.85</c:v>
                      </c:pt>
                      <c:pt idx="169">
                        <c:v>59.85</c:v>
                      </c:pt>
                      <c:pt idx="170">
                        <c:v>59.85</c:v>
                      </c:pt>
                      <c:pt idx="171">
                        <c:v>59.85</c:v>
                      </c:pt>
                      <c:pt idx="172">
                        <c:v>59.85</c:v>
                      </c:pt>
                      <c:pt idx="173">
                        <c:v>59.85</c:v>
                      </c:pt>
                      <c:pt idx="174">
                        <c:v>59.85</c:v>
                      </c:pt>
                      <c:pt idx="175">
                        <c:v>59.85</c:v>
                      </c:pt>
                      <c:pt idx="176">
                        <c:v>59.85</c:v>
                      </c:pt>
                      <c:pt idx="177">
                        <c:v>59.85</c:v>
                      </c:pt>
                      <c:pt idx="178">
                        <c:v>59.85</c:v>
                      </c:pt>
                      <c:pt idx="179">
                        <c:v>59.85</c:v>
                      </c:pt>
                      <c:pt idx="180">
                        <c:v>59.85</c:v>
                      </c:pt>
                      <c:pt idx="181">
                        <c:v>59.85</c:v>
                      </c:pt>
                      <c:pt idx="182">
                        <c:v>59.85</c:v>
                      </c:pt>
                      <c:pt idx="183">
                        <c:v>59.85</c:v>
                      </c:pt>
                      <c:pt idx="184">
                        <c:v>59.85</c:v>
                      </c:pt>
                      <c:pt idx="185">
                        <c:v>59.85</c:v>
                      </c:pt>
                      <c:pt idx="186">
                        <c:v>59.85</c:v>
                      </c:pt>
                      <c:pt idx="187">
                        <c:v>59.85</c:v>
                      </c:pt>
                      <c:pt idx="188">
                        <c:v>59.85</c:v>
                      </c:pt>
                      <c:pt idx="189">
                        <c:v>59.85</c:v>
                      </c:pt>
                      <c:pt idx="190">
                        <c:v>59.85</c:v>
                      </c:pt>
                      <c:pt idx="191">
                        <c:v>59.85</c:v>
                      </c:pt>
                      <c:pt idx="192">
                        <c:v>59.85</c:v>
                      </c:pt>
                      <c:pt idx="193">
                        <c:v>59.85</c:v>
                      </c:pt>
                      <c:pt idx="194">
                        <c:v>59.85</c:v>
                      </c:pt>
                      <c:pt idx="195">
                        <c:v>59.85</c:v>
                      </c:pt>
                      <c:pt idx="196">
                        <c:v>59.85</c:v>
                      </c:pt>
                      <c:pt idx="197">
                        <c:v>59.85</c:v>
                      </c:pt>
                      <c:pt idx="198">
                        <c:v>59.85</c:v>
                      </c:pt>
                      <c:pt idx="199">
                        <c:v>59.85</c:v>
                      </c:pt>
                      <c:pt idx="200">
                        <c:v>59.85</c:v>
                      </c:pt>
                      <c:pt idx="201">
                        <c:v>59.85</c:v>
                      </c:pt>
                      <c:pt idx="202">
                        <c:v>59.85</c:v>
                      </c:pt>
                      <c:pt idx="203">
                        <c:v>59.85</c:v>
                      </c:pt>
                      <c:pt idx="204">
                        <c:v>59.85</c:v>
                      </c:pt>
                      <c:pt idx="205">
                        <c:v>59.85</c:v>
                      </c:pt>
                      <c:pt idx="206">
                        <c:v>59.85</c:v>
                      </c:pt>
                      <c:pt idx="207">
                        <c:v>59.85</c:v>
                      </c:pt>
                      <c:pt idx="208">
                        <c:v>59.85</c:v>
                      </c:pt>
                      <c:pt idx="209">
                        <c:v>59.85</c:v>
                      </c:pt>
                      <c:pt idx="210">
                        <c:v>59.85</c:v>
                      </c:pt>
                      <c:pt idx="211">
                        <c:v>59.85</c:v>
                      </c:pt>
                      <c:pt idx="212">
                        <c:v>59.85</c:v>
                      </c:pt>
                      <c:pt idx="213">
                        <c:v>59.85</c:v>
                      </c:pt>
                      <c:pt idx="214">
                        <c:v>59.85</c:v>
                      </c:pt>
                      <c:pt idx="215">
                        <c:v>59.85</c:v>
                      </c:pt>
                      <c:pt idx="216">
                        <c:v>59.85</c:v>
                      </c:pt>
                      <c:pt idx="217">
                        <c:v>59.85</c:v>
                      </c:pt>
                      <c:pt idx="218">
                        <c:v>59.85</c:v>
                      </c:pt>
                      <c:pt idx="219">
                        <c:v>59.85</c:v>
                      </c:pt>
                      <c:pt idx="220">
                        <c:v>59.85</c:v>
                      </c:pt>
                      <c:pt idx="221">
                        <c:v>59.85</c:v>
                      </c:pt>
                      <c:pt idx="222">
                        <c:v>59.85</c:v>
                      </c:pt>
                      <c:pt idx="223">
                        <c:v>59.85</c:v>
                      </c:pt>
                      <c:pt idx="224">
                        <c:v>59.85</c:v>
                      </c:pt>
                      <c:pt idx="225">
                        <c:v>59.85</c:v>
                      </c:pt>
                      <c:pt idx="226">
                        <c:v>59.85</c:v>
                      </c:pt>
                      <c:pt idx="227">
                        <c:v>59.85</c:v>
                      </c:pt>
                      <c:pt idx="228">
                        <c:v>59.85</c:v>
                      </c:pt>
                      <c:pt idx="229">
                        <c:v>59.85</c:v>
                      </c:pt>
                      <c:pt idx="230">
                        <c:v>59.85</c:v>
                      </c:pt>
                      <c:pt idx="231">
                        <c:v>59.85</c:v>
                      </c:pt>
                      <c:pt idx="232">
                        <c:v>59.85</c:v>
                      </c:pt>
                      <c:pt idx="233">
                        <c:v>59.85</c:v>
                      </c:pt>
                      <c:pt idx="234">
                        <c:v>59.85</c:v>
                      </c:pt>
                      <c:pt idx="235">
                        <c:v>59.85</c:v>
                      </c:pt>
                      <c:pt idx="236">
                        <c:v>59.85</c:v>
                      </c:pt>
                      <c:pt idx="237">
                        <c:v>59.85</c:v>
                      </c:pt>
                      <c:pt idx="238">
                        <c:v>59.85</c:v>
                      </c:pt>
                      <c:pt idx="239">
                        <c:v>59.85</c:v>
                      </c:pt>
                      <c:pt idx="240">
                        <c:v>59.85</c:v>
                      </c:pt>
                      <c:pt idx="241">
                        <c:v>59.85</c:v>
                      </c:pt>
                      <c:pt idx="242">
                        <c:v>59.85</c:v>
                      </c:pt>
                      <c:pt idx="243">
                        <c:v>59.85</c:v>
                      </c:pt>
                      <c:pt idx="244">
                        <c:v>59.85</c:v>
                      </c:pt>
                      <c:pt idx="245">
                        <c:v>59.85</c:v>
                      </c:pt>
                      <c:pt idx="246">
                        <c:v>59.85</c:v>
                      </c:pt>
                      <c:pt idx="247">
                        <c:v>59.85</c:v>
                      </c:pt>
                      <c:pt idx="248">
                        <c:v>59.85</c:v>
                      </c:pt>
                      <c:pt idx="249">
                        <c:v>59.85</c:v>
                      </c:pt>
                      <c:pt idx="250">
                        <c:v>59.85</c:v>
                      </c:pt>
                      <c:pt idx="251">
                        <c:v>59.85</c:v>
                      </c:pt>
                      <c:pt idx="252">
                        <c:v>59.85</c:v>
                      </c:pt>
                      <c:pt idx="253">
                        <c:v>59.85</c:v>
                      </c:pt>
                      <c:pt idx="254">
                        <c:v>59.85</c:v>
                      </c:pt>
                      <c:pt idx="255">
                        <c:v>59.85</c:v>
                      </c:pt>
                      <c:pt idx="256">
                        <c:v>59.85</c:v>
                      </c:pt>
                      <c:pt idx="257">
                        <c:v>59.85</c:v>
                      </c:pt>
                      <c:pt idx="258">
                        <c:v>59.85</c:v>
                      </c:pt>
                      <c:pt idx="259">
                        <c:v>59.85</c:v>
                      </c:pt>
                      <c:pt idx="260">
                        <c:v>59.85</c:v>
                      </c:pt>
                      <c:pt idx="261">
                        <c:v>59.85</c:v>
                      </c:pt>
                      <c:pt idx="262">
                        <c:v>59.85</c:v>
                      </c:pt>
                      <c:pt idx="263">
                        <c:v>59.85</c:v>
                      </c:pt>
                      <c:pt idx="264">
                        <c:v>59.85</c:v>
                      </c:pt>
                      <c:pt idx="265">
                        <c:v>59.85</c:v>
                      </c:pt>
                      <c:pt idx="266">
                        <c:v>59.85</c:v>
                      </c:pt>
                      <c:pt idx="267">
                        <c:v>59.85</c:v>
                      </c:pt>
                      <c:pt idx="268">
                        <c:v>59.85</c:v>
                      </c:pt>
                      <c:pt idx="269">
                        <c:v>59.85</c:v>
                      </c:pt>
                      <c:pt idx="270">
                        <c:v>59.85</c:v>
                      </c:pt>
                      <c:pt idx="271">
                        <c:v>59.85</c:v>
                      </c:pt>
                      <c:pt idx="272">
                        <c:v>59.85</c:v>
                      </c:pt>
                      <c:pt idx="273">
                        <c:v>59.85</c:v>
                      </c:pt>
                      <c:pt idx="274">
                        <c:v>59.85</c:v>
                      </c:pt>
                      <c:pt idx="275">
                        <c:v>59.85</c:v>
                      </c:pt>
                      <c:pt idx="276">
                        <c:v>59.85</c:v>
                      </c:pt>
                      <c:pt idx="277">
                        <c:v>59.85</c:v>
                      </c:pt>
                      <c:pt idx="278">
                        <c:v>59.85</c:v>
                      </c:pt>
                      <c:pt idx="279">
                        <c:v>59.85</c:v>
                      </c:pt>
                      <c:pt idx="280">
                        <c:v>59.85</c:v>
                      </c:pt>
                      <c:pt idx="281">
                        <c:v>59.85</c:v>
                      </c:pt>
                      <c:pt idx="282">
                        <c:v>59.85</c:v>
                      </c:pt>
                      <c:pt idx="283">
                        <c:v>59.85</c:v>
                      </c:pt>
                      <c:pt idx="284">
                        <c:v>59.85</c:v>
                      </c:pt>
                      <c:pt idx="285">
                        <c:v>59.85</c:v>
                      </c:pt>
                      <c:pt idx="286">
                        <c:v>59.85</c:v>
                      </c:pt>
                      <c:pt idx="287">
                        <c:v>59.85</c:v>
                      </c:pt>
                      <c:pt idx="288">
                        <c:v>59.85</c:v>
                      </c:pt>
                      <c:pt idx="289">
                        <c:v>59.85</c:v>
                      </c:pt>
                      <c:pt idx="290">
                        <c:v>59.85</c:v>
                      </c:pt>
                      <c:pt idx="291">
                        <c:v>59.85</c:v>
                      </c:pt>
                      <c:pt idx="292">
                        <c:v>59.85</c:v>
                      </c:pt>
                      <c:pt idx="293">
                        <c:v>59.85</c:v>
                      </c:pt>
                      <c:pt idx="294">
                        <c:v>59.85</c:v>
                      </c:pt>
                      <c:pt idx="295">
                        <c:v>59.85</c:v>
                      </c:pt>
                      <c:pt idx="296">
                        <c:v>59.85</c:v>
                      </c:pt>
                      <c:pt idx="297">
                        <c:v>59.85</c:v>
                      </c:pt>
                      <c:pt idx="298">
                        <c:v>59.85</c:v>
                      </c:pt>
                      <c:pt idx="299">
                        <c:v>59.85</c:v>
                      </c:pt>
                      <c:pt idx="300">
                        <c:v>59.85</c:v>
                      </c:pt>
                    </c:numCache>
                  </c:numRef>
                </c:val>
                <c:smooth val="0"/>
                <c:extLst>
                  <c:ext xmlns:c16="http://schemas.microsoft.com/office/drawing/2014/chart" uri="{C3380CC4-5D6E-409C-BE32-E72D297353CC}">
                    <c16:uniqueId val="{00000005-561D-40CE-8F89-40FF26459442}"/>
                  </c:ext>
                </c:extLst>
              </c15:ser>
            </c15:filteredLineSeries>
          </c:ext>
        </c:extLst>
      </c:lineChart>
      <c:lineChart>
        <c:grouping val="standard"/>
        <c:varyColors val="0"/>
        <c:ser>
          <c:idx val="2"/>
          <c:order val="2"/>
          <c:tx>
            <c:strRef>
              <c:f>'FFR Manual Deployment (2)'!$D$1</c:f>
              <c:strCache>
                <c:ptCount val="1"/>
                <c:pt idx="0">
                  <c:v>FFR-MW Output</c:v>
                </c:pt>
              </c:strCache>
            </c:strRef>
          </c:tx>
          <c:spPr>
            <a:ln w="28575" cap="rnd">
              <a:solidFill>
                <a:schemeClr val="accent3"/>
              </a:solidFill>
              <a:round/>
            </a:ln>
            <a:effectLst/>
          </c:spPr>
          <c:marker>
            <c:symbol val="none"/>
          </c:marker>
          <c:val>
            <c:numRef>
              <c:f>'FFR Manual Deployment (2)'!$D$2:$D$302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10</c:v>
                </c:pt>
                <c:pt idx="51">
                  <c:v>10</c:v>
                </c:pt>
                <c:pt idx="52">
                  <c:v>10</c:v>
                </c:pt>
                <c:pt idx="53">
                  <c:v>10</c:v>
                </c:pt>
                <c:pt idx="54">
                  <c:v>10</c:v>
                </c:pt>
                <c:pt idx="55">
                  <c:v>10</c:v>
                </c:pt>
                <c:pt idx="56">
                  <c:v>10</c:v>
                </c:pt>
                <c:pt idx="57">
                  <c:v>10</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10</c:v>
                </c:pt>
                <c:pt idx="82">
                  <c:v>10</c:v>
                </c:pt>
                <c:pt idx="83">
                  <c:v>10</c:v>
                </c:pt>
                <c:pt idx="84">
                  <c:v>10</c:v>
                </c:pt>
                <c:pt idx="85">
                  <c:v>10</c:v>
                </c:pt>
                <c:pt idx="86">
                  <c:v>10</c:v>
                </c:pt>
                <c:pt idx="87">
                  <c:v>10</c:v>
                </c:pt>
                <c:pt idx="88">
                  <c:v>10</c:v>
                </c:pt>
                <c:pt idx="89">
                  <c:v>10</c:v>
                </c:pt>
                <c:pt idx="90">
                  <c:v>10</c:v>
                </c:pt>
                <c:pt idx="91">
                  <c:v>10</c:v>
                </c:pt>
                <c:pt idx="92">
                  <c:v>10</c:v>
                </c:pt>
                <c:pt idx="93">
                  <c:v>10</c:v>
                </c:pt>
                <c:pt idx="94">
                  <c:v>10</c:v>
                </c:pt>
                <c:pt idx="95">
                  <c:v>10</c:v>
                </c:pt>
                <c:pt idx="96">
                  <c:v>10</c:v>
                </c:pt>
                <c:pt idx="97">
                  <c:v>10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10</c:v>
                </c:pt>
                <c:pt idx="134">
                  <c:v>10</c:v>
                </c:pt>
                <c:pt idx="135">
                  <c:v>9.9</c:v>
                </c:pt>
                <c:pt idx="136">
                  <c:v>9.8000000000000007</c:v>
                </c:pt>
                <c:pt idx="137">
                  <c:v>9.7000000000000011</c:v>
                </c:pt>
                <c:pt idx="138">
                  <c:v>9.6000000000000014</c:v>
                </c:pt>
                <c:pt idx="139">
                  <c:v>9.5000000000000018</c:v>
                </c:pt>
                <c:pt idx="140">
                  <c:v>9.4000000000000021</c:v>
                </c:pt>
                <c:pt idx="141">
                  <c:v>9.3000000000000025</c:v>
                </c:pt>
                <c:pt idx="142">
                  <c:v>9.2000000000000028</c:v>
                </c:pt>
                <c:pt idx="143">
                  <c:v>9.1000000000000032</c:v>
                </c:pt>
                <c:pt idx="144">
                  <c:v>9.0000000000000036</c:v>
                </c:pt>
                <c:pt idx="145">
                  <c:v>8.9000000000000039</c:v>
                </c:pt>
                <c:pt idx="146">
                  <c:v>8.8000000000000043</c:v>
                </c:pt>
                <c:pt idx="147">
                  <c:v>8.7000000000000046</c:v>
                </c:pt>
                <c:pt idx="148">
                  <c:v>8.600000000000005</c:v>
                </c:pt>
                <c:pt idx="149">
                  <c:v>8.5000000000000053</c:v>
                </c:pt>
                <c:pt idx="150">
                  <c:v>8.4000000000000057</c:v>
                </c:pt>
                <c:pt idx="151">
                  <c:v>8.300000000000006</c:v>
                </c:pt>
                <c:pt idx="152">
                  <c:v>8.2000000000000064</c:v>
                </c:pt>
                <c:pt idx="153">
                  <c:v>8.1000000000000068</c:v>
                </c:pt>
                <c:pt idx="154">
                  <c:v>8.0000000000000071</c:v>
                </c:pt>
                <c:pt idx="155">
                  <c:v>7.9000000000000075</c:v>
                </c:pt>
                <c:pt idx="156">
                  <c:v>7.8000000000000078</c:v>
                </c:pt>
                <c:pt idx="157">
                  <c:v>7.7000000000000082</c:v>
                </c:pt>
                <c:pt idx="158">
                  <c:v>7.6000000000000085</c:v>
                </c:pt>
                <c:pt idx="159">
                  <c:v>7.5000000000000089</c:v>
                </c:pt>
                <c:pt idx="160">
                  <c:v>7.4000000000000092</c:v>
                </c:pt>
                <c:pt idx="161">
                  <c:v>7.3000000000000096</c:v>
                </c:pt>
                <c:pt idx="162">
                  <c:v>7.2000000000000099</c:v>
                </c:pt>
                <c:pt idx="163">
                  <c:v>7.1000000000000103</c:v>
                </c:pt>
                <c:pt idx="164">
                  <c:v>7.0000000000000107</c:v>
                </c:pt>
                <c:pt idx="165">
                  <c:v>6.900000000000011</c:v>
                </c:pt>
                <c:pt idx="166">
                  <c:v>6.8000000000000114</c:v>
                </c:pt>
                <c:pt idx="167">
                  <c:v>6.7000000000000117</c:v>
                </c:pt>
                <c:pt idx="168">
                  <c:v>6.6000000000000121</c:v>
                </c:pt>
                <c:pt idx="169">
                  <c:v>6.5000000000000124</c:v>
                </c:pt>
                <c:pt idx="170">
                  <c:v>6.4000000000000128</c:v>
                </c:pt>
                <c:pt idx="171">
                  <c:v>6.3000000000000131</c:v>
                </c:pt>
                <c:pt idx="172">
                  <c:v>6.2000000000000135</c:v>
                </c:pt>
                <c:pt idx="173">
                  <c:v>6.1000000000000139</c:v>
                </c:pt>
                <c:pt idx="174">
                  <c:v>6.0000000000000142</c:v>
                </c:pt>
                <c:pt idx="175">
                  <c:v>5.9000000000000146</c:v>
                </c:pt>
                <c:pt idx="176">
                  <c:v>5.8000000000000149</c:v>
                </c:pt>
                <c:pt idx="177">
                  <c:v>5.7000000000000153</c:v>
                </c:pt>
                <c:pt idx="178">
                  <c:v>5.6000000000000156</c:v>
                </c:pt>
                <c:pt idx="179">
                  <c:v>5.500000000000016</c:v>
                </c:pt>
                <c:pt idx="180">
                  <c:v>5.4000000000000163</c:v>
                </c:pt>
                <c:pt idx="181">
                  <c:v>5.3000000000000167</c:v>
                </c:pt>
                <c:pt idx="182">
                  <c:v>5.2000000000000171</c:v>
                </c:pt>
                <c:pt idx="183">
                  <c:v>5.1000000000000174</c:v>
                </c:pt>
                <c:pt idx="184">
                  <c:v>5.0000000000000178</c:v>
                </c:pt>
                <c:pt idx="185">
                  <c:v>4.9000000000000181</c:v>
                </c:pt>
                <c:pt idx="186">
                  <c:v>4.8000000000000185</c:v>
                </c:pt>
                <c:pt idx="187">
                  <c:v>4.7000000000000188</c:v>
                </c:pt>
                <c:pt idx="188">
                  <c:v>4.6000000000000192</c:v>
                </c:pt>
                <c:pt idx="189">
                  <c:v>4.5000000000000195</c:v>
                </c:pt>
                <c:pt idx="190">
                  <c:v>4.4000000000000199</c:v>
                </c:pt>
                <c:pt idx="191">
                  <c:v>4.3000000000000203</c:v>
                </c:pt>
                <c:pt idx="192">
                  <c:v>4.2000000000000206</c:v>
                </c:pt>
                <c:pt idx="193">
                  <c:v>4.100000000000021</c:v>
                </c:pt>
                <c:pt idx="194">
                  <c:v>4.0000000000000213</c:v>
                </c:pt>
                <c:pt idx="195">
                  <c:v>3.9000000000000212</c:v>
                </c:pt>
                <c:pt idx="196">
                  <c:v>3.8000000000000211</c:v>
                </c:pt>
                <c:pt idx="197">
                  <c:v>3.700000000000021</c:v>
                </c:pt>
                <c:pt idx="198">
                  <c:v>3.600000000000021</c:v>
                </c:pt>
                <c:pt idx="199">
                  <c:v>3.5000000000000209</c:v>
                </c:pt>
                <c:pt idx="200">
                  <c:v>3.4000000000000208</c:v>
                </c:pt>
                <c:pt idx="201">
                  <c:v>3.3000000000000207</c:v>
                </c:pt>
                <c:pt idx="202">
                  <c:v>3.2000000000000206</c:v>
                </c:pt>
                <c:pt idx="203">
                  <c:v>3.1000000000000205</c:v>
                </c:pt>
                <c:pt idx="204">
                  <c:v>3.0000000000000204</c:v>
                </c:pt>
                <c:pt idx="205">
                  <c:v>2.9000000000000203</c:v>
                </c:pt>
                <c:pt idx="206">
                  <c:v>2.8000000000000203</c:v>
                </c:pt>
                <c:pt idx="207">
                  <c:v>2.7000000000000202</c:v>
                </c:pt>
                <c:pt idx="208">
                  <c:v>2.6000000000000201</c:v>
                </c:pt>
                <c:pt idx="209">
                  <c:v>2.50000000000002</c:v>
                </c:pt>
                <c:pt idx="210">
                  <c:v>2.4000000000000199</c:v>
                </c:pt>
                <c:pt idx="211">
                  <c:v>2.3000000000000198</c:v>
                </c:pt>
                <c:pt idx="212">
                  <c:v>2.2000000000000197</c:v>
                </c:pt>
                <c:pt idx="213">
                  <c:v>2.1000000000000196</c:v>
                </c:pt>
                <c:pt idx="214">
                  <c:v>2.0000000000000195</c:v>
                </c:pt>
                <c:pt idx="215">
                  <c:v>1.9000000000000195</c:v>
                </c:pt>
                <c:pt idx="216">
                  <c:v>1.8000000000000194</c:v>
                </c:pt>
                <c:pt idx="217">
                  <c:v>1.7000000000000193</c:v>
                </c:pt>
                <c:pt idx="218">
                  <c:v>1.6000000000000192</c:v>
                </c:pt>
                <c:pt idx="219">
                  <c:v>1.5000000000000191</c:v>
                </c:pt>
                <c:pt idx="220">
                  <c:v>1.400000000000019</c:v>
                </c:pt>
                <c:pt idx="221">
                  <c:v>1.3000000000000189</c:v>
                </c:pt>
                <c:pt idx="222">
                  <c:v>1.2000000000000188</c:v>
                </c:pt>
                <c:pt idx="223">
                  <c:v>1.1000000000000187</c:v>
                </c:pt>
                <c:pt idx="224">
                  <c:v>1.0000000000000187</c:v>
                </c:pt>
                <c:pt idx="225">
                  <c:v>0.90000000000001867</c:v>
                </c:pt>
                <c:pt idx="226">
                  <c:v>0.8000000000000187</c:v>
                </c:pt>
                <c:pt idx="227">
                  <c:v>0.70000000000001872</c:v>
                </c:pt>
                <c:pt idx="228">
                  <c:v>0.60000000000001874</c:v>
                </c:pt>
                <c:pt idx="229">
                  <c:v>0.50000000000001876</c:v>
                </c:pt>
                <c:pt idx="230">
                  <c:v>0.40000000000001878</c:v>
                </c:pt>
                <c:pt idx="231">
                  <c:v>0.30000000000001881</c:v>
                </c:pt>
                <c:pt idx="232">
                  <c:v>0.2000000000000188</c:v>
                </c:pt>
                <c:pt idx="233">
                  <c:v>0.1000000000000188</c:v>
                </c:pt>
                <c:pt idx="234">
                  <c:v>1.8790524691780774E-14</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1-561D-40CE-8F89-40FF26459442}"/>
            </c:ext>
          </c:extLst>
        </c:ser>
        <c:ser>
          <c:idx val="3"/>
          <c:order val="3"/>
          <c:tx>
            <c:strRef>
              <c:f>'FFR Manual Deployment (2)'!$E$1</c:f>
              <c:strCache>
                <c:ptCount val="1"/>
                <c:pt idx="0">
                  <c:v>SCED BP</c:v>
                </c:pt>
              </c:strCache>
            </c:strRef>
          </c:tx>
          <c:spPr>
            <a:ln w="28575" cap="rnd">
              <a:solidFill>
                <a:schemeClr val="accent4"/>
              </a:solidFill>
              <a:round/>
            </a:ln>
            <a:effectLst/>
          </c:spPr>
          <c:marker>
            <c:symbol val="none"/>
          </c:marker>
          <c:val>
            <c:numRef>
              <c:f>'FFR Manual Deployment (2)'!$E$2:$E$302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pt idx="100">
                  <c:v>0</c:v>
                </c:pt>
                <c:pt idx="101">
                  <c:v>0</c:v>
                </c:pt>
                <c:pt idx="102">
                  <c:v>0</c:v>
                </c:pt>
                <c:pt idx="103">
                  <c:v>0</c:v>
                </c:pt>
                <c:pt idx="104">
                  <c:v>0</c:v>
                </c:pt>
                <c:pt idx="105">
                  <c:v>0</c:v>
                </c:pt>
                <c:pt idx="106">
                  <c:v>0</c:v>
                </c:pt>
                <c:pt idx="107">
                  <c:v>0</c:v>
                </c:pt>
                <c:pt idx="108">
                  <c:v>0</c:v>
                </c:pt>
                <c:pt idx="109">
                  <c:v>0</c:v>
                </c:pt>
                <c:pt idx="110">
                  <c:v>0</c:v>
                </c:pt>
                <c:pt idx="111">
                  <c:v>0</c:v>
                </c:pt>
                <c:pt idx="112">
                  <c:v>0</c:v>
                </c:pt>
                <c:pt idx="113">
                  <c:v>0</c:v>
                </c:pt>
                <c:pt idx="114">
                  <c:v>0</c:v>
                </c:pt>
                <c:pt idx="115">
                  <c:v>0</c:v>
                </c:pt>
                <c:pt idx="116">
                  <c:v>0</c:v>
                </c:pt>
                <c:pt idx="117">
                  <c:v>0</c:v>
                </c:pt>
                <c:pt idx="118">
                  <c:v>0</c:v>
                </c:pt>
                <c:pt idx="119">
                  <c:v>0</c:v>
                </c:pt>
                <c:pt idx="120">
                  <c:v>0</c:v>
                </c:pt>
                <c:pt idx="121">
                  <c:v>0</c:v>
                </c:pt>
                <c:pt idx="122">
                  <c:v>0</c:v>
                </c:pt>
                <c:pt idx="123">
                  <c:v>0</c:v>
                </c:pt>
                <c:pt idx="124">
                  <c:v>0</c:v>
                </c:pt>
                <c:pt idx="125">
                  <c:v>0</c:v>
                </c:pt>
                <c:pt idx="126">
                  <c:v>0</c:v>
                </c:pt>
                <c:pt idx="127">
                  <c:v>0</c:v>
                </c:pt>
                <c:pt idx="128">
                  <c:v>0</c:v>
                </c:pt>
                <c:pt idx="129">
                  <c:v>0</c:v>
                </c:pt>
                <c:pt idx="130">
                  <c:v>0</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2-561D-40CE-8F89-40FF26459442}"/>
            </c:ext>
          </c:extLst>
        </c:ser>
        <c:ser>
          <c:idx val="4"/>
          <c:order val="4"/>
          <c:tx>
            <c:strRef>
              <c:f>'FFR Manual Deployment (2)'!$F$1</c:f>
              <c:strCache>
                <c:ptCount val="1"/>
                <c:pt idx="0">
                  <c:v>UDSP</c:v>
                </c:pt>
              </c:strCache>
            </c:strRef>
          </c:tx>
          <c:spPr>
            <a:ln w="28575" cap="rnd">
              <a:solidFill>
                <a:schemeClr val="accent5"/>
              </a:solidFill>
              <a:round/>
            </a:ln>
            <a:effectLst/>
          </c:spPr>
          <c:marker>
            <c:symbol val="none"/>
          </c:marker>
          <c:val>
            <c:numRef>
              <c:f>'FFR Manual Deployment (2)'!$F$2:$F$302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10</c:v>
                </c:pt>
                <c:pt idx="53">
                  <c:v>10</c:v>
                </c:pt>
                <c:pt idx="54">
                  <c:v>10</c:v>
                </c:pt>
                <c:pt idx="55">
                  <c:v>10</c:v>
                </c:pt>
                <c:pt idx="56">
                  <c:v>10</c:v>
                </c:pt>
                <c:pt idx="57">
                  <c:v>10</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10</c:v>
                </c:pt>
                <c:pt idx="82">
                  <c:v>10</c:v>
                </c:pt>
                <c:pt idx="83">
                  <c:v>10</c:v>
                </c:pt>
                <c:pt idx="84">
                  <c:v>10</c:v>
                </c:pt>
                <c:pt idx="85">
                  <c:v>10</c:v>
                </c:pt>
                <c:pt idx="86">
                  <c:v>10</c:v>
                </c:pt>
                <c:pt idx="87">
                  <c:v>10</c:v>
                </c:pt>
                <c:pt idx="88">
                  <c:v>10</c:v>
                </c:pt>
                <c:pt idx="89">
                  <c:v>10</c:v>
                </c:pt>
                <c:pt idx="90">
                  <c:v>10</c:v>
                </c:pt>
                <c:pt idx="91">
                  <c:v>10</c:v>
                </c:pt>
                <c:pt idx="92">
                  <c:v>10</c:v>
                </c:pt>
                <c:pt idx="93">
                  <c:v>10</c:v>
                </c:pt>
                <c:pt idx="94">
                  <c:v>10</c:v>
                </c:pt>
                <c:pt idx="95">
                  <c:v>10</c:v>
                </c:pt>
                <c:pt idx="96">
                  <c:v>10</c:v>
                </c:pt>
                <c:pt idx="97">
                  <c:v>10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9.9</c:v>
                </c:pt>
                <c:pt idx="134">
                  <c:v>9.8000000000000007</c:v>
                </c:pt>
                <c:pt idx="135">
                  <c:v>9.7000000000000011</c:v>
                </c:pt>
                <c:pt idx="136">
                  <c:v>9.6000000000000014</c:v>
                </c:pt>
                <c:pt idx="137">
                  <c:v>9.5000000000000018</c:v>
                </c:pt>
                <c:pt idx="138">
                  <c:v>9.4000000000000021</c:v>
                </c:pt>
                <c:pt idx="139">
                  <c:v>9.3000000000000025</c:v>
                </c:pt>
                <c:pt idx="140">
                  <c:v>9.2000000000000028</c:v>
                </c:pt>
                <c:pt idx="141">
                  <c:v>9.1000000000000032</c:v>
                </c:pt>
                <c:pt idx="142">
                  <c:v>9.0000000000000036</c:v>
                </c:pt>
                <c:pt idx="143">
                  <c:v>8.9000000000000039</c:v>
                </c:pt>
                <c:pt idx="144">
                  <c:v>8.8000000000000043</c:v>
                </c:pt>
                <c:pt idx="145">
                  <c:v>8.7000000000000046</c:v>
                </c:pt>
                <c:pt idx="146">
                  <c:v>8.600000000000005</c:v>
                </c:pt>
                <c:pt idx="147">
                  <c:v>8.5000000000000053</c:v>
                </c:pt>
                <c:pt idx="148">
                  <c:v>8.4000000000000057</c:v>
                </c:pt>
                <c:pt idx="149">
                  <c:v>8.300000000000006</c:v>
                </c:pt>
                <c:pt idx="150">
                  <c:v>8.2000000000000064</c:v>
                </c:pt>
                <c:pt idx="151">
                  <c:v>8.1000000000000068</c:v>
                </c:pt>
                <c:pt idx="152">
                  <c:v>8.0000000000000071</c:v>
                </c:pt>
                <c:pt idx="153">
                  <c:v>7.9000000000000075</c:v>
                </c:pt>
                <c:pt idx="154">
                  <c:v>7.8000000000000078</c:v>
                </c:pt>
                <c:pt idx="155">
                  <c:v>7.7000000000000082</c:v>
                </c:pt>
                <c:pt idx="156">
                  <c:v>7.6000000000000085</c:v>
                </c:pt>
                <c:pt idx="157">
                  <c:v>7.5000000000000089</c:v>
                </c:pt>
                <c:pt idx="158">
                  <c:v>7.4000000000000092</c:v>
                </c:pt>
                <c:pt idx="159">
                  <c:v>7.3000000000000096</c:v>
                </c:pt>
                <c:pt idx="160">
                  <c:v>7.2000000000000099</c:v>
                </c:pt>
                <c:pt idx="161">
                  <c:v>7.1000000000000103</c:v>
                </c:pt>
                <c:pt idx="162">
                  <c:v>7.0000000000000107</c:v>
                </c:pt>
                <c:pt idx="163">
                  <c:v>6.900000000000011</c:v>
                </c:pt>
                <c:pt idx="164">
                  <c:v>6.8000000000000114</c:v>
                </c:pt>
                <c:pt idx="165">
                  <c:v>6.7000000000000117</c:v>
                </c:pt>
                <c:pt idx="166">
                  <c:v>6.6000000000000121</c:v>
                </c:pt>
                <c:pt idx="167">
                  <c:v>6.5000000000000124</c:v>
                </c:pt>
                <c:pt idx="168">
                  <c:v>6.4000000000000128</c:v>
                </c:pt>
                <c:pt idx="169">
                  <c:v>6.3000000000000131</c:v>
                </c:pt>
                <c:pt idx="170">
                  <c:v>6.2000000000000135</c:v>
                </c:pt>
                <c:pt idx="171">
                  <c:v>6.1000000000000139</c:v>
                </c:pt>
                <c:pt idx="172">
                  <c:v>6.0000000000000142</c:v>
                </c:pt>
                <c:pt idx="173">
                  <c:v>5.9000000000000146</c:v>
                </c:pt>
                <c:pt idx="174">
                  <c:v>5.8000000000000149</c:v>
                </c:pt>
                <c:pt idx="175">
                  <c:v>5.7000000000000153</c:v>
                </c:pt>
                <c:pt idx="176">
                  <c:v>5.6000000000000156</c:v>
                </c:pt>
                <c:pt idx="177">
                  <c:v>5.500000000000016</c:v>
                </c:pt>
                <c:pt idx="178">
                  <c:v>5.4000000000000163</c:v>
                </c:pt>
                <c:pt idx="179">
                  <c:v>5.3000000000000167</c:v>
                </c:pt>
                <c:pt idx="180">
                  <c:v>5.2000000000000171</c:v>
                </c:pt>
                <c:pt idx="181">
                  <c:v>5.1000000000000174</c:v>
                </c:pt>
                <c:pt idx="182">
                  <c:v>5.0000000000000178</c:v>
                </c:pt>
                <c:pt idx="183">
                  <c:v>4.9000000000000181</c:v>
                </c:pt>
                <c:pt idx="184">
                  <c:v>4.8000000000000185</c:v>
                </c:pt>
                <c:pt idx="185">
                  <c:v>4.7000000000000188</c:v>
                </c:pt>
                <c:pt idx="186">
                  <c:v>4.6000000000000192</c:v>
                </c:pt>
                <c:pt idx="187">
                  <c:v>4.5000000000000195</c:v>
                </c:pt>
                <c:pt idx="188">
                  <c:v>4.4000000000000199</c:v>
                </c:pt>
                <c:pt idx="189">
                  <c:v>4.3000000000000203</c:v>
                </c:pt>
                <c:pt idx="190">
                  <c:v>4.2000000000000206</c:v>
                </c:pt>
                <c:pt idx="191">
                  <c:v>4.100000000000021</c:v>
                </c:pt>
                <c:pt idx="192">
                  <c:v>4.0000000000000213</c:v>
                </c:pt>
                <c:pt idx="193">
                  <c:v>3.9000000000000212</c:v>
                </c:pt>
                <c:pt idx="194">
                  <c:v>3.8000000000000211</c:v>
                </c:pt>
                <c:pt idx="195">
                  <c:v>3.700000000000021</c:v>
                </c:pt>
                <c:pt idx="196">
                  <c:v>3.600000000000021</c:v>
                </c:pt>
                <c:pt idx="197">
                  <c:v>3.5000000000000209</c:v>
                </c:pt>
                <c:pt idx="198">
                  <c:v>3.4000000000000208</c:v>
                </c:pt>
                <c:pt idx="199">
                  <c:v>3.3000000000000207</c:v>
                </c:pt>
                <c:pt idx="200">
                  <c:v>3.2000000000000206</c:v>
                </c:pt>
                <c:pt idx="201">
                  <c:v>3.1000000000000205</c:v>
                </c:pt>
                <c:pt idx="202">
                  <c:v>3.0000000000000204</c:v>
                </c:pt>
                <c:pt idx="203">
                  <c:v>2.9000000000000203</c:v>
                </c:pt>
                <c:pt idx="204">
                  <c:v>2.8000000000000203</c:v>
                </c:pt>
                <c:pt idx="205">
                  <c:v>2.7000000000000202</c:v>
                </c:pt>
                <c:pt idx="206">
                  <c:v>2.6000000000000201</c:v>
                </c:pt>
                <c:pt idx="207">
                  <c:v>2.50000000000002</c:v>
                </c:pt>
                <c:pt idx="208">
                  <c:v>2.4000000000000199</c:v>
                </c:pt>
                <c:pt idx="209">
                  <c:v>2.3000000000000198</c:v>
                </c:pt>
                <c:pt idx="210">
                  <c:v>2.2000000000000197</c:v>
                </c:pt>
                <c:pt idx="211">
                  <c:v>2.1000000000000196</c:v>
                </c:pt>
                <c:pt idx="212">
                  <c:v>2.0000000000000195</c:v>
                </c:pt>
                <c:pt idx="213">
                  <c:v>1.9000000000000195</c:v>
                </c:pt>
                <c:pt idx="214">
                  <c:v>1.8000000000000194</c:v>
                </c:pt>
                <c:pt idx="215">
                  <c:v>1.7000000000000193</c:v>
                </c:pt>
                <c:pt idx="216">
                  <c:v>1.6000000000000192</c:v>
                </c:pt>
                <c:pt idx="217">
                  <c:v>1.5000000000000191</c:v>
                </c:pt>
                <c:pt idx="218">
                  <c:v>1.400000000000019</c:v>
                </c:pt>
                <c:pt idx="219">
                  <c:v>1.3000000000000189</c:v>
                </c:pt>
                <c:pt idx="220">
                  <c:v>1.2000000000000188</c:v>
                </c:pt>
                <c:pt idx="221">
                  <c:v>1.1000000000000187</c:v>
                </c:pt>
                <c:pt idx="222">
                  <c:v>1.0000000000000187</c:v>
                </c:pt>
                <c:pt idx="223">
                  <c:v>0.90000000000001867</c:v>
                </c:pt>
                <c:pt idx="224">
                  <c:v>0.8000000000000187</c:v>
                </c:pt>
                <c:pt idx="225">
                  <c:v>0.70000000000001872</c:v>
                </c:pt>
                <c:pt idx="226">
                  <c:v>0.60000000000001874</c:v>
                </c:pt>
                <c:pt idx="227">
                  <c:v>0.50000000000001876</c:v>
                </c:pt>
                <c:pt idx="228">
                  <c:v>0.40000000000001878</c:v>
                </c:pt>
                <c:pt idx="229">
                  <c:v>0.30000000000001881</c:v>
                </c:pt>
                <c:pt idx="230">
                  <c:v>0.2000000000000188</c:v>
                </c:pt>
                <c:pt idx="231">
                  <c:v>0.1000000000000188</c:v>
                </c:pt>
                <c:pt idx="232">
                  <c:v>1.8790524691780774E-14</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3-561D-40CE-8F89-40FF26459442}"/>
            </c:ext>
          </c:extLst>
        </c:ser>
        <c:ser>
          <c:idx val="5"/>
          <c:order val="5"/>
          <c:tx>
            <c:strRef>
              <c:f>'FFR Manual Deployment (2)'!$G$1</c:f>
              <c:strCache>
                <c:ptCount val="1"/>
                <c:pt idx="0">
                  <c:v>FFR ICCP Instruction(FFAC)</c:v>
                </c:pt>
              </c:strCache>
            </c:strRef>
          </c:tx>
          <c:spPr>
            <a:ln w="28575" cap="rnd">
              <a:solidFill>
                <a:schemeClr val="accent6"/>
              </a:solidFill>
              <a:round/>
            </a:ln>
            <a:effectLst/>
          </c:spPr>
          <c:marker>
            <c:symbol val="none"/>
          </c:marker>
          <c:val>
            <c:numRef>
              <c:f>'FFR Manual Deployment (2)'!$G$2:$G$302</c:f>
              <c:numCache>
                <c:formatCode>General</c:formatCode>
                <c:ptCount val="3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1</c:v>
                </c:pt>
                <c:pt idx="47">
                  <c:v>1</c:v>
                </c:pt>
                <c:pt idx="48">
                  <c:v>1</c:v>
                </c:pt>
                <c:pt idx="49">
                  <c:v>1</c:v>
                </c:pt>
                <c:pt idx="50">
                  <c:v>1</c:v>
                </c:pt>
                <c:pt idx="51">
                  <c:v>1</c:v>
                </c:pt>
                <c:pt idx="52">
                  <c:v>1</c:v>
                </c:pt>
                <c:pt idx="53">
                  <c:v>1</c:v>
                </c:pt>
                <c:pt idx="54">
                  <c:v>1</c:v>
                </c:pt>
                <c:pt idx="55">
                  <c:v>1</c:v>
                </c:pt>
                <c:pt idx="56">
                  <c:v>1</c:v>
                </c:pt>
                <c:pt idx="57">
                  <c:v>1</c:v>
                </c:pt>
                <c:pt idx="58">
                  <c:v>1</c:v>
                </c:pt>
                <c:pt idx="59">
                  <c:v>1</c:v>
                </c:pt>
                <c:pt idx="60">
                  <c:v>1</c:v>
                </c:pt>
                <c:pt idx="61">
                  <c:v>1</c:v>
                </c:pt>
                <c:pt idx="62">
                  <c:v>1</c:v>
                </c:pt>
                <c:pt idx="63">
                  <c:v>1</c:v>
                </c:pt>
                <c:pt idx="64">
                  <c:v>1</c:v>
                </c:pt>
                <c:pt idx="65">
                  <c:v>1</c:v>
                </c:pt>
                <c:pt idx="66">
                  <c:v>1</c:v>
                </c:pt>
                <c:pt idx="67">
                  <c:v>1</c:v>
                </c:pt>
                <c:pt idx="68">
                  <c:v>1</c:v>
                </c:pt>
                <c:pt idx="69">
                  <c:v>1</c:v>
                </c:pt>
                <c:pt idx="70">
                  <c:v>1</c:v>
                </c:pt>
                <c:pt idx="71">
                  <c:v>1</c:v>
                </c:pt>
                <c:pt idx="72">
                  <c:v>1</c:v>
                </c:pt>
                <c:pt idx="73">
                  <c:v>1</c:v>
                </c:pt>
                <c:pt idx="74">
                  <c:v>1</c:v>
                </c:pt>
                <c:pt idx="75">
                  <c:v>1</c:v>
                </c:pt>
                <c:pt idx="76">
                  <c:v>1</c:v>
                </c:pt>
                <c:pt idx="77">
                  <c:v>1</c:v>
                </c:pt>
                <c:pt idx="78">
                  <c:v>1</c:v>
                </c:pt>
                <c:pt idx="79">
                  <c:v>1</c:v>
                </c:pt>
                <c:pt idx="80">
                  <c:v>1</c:v>
                </c:pt>
                <c:pt idx="81">
                  <c:v>1</c:v>
                </c:pt>
                <c:pt idx="82">
                  <c:v>1</c:v>
                </c:pt>
                <c:pt idx="83">
                  <c:v>1</c:v>
                </c:pt>
                <c:pt idx="84">
                  <c:v>1</c:v>
                </c:pt>
                <c:pt idx="85">
                  <c:v>1</c:v>
                </c:pt>
                <c:pt idx="86">
                  <c:v>1</c:v>
                </c:pt>
                <c:pt idx="87">
                  <c:v>1</c:v>
                </c:pt>
                <c:pt idx="88">
                  <c:v>1</c:v>
                </c:pt>
                <c:pt idx="89">
                  <c:v>1</c:v>
                </c:pt>
                <c:pt idx="90">
                  <c:v>1</c:v>
                </c:pt>
                <c:pt idx="91">
                  <c:v>1</c:v>
                </c:pt>
                <c:pt idx="92">
                  <c:v>1</c:v>
                </c:pt>
                <c:pt idx="93">
                  <c:v>1</c:v>
                </c:pt>
                <c:pt idx="94">
                  <c:v>1</c:v>
                </c:pt>
                <c:pt idx="95">
                  <c:v>1</c:v>
                </c:pt>
                <c:pt idx="96">
                  <c:v>1</c:v>
                </c:pt>
                <c:pt idx="97">
                  <c:v>1</c:v>
                </c:pt>
                <c:pt idx="98">
                  <c:v>1</c:v>
                </c:pt>
                <c:pt idx="99">
                  <c:v>1</c:v>
                </c:pt>
                <c:pt idx="100">
                  <c:v>1</c:v>
                </c:pt>
                <c:pt idx="101">
                  <c:v>1</c:v>
                </c:pt>
                <c:pt idx="102">
                  <c:v>1</c:v>
                </c:pt>
                <c:pt idx="103">
                  <c:v>1</c:v>
                </c:pt>
                <c:pt idx="104">
                  <c:v>1</c:v>
                </c:pt>
                <c:pt idx="105">
                  <c:v>1</c:v>
                </c:pt>
                <c:pt idx="106">
                  <c:v>1</c:v>
                </c:pt>
                <c:pt idx="107">
                  <c:v>1</c:v>
                </c:pt>
                <c:pt idx="108">
                  <c:v>1</c:v>
                </c:pt>
                <c:pt idx="109">
                  <c:v>1</c:v>
                </c:pt>
                <c:pt idx="110">
                  <c:v>1</c:v>
                </c:pt>
                <c:pt idx="111">
                  <c:v>1</c:v>
                </c:pt>
                <c:pt idx="112">
                  <c:v>1</c:v>
                </c:pt>
                <c:pt idx="113">
                  <c:v>1</c:v>
                </c:pt>
                <c:pt idx="114">
                  <c:v>1</c:v>
                </c:pt>
                <c:pt idx="115">
                  <c:v>1</c:v>
                </c:pt>
                <c:pt idx="116">
                  <c:v>1</c:v>
                </c:pt>
                <c:pt idx="117">
                  <c:v>1</c:v>
                </c:pt>
                <c:pt idx="118">
                  <c:v>1</c:v>
                </c:pt>
                <c:pt idx="119">
                  <c:v>1</c:v>
                </c:pt>
                <c:pt idx="120">
                  <c:v>1</c:v>
                </c:pt>
                <c:pt idx="121">
                  <c:v>1</c:v>
                </c:pt>
                <c:pt idx="122">
                  <c:v>1</c:v>
                </c:pt>
                <c:pt idx="123">
                  <c:v>1</c:v>
                </c:pt>
                <c:pt idx="124">
                  <c:v>1</c:v>
                </c:pt>
                <c:pt idx="125">
                  <c:v>1</c:v>
                </c:pt>
                <c:pt idx="126">
                  <c:v>1</c:v>
                </c:pt>
                <c:pt idx="127">
                  <c:v>1</c:v>
                </c:pt>
                <c:pt idx="128">
                  <c:v>1</c:v>
                </c:pt>
                <c:pt idx="129">
                  <c:v>1</c:v>
                </c:pt>
                <c:pt idx="130">
                  <c:v>1</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numCache>
            </c:numRef>
          </c:val>
          <c:smooth val="0"/>
          <c:extLst>
            <c:ext xmlns:c16="http://schemas.microsoft.com/office/drawing/2014/chart" uri="{C3380CC4-5D6E-409C-BE32-E72D297353CC}">
              <c16:uniqueId val="{00000004-561D-40CE-8F89-40FF26459442}"/>
            </c:ext>
          </c:extLst>
        </c:ser>
        <c:dLbls>
          <c:showLegendKey val="0"/>
          <c:showVal val="0"/>
          <c:showCatName val="0"/>
          <c:showSerName val="0"/>
          <c:showPercent val="0"/>
          <c:showBubbleSize val="0"/>
        </c:dLbls>
        <c:marker val="1"/>
        <c:smooth val="0"/>
        <c:axId val="1254355071"/>
        <c:axId val="1345555151"/>
      </c:lineChart>
      <c:catAx>
        <c:axId val="1340210671"/>
        <c:scaling>
          <c:orientation val="minMax"/>
        </c:scaling>
        <c:delete val="1"/>
        <c:axPos val="b"/>
        <c:majorGridlines>
          <c:spPr>
            <a:ln w="9525" cap="flat" cmpd="sng" algn="ctr">
              <a:noFill/>
              <a:round/>
            </a:ln>
            <a:effectLst/>
          </c:spPr>
        </c:majorGridlines>
        <c:majorTickMark val="none"/>
        <c:minorTickMark val="none"/>
        <c:tickLblPos val="nextTo"/>
        <c:crossAx val="1340207311"/>
        <c:crosses val="autoZero"/>
        <c:auto val="1"/>
        <c:lblAlgn val="ctr"/>
        <c:lblOffset val="100"/>
        <c:noMultiLvlLbl val="0"/>
      </c:catAx>
      <c:valAx>
        <c:axId val="1340207311"/>
        <c:scaling>
          <c:orientation val="minMax"/>
          <c:min val="59.89"/>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40210671"/>
        <c:crosses val="autoZero"/>
        <c:crossBetween val="between"/>
      </c:valAx>
      <c:valAx>
        <c:axId val="1345555151"/>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54355071"/>
        <c:crosses val="max"/>
        <c:crossBetween val="between"/>
      </c:valAx>
      <c:catAx>
        <c:axId val="1254355071"/>
        <c:scaling>
          <c:orientation val="minMax"/>
        </c:scaling>
        <c:delete val="1"/>
        <c:axPos val="b"/>
        <c:majorTickMark val="out"/>
        <c:minorTickMark val="none"/>
        <c:tickLblPos val="nextTo"/>
        <c:crossAx val="1345555151"/>
        <c:crosses val="autoZero"/>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'ONSC Automatic Deployment'!$B$1</c:f>
              <c:strCache>
                <c:ptCount val="1"/>
                <c:pt idx="0">
                  <c:v>ERCOT Frequency </c:v>
                </c:pt>
              </c:strCache>
            </c:strRef>
          </c:tx>
          <c:spPr>
            <a:ln w="28575" cap="rnd">
              <a:solidFill>
                <a:srgbClr val="C00000"/>
              </a:solidFill>
              <a:round/>
            </a:ln>
            <a:effectLst/>
          </c:spPr>
          <c:marker>
            <c:symbol val="none"/>
          </c:marker>
          <c:val>
            <c:numRef>
              <c:f>'ONSC Automatic Deployment'!$B$2:$B$601</c:f>
              <c:numCache>
                <c:formatCode>General</c:formatCode>
                <c:ptCount val="600"/>
                <c:pt idx="0">
                  <c:v>60.006999969482422</c:v>
                </c:pt>
                <c:pt idx="1">
                  <c:v>60.007999420166016</c:v>
                </c:pt>
                <c:pt idx="2">
                  <c:v>60.008998870849609</c:v>
                </c:pt>
                <c:pt idx="3">
                  <c:v>60.009998321533203</c:v>
                </c:pt>
                <c:pt idx="4">
                  <c:v>60.012001037597656</c:v>
                </c:pt>
                <c:pt idx="5">
                  <c:v>60.01300048828125</c:v>
                </c:pt>
                <c:pt idx="6">
                  <c:v>60.01300048828125</c:v>
                </c:pt>
                <c:pt idx="7">
                  <c:v>60.012001037597656</c:v>
                </c:pt>
                <c:pt idx="8">
                  <c:v>60.01300048828125</c:v>
                </c:pt>
                <c:pt idx="9">
                  <c:v>60.01300048828125</c:v>
                </c:pt>
                <c:pt idx="10">
                  <c:v>60.012001037597656</c:v>
                </c:pt>
                <c:pt idx="11">
                  <c:v>60.012001037597656</c:v>
                </c:pt>
                <c:pt idx="12">
                  <c:v>60.012001037597656</c:v>
                </c:pt>
                <c:pt idx="13">
                  <c:v>60.012001037597656</c:v>
                </c:pt>
                <c:pt idx="14">
                  <c:v>60.011001586914063</c:v>
                </c:pt>
                <c:pt idx="15">
                  <c:v>60.011001586914063</c:v>
                </c:pt>
                <c:pt idx="16">
                  <c:v>60.011001586914063</c:v>
                </c:pt>
                <c:pt idx="17">
                  <c:v>60.011001586914063</c:v>
                </c:pt>
                <c:pt idx="18">
                  <c:v>60.011001586914063</c:v>
                </c:pt>
                <c:pt idx="19">
                  <c:v>60.011001586914063</c:v>
                </c:pt>
                <c:pt idx="20">
                  <c:v>60.009998321533203</c:v>
                </c:pt>
                <c:pt idx="21">
                  <c:v>60.009998321533203</c:v>
                </c:pt>
                <c:pt idx="22">
                  <c:v>60.008998870849609</c:v>
                </c:pt>
                <c:pt idx="23">
                  <c:v>60.008998870849609</c:v>
                </c:pt>
                <c:pt idx="24">
                  <c:v>60.008998870849609</c:v>
                </c:pt>
                <c:pt idx="25">
                  <c:v>60.006999969482422</c:v>
                </c:pt>
                <c:pt idx="26">
                  <c:v>60.005001068115234</c:v>
                </c:pt>
                <c:pt idx="27">
                  <c:v>60.004001617431641</c:v>
                </c:pt>
                <c:pt idx="28">
                  <c:v>60.004001617431641</c:v>
                </c:pt>
                <c:pt idx="29">
                  <c:v>60.004001617431641</c:v>
                </c:pt>
                <c:pt idx="30">
                  <c:v>60.002998352050781</c:v>
                </c:pt>
                <c:pt idx="31">
                  <c:v>60.002998352050781</c:v>
                </c:pt>
                <c:pt idx="32">
                  <c:v>60.004001617431641</c:v>
                </c:pt>
                <c:pt idx="33">
                  <c:v>60.005001068115234</c:v>
                </c:pt>
                <c:pt idx="34">
                  <c:v>60.005001068115234</c:v>
                </c:pt>
                <c:pt idx="35">
                  <c:v>60.006000518798828</c:v>
                </c:pt>
                <c:pt idx="36">
                  <c:v>60.006999969482422</c:v>
                </c:pt>
                <c:pt idx="37">
                  <c:v>60.008998870849609</c:v>
                </c:pt>
                <c:pt idx="38">
                  <c:v>60.009998321533203</c:v>
                </c:pt>
                <c:pt idx="39">
                  <c:v>60.009998321533203</c:v>
                </c:pt>
                <c:pt idx="40">
                  <c:v>60.011001586914063</c:v>
                </c:pt>
                <c:pt idx="41">
                  <c:v>60.01300048828125</c:v>
                </c:pt>
                <c:pt idx="42">
                  <c:v>60.01300048828125</c:v>
                </c:pt>
                <c:pt idx="43">
                  <c:v>60.012001037597656</c:v>
                </c:pt>
                <c:pt idx="44">
                  <c:v>60.012001037597656</c:v>
                </c:pt>
                <c:pt idx="45">
                  <c:v>60.011001586914063</c:v>
                </c:pt>
                <c:pt idx="46">
                  <c:v>60.009998321533203</c:v>
                </c:pt>
                <c:pt idx="47">
                  <c:v>60.008998870849609</c:v>
                </c:pt>
                <c:pt idx="48">
                  <c:v>60.007999420166016</c:v>
                </c:pt>
                <c:pt idx="49">
                  <c:v>60.006000518798828</c:v>
                </c:pt>
                <c:pt idx="50">
                  <c:v>60.004001617431641</c:v>
                </c:pt>
                <c:pt idx="51">
                  <c:v>60.002998352050781</c:v>
                </c:pt>
                <c:pt idx="52">
                  <c:v>60.000999450683594</c:v>
                </c:pt>
                <c:pt idx="53">
                  <c:v>60.000999450683594</c:v>
                </c:pt>
                <c:pt idx="54">
                  <c:v>60.000999450683594</c:v>
                </c:pt>
                <c:pt idx="55">
                  <c:v>60.000999450683594</c:v>
                </c:pt>
                <c:pt idx="56">
                  <c:v>60.000999450683594</c:v>
                </c:pt>
                <c:pt idx="57">
                  <c:v>60.000999450683594</c:v>
                </c:pt>
                <c:pt idx="58">
                  <c:v>60</c:v>
                </c:pt>
                <c:pt idx="59">
                  <c:v>60.001998901367188</c:v>
                </c:pt>
                <c:pt idx="60">
                  <c:v>60.001998901367188</c:v>
                </c:pt>
                <c:pt idx="61">
                  <c:v>60.000999450683594</c:v>
                </c:pt>
                <c:pt idx="62">
                  <c:v>60.001998901367188</c:v>
                </c:pt>
                <c:pt idx="63">
                  <c:v>60.005001068115234</c:v>
                </c:pt>
                <c:pt idx="64">
                  <c:v>60.004001617431641</c:v>
                </c:pt>
                <c:pt idx="65">
                  <c:v>60.004001617431641</c:v>
                </c:pt>
                <c:pt idx="66">
                  <c:v>60.004001617431641</c:v>
                </c:pt>
                <c:pt idx="67">
                  <c:v>60.006000518798828</c:v>
                </c:pt>
                <c:pt idx="68">
                  <c:v>60.006999969482422</c:v>
                </c:pt>
                <c:pt idx="69">
                  <c:v>60.006000518798828</c:v>
                </c:pt>
                <c:pt idx="70">
                  <c:v>60.006999969482422</c:v>
                </c:pt>
                <c:pt idx="71">
                  <c:v>60.006999969482422</c:v>
                </c:pt>
                <c:pt idx="72">
                  <c:v>60.006000518798828</c:v>
                </c:pt>
                <c:pt idx="73">
                  <c:v>60.006000518798828</c:v>
                </c:pt>
                <c:pt idx="74">
                  <c:v>60.005001068115234</c:v>
                </c:pt>
                <c:pt idx="75">
                  <c:v>60.004001617431641</c:v>
                </c:pt>
                <c:pt idx="76">
                  <c:v>60.002998352050781</c:v>
                </c:pt>
                <c:pt idx="77">
                  <c:v>60.001998901367188</c:v>
                </c:pt>
                <c:pt idx="78">
                  <c:v>60.000999450683594</c:v>
                </c:pt>
                <c:pt idx="79">
                  <c:v>60.000999450683594</c:v>
                </c:pt>
                <c:pt idx="80">
                  <c:v>60.000999450683594</c:v>
                </c:pt>
                <c:pt idx="81">
                  <c:v>59.999000549316406</c:v>
                </c:pt>
                <c:pt idx="82">
                  <c:v>59.995998382568359</c:v>
                </c:pt>
                <c:pt idx="83">
                  <c:v>59.993999481201172</c:v>
                </c:pt>
                <c:pt idx="84">
                  <c:v>59.992000579833984</c:v>
                </c:pt>
                <c:pt idx="85">
                  <c:v>59.990001678466797</c:v>
                </c:pt>
                <c:pt idx="86">
                  <c:v>59.988998413085938</c:v>
                </c:pt>
                <c:pt idx="87">
                  <c:v>59.98699951171875</c:v>
                </c:pt>
                <c:pt idx="88">
                  <c:v>59.985000610351563</c:v>
                </c:pt>
                <c:pt idx="89">
                  <c:v>59.983001708984375</c:v>
                </c:pt>
                <c:pt idx="90">
                  <c:v>59.983001708984375</c:v>
                </c:pt>
                <c:pt idx="91">
                  <c:v>59.983001708984375</c:v>
                </c:pt>
                <c:pt idx="92">
                  <c:v>59.983001708984375</c:v>
                </c:pt>
                <c:pt idx="93">
                  <c:v>59.981998443603516</c:v>
                </c:pt>
                <c:pt idx="94">
                  <c:v>59.983001708984375</c:v>
                </c:pt>
                <c:pt idx="95">
                  <c:v>59.966999053955078</c:v>
                </c:pt>
                <c:pt idx="96">
                  <c:v>59.897998809814453</c:v>
                </c:pt>
                <c:pt idx="97">
                  <c:v>59.834999084472656</c:v>
                </c:pt>
                <c:pt idx="98">
                  <c:v>59.798000335693359</c:v>
                </c:pt>
                <c:pt idx="99">
                  <c:v>59.7760009765625</c:v>
                </c:pt>
                <c:pt idx="100">
                  <c:v>59.764999389648438</c:v>
                </c:pt>
                <c:pt idx="101">
                  <c:v>59.762001037597656</c:v>
                </c:pt>
                <c:pt idx="102">
                  <c:v>59.769001007080078</c:v>
                </c:pt>
                <c:pt idx="103">
                  <c:v>59.779998779296875</c:v>
                </c:pt>
                <c:pt idx="104">
                  <c:v>59.797000885009766</c:v>
                </c:pt>
                <c:pt idx="105">
                  <c:v>59.819999694824219</c:v>
                </c:pt>
                <c:pt idx="106">
                  <c:v>59.839000701904297</c:v>
                </c:pt>
                <c:pt idx="107">
                  <c:v>59.853000640869141</c:v>
                </c:pt>
                <c:pt idx="108">
                  <c:v>59.866001129150391</c:v>
                </c:pt>
                <c:pt idx="109">
                  <c:v>59.875999450683594</c:v>
                </c:pt>
                <c:pt idx="110">
                  <c:v>59.883998870849609</c:v>
                </c:pt>
                <c:pt idx="111">
                  <c:v>59.888999938964844</c:v>
                </c:pt>
                <c:pt idx="112">
                  <c:v>59.893001556396484</c:v>
                </c:pt>
                <c:pt idx="113">
                  <c:v>59.895999908447266</c:v>
                </c:pt>
                <c:pt idx="114">
                  <c:v>59.898998260498047</c:v>
                </c:pt>
                <c:pt idx="115">
                  <c:v>59.900001525878906</c:v>
                </c:pt>
                <c:pt idx="116">
                  <c:v>59.9010009765625</c:v>
                </c:pt>
                <c:pt idx="117">
                  <c:v>59.900001525878906</c:v>
                </c:pt>
                <c:pt idx="118">
                  <c:v>59.898998260498047</c:v>
                </c:pt>
                <c:pt idx="119">
                  <c:v>59.898998260498047</c:v>
                </c:pt>
                <c:pt idx="120">
                  <c:v>59.900001525878906</c:v>
                </c:pt>
                <c:pt idx="121">
                  <c:v>59.897998809814453</c:v>
                </c:pt>
                <c:pt idx="122">
                  <c:v>59.897998809814453</c:v>
                </c:pt>
                <c:pt idx="123">
                  <c:v>59.898998260498047</c:v>
                </c:pt>
                <c:pt idx="124">
                  <c:v>59.900001525878906</c:v>
                </c:pt>
                <c:pt idx="125">
                  <c:v>59.902000427246094</c:v>
                </c:pt>
                <c:pt idx="126">
                  <c:v>59.902999877929688</c:v>
                </c:pt>
                <c:pt idx="127">
                  <c:v>59.903999328613281</c:v>
                </c:pt>
                <c:pt idx="128">
                  <c:v>59.904998779296875</c:v>
                </c:pt>
                <c:pt idx="129">
                  <c:v>59.905998229980469</c:v>
                </c:pt>
                <c:pt idx="130">
                  <c:v>59.907001495361328</c:v>
                </c:pt>
                <c:pt idx="131">
                  <c:v>59.908000946044922</c:v>
                </c:pt>
                <c:pt idx="132">
                  <c:v>59.908000946044922</c:v>
                </c:pt>
                <c:pt idx="133">
                  <c:v>59.908000946044922</c:v>
                </c:pt>
                <c:pt idx="134">
                  <c:v>59.909000396728516</c:v>
                </c:pt>
                <c:pt idx="135">
                  <c:v>59.909000396728516</c:v>
                </c:pt>
                <c:pt idx="136">
                  <c:v>59.909000396728516</c:v>
                </c:pt>
                <c:pt idx="137">
                  <c:v>59.908000946044922</c:v>
                </c:pt>
                <c:pt idx="138">
                  <c:v>59.908000946044922</c:v>
                </c:pt>
                <c:pt idx="139">
                  <c:v>59.909000396728516</c:v>
                </c:pt>
                <c:pt idx="140">
                  <c:v>59.910999298095703</c:v>
                </c:pt>
                <c:pt idx="141">
                  <c:v>59.910999298095703</c:v>
                </c:pt>
                <c:pt idx="142">
                  <c:v>59.912998199462891</c:v>
                </c:pt>
                <c:pt idx="143">
                  <c:v>59.91400146484375</c:v>
                </c:pt>
                <c:pt idx="144">
                  <c:v>59.915000915527344</c:v>
                </c:pt>
                <c:pt idx="145">
                  <c:v>59.916999816894531</c:v>
                </c:pt>
                <c:pt idx="146">
                  <c:v>59.919998168945313</c:v>
                </c:pt>
                <c:pt idx="147">
                  <c:v>59.919998168945313</c:v>
                </c:pt>
                <c:pt idx="148">
                  <c:v>59.919998168945313</c:v>
                </c:pt>
                <c:pt idx="149">
                  <c:v>59.919998168945313</c:v>
                </c:pt>
                <c:pt idx="150">
                  <c:v>59.921001434326172</c:v>
                </c:pt>
                <c:pt idx="151">
                  <c:v>59.922000885009766</c:v>
                </c:pt>
                <c:pt idx="152">
                  <c:v>59.922000885009766</c:v>
                </c:pt>
                <c:pt idx="153">
                  <c:v>59.923000335693359</c:v>
                </c:pt>
                <c:pt idx="154">
                  <c:v>59.923999786376953</c:v>
                </c:pt>
                <c:pt idx="155">
                  <c:v>59.924999237060547</c:v>
                </c:pt>
                <c:pt idx="156">
                  <c:v>59.923999786376953</c:v>
                </c:pt>
                <c:pt idx="157">
                  <c:v>59.923999786376953</c:v>
                </c:pt>
                <c:pt idx="158">
                  <c:v>59.925998687744141</c:v>
                </c:pt>
                <c:pt idx="159">
                  <c:v>59.926998138427734</c:v>
                </c:pt>
                <c:pt idx="160">
                  <c:v>59.928001403808594</c:v>
                </c:pt>
                <c:pt idx="161">
                  <c:v>59.929000854492188</c:v>
                </c:pt>
                <c:pt idx="162">
                  <c:v>59.929000854492188</c:v>
                </c:pt>
                <c:pt idx="163">
                  <c:v>59.930000305175781</c:v>
                </c:pt>
                <c:pt idx="164">
                  <c:v>59.929000854492188</c:v>
                </c:pt>
                <c:pt idx="165">
                  <c:v>59.929000854492188</c:v>
                </c:pt>
                <c:pt idx="166">
                  <c:v>59.931999206542969</c:v>
                </c:pt>
                <c:pt idx="167">
                  <c:v>59.937999725341797</c:v>
                </c:pt>
                <c:pt idx="168">
                  <c:v>59.942001342773438</c:v>
                </c:pt>
                <c:pt idx="169">
                  <c:v>59.945999145507813</c:v>
                </c:pt>
                <c:pt idx="170">
                  <c:v>59.948001861572266</c:v>
                </c:pt>
                <c:pt idx="171">
                  <c:v>59.949001312255859</c:v>
                </c:pt>
                <c:pt idx="172">
                  <c:v>59.949001312255859</c:v>
                </c:pt>
                <c:pt idx="173">
                  <c:v>59.949001312255859</c:v>
                </c:pt>
                <c:pt idx="174">
                  <c:v>59.949001312255859</c:v>
                </c:pt>
                <c:pt idx="175">
                  <c:v>59.948001861572266</c:v>
                </c:pt>
                <c:pt idx="176">
                  <c:v>59.949001312255859</c:v>
                </c:pt>
                <c:pt idx="177">
                  <c:v>59.950000762939453</c:v>
                </c:pt>
                <c:pt idx="178">
                  <c:v>59.950000762939453</c:v>
                </c:pt>
                <c:pt idx="179">
                  <c:v>59.950000762939453</c:v>
                </c:pt>
                <c:pt idx="180">
                  <c:v>59.950000762939453</c:v>
                </c:pt>
                <c:pt idx="181">
                  <c:v>59.950000762939453</c:v>
                </c:pt>
                <c:pt idx="182">
                  <c:v>59.950000762939453</c:v>
                </c:pt>
                <c:pt idx="183">
                  <c:v>59.951000213623047</c:v>
                </c:pt>
                <c:pt idx="184">
                  <c:v>59.951000213623047</c:v>
                </c:pt>
                <c:pt idx="185">
                  <c:v>59.951999664306641</c:v>
                </c:pt>
                <c:pt idx="186">
                  <c:v>59.951999664306641</c:v>
                </c:pt>
                <c:pt idx="187">
                  <c:v>59.951999664306641</c:v>
                </c:pt>
                <c:pt idx="188">
                  <c:v>59.952999114990234</c:v>
                </c:pt>
                <c:pt idx="189">
                  <c:v>59.952999114990234</c:v>
                </c:pt>
                <c:pt idx="190">
                  <c:v>59.952999114990234</c:v>
                </c:pt>
                <c:pt idx="191">
                  <c:v>59.952999114990234</c:v>
                </c:pt>
                <c:pt idx="192">
                  <c:v>59.952999114990234</c:v>
                </c:pt>
                <c:pt idx="193">
                  <c:v>59.952999114990234</c:v>
                </c:pt>
                <c:pt idx="194">
                  <c:v>59.952999114990234</c:v>
                </c:pt>
                <c:pt idx="195">
                  <c:v>59.952999114990234</c:v>
                </c:pt>
                <c:pt idx="196">
                  <c:v>59.953998565673828</c:v>
                </c:pt>
                <c:pt idx="197">
                  <c:v>59.952999114990234</c:v>
                </c:pt>
                <c:pt idx="198">
                  <c:v>59.953998565673828</c:v>
                </c:pt>
                <c:pt idx="199">
                  <c:v>59.953998565673828</c:v>
                </c:pt>
                <c:pt idx="200">
                  <c:v>59.953998565673828</c:v>
                </c:pt>
                <c:pt idx="201">
                  <c:v>59.953998565673828</c:v>
                </c:pt>
                <c:pt idx="202">
                  <c:v>59.953998565673828</c:v>
                </c:pt>
                <c:pt idx="203">
                  <c:v>59.953998565673828</c:v>
                </c:pt>
                <c:pt idx="204">
                  <c:v>59.952999114990234</c:v>
                </c:pt>
                <c:pt idx="205">
                  <c:v>59.953998565673828</c:v>
                </c:pt>
                <c:pt idx="206">
                  <c:v>59.952999114990234</c:v>
                </c:pt>
                <c:pt idx="207">
                  <c:v>59.952999114990234</c:v>
                </c:pt>
                <c:pt idx="208">
                  <c:v>59.952999114990234</c:v>
                </c:pt>
                <c:pt idx="209">
                  <c:v>59.952999114990234</c:v>
                </c:pt>
                <c:pt idx="210">
                  <c:v>59.953998565673828</c:v>
                </c:pt>
                <c:pt idx="211">
                  <c:v>59.953998565673828</c:v>
                </c:pt>
                <c:pt idx="212">
                  <c:v>59.953998565673828</c:v>
                </c:pt>
                <c:pt idx="213">
                  <c:v>59.955001831054688</c:v>
                </c:pt>
                <c:pt idx="214">
                  <c:v>59.955001831054688</c:v>
                </c:pt>
                <c:pt idx="215">
                  <c:v>59.956001281738281</c:v>
                </c:pt>
                <c:pt idx="216">
                  <c:v>59.956001281738281</c:v>
                </c:pt>
                <c:pt idx="217">
                  <c:v>59.955001831054688</c:v>
                </c:pt>
                <c:pt idx="218">
                  <c:v>59.955001831054688</c:v>
                </c:pt>
                <c:pt idx="219">
                  <c:v>59.956001281738281</c:v>
                </c:pt>
                <c:pt idx="220">
                  <c:v>59.958000183105469</c:v>
                </c:pt>
                <c:pt idx="221">
                  <c:v>59.958999633789063</c:v>
                </c:pt>
                <c:pt idx="222">
                  <c:v>59.96099853515625</c:v>
                </c:pt>
                <c:pt idx="223">
                  <c:v>59.962001800537109</c:v>
                </c:pt>
                <c:pt idx="224">
                  <c:v>59.964000701904297</c:v>
                </c:pt>
                <c:pt idx="225">
                  <c:v>59.965000152587891</c:v>
                </c:pt>
                <c:pt idx="226">
                  <c:v>59.964000701904297</c:v>
                </c:pt>
                <c:pt idx="227">
                  <c:v>59.964000701904297</c:v>
                </c:pt>
                <c:pt idx="228">
                  <c:v>59.964000701904297</c:v>
                </c:pt>
                <c:pt idx="229">
                  <c:v>59.963001251220703</c:v>
                </c:pt>
                <c:pt idx="230">
                  <c:v>59.963001251220703</c:v>
                </c:pt>
                <c:pt idx="231">
                  <c:v>59.963001251220703</c:v>
                </c:pt>
                <c:pt idx="232">
                  <c:v>59.962001800537109</c:v>
                </c:pt>
                <c:pt idx="233">
                  <c:v>59.962001800537109</c:v>
                </c:pt>
                <c:pt idx="234">
                  <c:v>59.96099853515625</c:v>
                </c:pt>
                <c:pt idx="235">
                  <c:v>59.959999084472656</c:v>
                </c:pt>
                <c:pt idx="236">
                  <c:v>59.958000183105469</c:v>
                </c:pt>
                <c:pt idx="237">
                  <c:v>59.958000183105469</c:v>
                </c:pt>
                <c:pt idx="238">
                  <c:v>59.958999633789063</c:v>
                </c:pt>
                <c:pt idx="239">
                  <c:v>59.96099853515625</c:v>
                </c:pt>
                <c:pt idx="240">
                  <c:v>59.962001800537109</c:v>
                </c:pt>
                <c:pt idx="241">
                  <c:v>59.964000701904297</c:v>
                </c:pt>
                <c:pt idx="242">
                  <c:v>59.966999053955078</c:v>
                </c:pt>
                <c:pt idx="243">
                  <c:v>59.967998504638672</c:v>
                </c:pt>
                <c:pt idx="244">
                  <c:v>59.970001220703125</c:v>
                </c:pt>
                <c:pt idx="245">
                  <c:v>59.970001220703125</c:v>
                </c:pt>
                <c:pt idx="246">
                  <c:v>59.970001220703125</c:v>
                </c:pt>
                <c:pt idx="247">
                  <c:v>59.971000671386719</c:v>
                </c:pt>
                <c:pt idx="248">
                  <c:v>59.970001220703125</c:v>
                </c:pt>
                <c:pt idx="249">
                  <c:v>59.970001220703125</c:v>
                </c:pt>
                <c:pt idx="250">
                  <c:v>59.971000671386719</c:v>
                </c:pt>
                <c:pt idx="251">
                  <c:v>59.972000122070313</c:v>
                </c:pt>
                <c:pt idx="252">
                  <c:v>59.972000122070313</c:v>
                </c:pt>
                <c:pt idx="253">
                  <c:v>59.972000122070313</c:v>
                </c:pt>
                <c:pt idx="254">
                  <c:v>59.972000122070313</c:v>
                </c:pt>
                <c:pt idx="255">
                  <c:v>59.972000122070313</c:v>
                </c:pt>
                <c:pt idx="256">
                  <c:v>59.972000122070313</c:v>
                </c:pt>
                <c:pt idx="257">
                  <c:v>59.972999572753906</c:v>
                </c:pt>
                <c:pt idx="258">
                  <c:v>59.9739990234375</c:v>
                </c:pt>
                <c:pt idx="259">
                  <c:v>59.9739990234375</c:v>
                </c:pt>
                <c:pt idx="260">
                  <c:v>59.9739990234375</c:v>
                </c:pt>
                <c:pt idx="261">
                  <c:v>59.9739990234375</c:v>
                </c:pt>
                <c:pt idx="262">
                  <c:v>59.9739990234375</c:v>
                </c:pt>
                <c:pt idx="263">
                  <c:v>59.9739990234375</c:v>
                </c:pt>
                <c:pt idx="264">
                  <c:v>59.9739990234375</c:v>
                </c:pt>
                <c:pt idx="265">
                  <c:v>59.974998474121094</c:v>
                </c:pt>
                <c:pt idx="266">
                  <c:v>59.974998474121094</c:v>
                </c:pt>
                <c:pt idx="267">
                  <c:v>59.974998474121094</c:v>
                </c:pt>
                <c:pt idx="268">
                  <c:v>59.974998474121094</c:v>
                </c:pt>
                <c:pt idx="269">
                  <c:v>59.974998474121094</c:v>
                </c:pt>
                <c:pt idx="270">
                  <c:v>59.976001739501953</c:v>
                </c:pt>
                <c:pt idx="271">
                  <c:v>59.974998474121094</c:v>
                </c:pt>
                <c:pt idx="272">
                  <c:v>59.976001739501953</c:v>
                </c:pt>
                <c:pt idx="273">
                  <c:v>59.976001739501953</c:v>
                </c:pt>
                <c:pt idx="274">
                  <c:v>59.977001190185547</c:v>
                </c:pt>
                <c:pt idx="275">
                  <c:v>59.977001190185547</c:v>
                </c:pt>
                <c:pt idx="276">
                  <c:v>59.976001739501953</c:v>
                </c:pt>
                <c:pt idx="277">
                  <c:v>59.976001739501953</c:v>
                </c:pt>
                <c:pt idx="278">
                  <c:v>59.974998474121094</c:v>
                </c:pt>
                <c:pt idx="279">
                  <c:v>59.972999572753906</c:v>
                </c:pt>
                <c:pt idx="280">
                  <c:v>59.971000671386719</c:v>
                </c:pt>
                <c:pt idx="281">
                  <c:v>59.969001770019531</c:v>
                </c:pt>
                <c:pt idx="282">
                  <c:v>59.965000152587891</c:v>
                </c:pt>
                <c:pt idx="283">
                  <c:v>59.963001251220703</c:v>
                </c:pt>
                <c:pt idx="284">
                  <c:v>59.962001800537109</c:v>
                </c:pt>
                <c:pt idx="285">
                  <c:v>59.962001800537109</c:v>
                </c:pt>
                <c:pt idx="286">
                  <c:v>59.962001800537109</c:v>
                </c:pt>
                <c:pt idx="287">
                  <c:v>59.962001800537109</c:v>
                </c:pt>
                <c:pt idx="288">
                  <c:v>59.963001251220703</c:v>
                </c:pt>
                <c:pt idx="289">
                  <c:v>59.964000701904297</c:v>
                </c:pt>
                <c:pt idx="290">
                  <c:v>59.965000152587891</c:v>
                </c:pt>
                <c:pt idx="291">
                  <c:v>59.965999603271484</c:v>
                </c:pt>
                <c:pt idx="292">
                  <c:v>59.966999053955078</c:v>
                </c:pt>
                <c:pt idx="293">
                  <c:v>59.966999053955078</c:v>
                </c:pt>
                <c:pt idx="294">
                  <c:v>59.966999053955078</c:v>
                </c:pt>
                <c:pt idx="295">
                  <c:v>59.971000671386719</c:v>
                </c:pt>
                <c:pt idx="296">
                  <c:v>59.9739990234375</c:v>
                </c:pt>
                <c:pt idx="297">
                  <c:v>59.974998474121094</c:v>
                </c:pt>
                <c:pt idx="298">
                  <c:v>59.974998474121094</c:v>
                </c:pt>
                <c:pt idx="299">
                  <c:v>59.976001739501953</c:v>
                </c:pt>
                <c:pt idx="300">
                  <c:v>59.977001190185547</c:v>
                </c:pt>
                <c:pt idx="301">
                  <c:v>59.977001190185547</c:v>
                </c:pt>
                <c:pt idx="302">
                  <c:v>59.976001739501953</c:v>
                </c:pt>
                <c:pt idx="303">
                  <c:v>59.976001739501953</c:v>
                </c:pt>
                <c:pt idx="304">
                  <c:v>59.976001739501953</c:v>
                </c:pt>
                <c:pt idx="305">
                  <c:v>59.977001190185547</c:v>
                </c:pt>
                <c:pt idx="306">
                  <c:v>59.978000640869141</c:v>
                </c:pt>
                <c:pt idx="307">
                  <c:v>59.978000640869141</c:v>
                </c:pt>
                <c:pt idx="308">
                  <c:v>59.979000091552734</c:v>
                </c:pt>
                <c:pt idx="309">
                  <c:v>59.979999542236328</c:v>
                </c:pt>
                <c:pt idx="310">
                  <c:v>59.980998992919922</c:v>
                </c:pt>
                <c:pt idx="311">
                  <c:v>59.981998443603516</c:v>
                </c:pt>
                <c:pt idx="312">
                  <c:v>59.981998443603516</c:v>
                </c:pt>
                <c:pt idx="313">
                  <c:v>59.983001708984375</c:v>
                </c:pt>
                <c:pt idx="314">
                  <c:v>59.981998443603516</c:v>
                </c:pt>
                <c:pt idx="315">
                  <c:v>59.981998443603516</c:v>
                </c:pt>
                <c:pt idx="316">
                  <c:v>59.981998443603516</c:v>
                </c:pt>
                <c:pt idx="317">
                  <c:v>59.980998992919922</c:v>
                </c:pt>
                <c:pt idx="318">
                  <c:v>59.980998992919922</c:v>
                </c:pt>
                <c:pt idx="319">
                  <c:v>59.979999542236328</c:v>
                </c:pt>
                <c:pt idx="320">
                  <c:v>59.979999542236328</c:v>
                </c:pt>
                <c:pt idx="321">
                  <c:v>59.979999542236328</c:v>
                </c:pt>
                <c:pt idx="322">
                  <c:v>59.979999542236328</c:v>
                </c:pt>
                <c:pt idx="323">
                  <c:v>59.979999542236328</c:v>
                </c:pt>
                <c:pt idx="324">
                  <c:v>59.979999542236328</c:v>
                </c:pt>
                <c:pt idx="325">
                  <c:v>59.980998992919922</c:v>
                </c:pt>
                <c:pt idx="326">
                  <c:v>59.980998992919922</c:v>
                </c:pt>
                <c:pt idx="327">
                  <c:v>59.981998443603516</c:v>
                </c:pt>
                <c:pt idx="328">
                  <c:v>59.981998443603516</c:v>
                </c:pt>
                <c:pt idx="329">
                  <c:v>59.983001708984375</c:v>
                </c:pt>
                <c:pt idx="330">
                  <c:v>59.983001708984375</c:v>
                </c:pt>
                <c:pt idx="331">
                  <c:v>59.983001708984375</c:v>
                </c:pt>
                <c:pt idx="332">
                  <c:v>59.984001159667969</c:v>
                </c:pt>
                <c:pt idx="333">
                  <c:v>59.985000610351563</c:v>
                </c:pt>
                <c:pt idx="334">
                  <c:v>59.985000610351563</c:v>
                </c:pt>
                <c:pt idx="335">
                  <c:v>59.986000061035156</c:v>
                </c:pt>
                <c:pt idx="336">
                  <c:v>59.98699951171875</c:v>
                </c:pt>
                <c:pt idx="337">
                  <c:v>59.98699951171875</c:v>
                </c:pt>
                <c:pt idx="338">
                  <c:v>59.98699951171875</c:v>
                </c:pt>
                <c:pt idx="339">
                  <c:v>59.986000061035156</c:v>
                </c:pt>
                <c:pt idx="340">
                  <c:v>59.98699951171875</c:v>
                </c:pt>
                <c:pt idx="341">
                  <c:v>59.98699951171875</c:v>
                </c:pt>
                <c:pt idx="342">
                  <c:v>59.987998962402344</c:v>
                </c:pt>
                <c:pt idx="343">
                  <c:v>59.987998962402344</c:v>
                </c:pt>
                <c:pt idx="344">
                  <c:v>59.988998413085938</c:v>
                </c:pt>
                <c:pt idx="345">
                  <c:v>59.991001129150391</c:v>
                </c:pt>
                <c:pt idx="346">
                  <c:v>59.992000579833984</c:v>
                </c:pt>
                <c:pt idx="347">
                  <c:v>59.993000030517578</c:v>
                </c:pt>
                <c:pt idx="348">
                  <c:v>59.993999481201172</c:v>
                </c:pt>
                <c:pt idx="349">
                  <c:v>59.994998931884766</c:v>
                </c:pt>
                <c:pt idx="350">
                  <c:v>59.997001647949219</c:v>
                </c:pt>
                <c:pt idx="351">
                  <c:v>59.998001098632813</c:v>
                </c:pt>
                <c:pt idx="352">
                  <c:v>60</c:v>
                </c:pt>
                <c:pt idx="353">
                  <c:v>60.001998901367188</c:v>
                </c:pt>
                <c:pt idx="354">
                  <c:v>60.004001617431641</c:v>
                </c:pt>
                <c:pt idx="355">
                  <c:v>60.004001617431641</c:v>
                </c:pt>
                <c:pt idx="356">
                  <c:v>60.002998352050781</c:v>
                </c:pt>
                <c:pt idx="357">
                  <c:v>60.004001617431641</c:v>
                </c:pt>
                <c:pt idx="358">
                  <c:v>60.004001617431641</c:v>
                </c:pt>
                <c:pt idx="359">
                  <c:v>60.005001068115234</c:v>
                </c:pt>
                <c:pt idx="360">
                  <c:v>60.006000518798828</c:v>
                </c:pt>
                <c:pt idx="361">
                  <c:v>60.006999969482422</c:v>
                </c:pt>
                <c:pt idx="362">
                  <c:v>60.007999420166016</c:v>
                </c:pt>
                <c:pt idx="363">
                  <c:v>60.008998870849609</c:v>
                </c:pt>
                <c:pt idx="364">
                  <c:v>60.008998870849609</c:v>
                </c:pt>
                <c:pt idx="365">
                  <c:v>60.005001068115234</c:v>
                </c:pt>
                <c:pt idx="366">
                  <c:v>60.001998901367188</c:v>
                </c:pt>
                <c:pt idx="367">
                  <c:v>60</c:v>
                </c:pt>
                <c:pt idx="368">
                  <c:v>59.997001647949219</c:v>
                </c:pt>
                <c:pt idx="369">
                  <c:v>59.993999481201172</c:v>
                </c:pt>
                <c:pt idx="370">
                  <c:v>59.991001129150391</c:v>
                </c:pt>
                <c:pt idx="371">
                  <c:v>59.988998413085938</c:v>
                </c:pt>
                <c:pt idx="372">
                  <c:v>59.987998962402344</c:v>
                </c:pt>
                <c:pt idx="373">
                  <c:v>59.98699951171875</c:v>
                </c:pt>
                <c:pt idx="374">
                  <c:v>59.986000061035156</c:v>
                </c:pt>
                <c:pt idx="375">
                  <c:v>59.985000610351563</c:v>
                </c:pt>
                <c:pt idx="376">
                  <c:v>59.984001159667969</c:v>
                </c:pt>
                <c:pt idx="377">
                  <c:v>59.984001159667969</c:v>
                </c:pt>
                <c:pt idx="378">
                  <c:v>59.984001159667969</c:v>
                </c:pt>
                <c:pt idx="379">
                  <c:v>59.985000610351563</c:v>
                </c:pt>
                <c:pt idx="380">
                  <c:v>59.986000061035156</c:v>
                </c:pt>
                <c:pt idx="381">
                  <c:v>59.986000061035156</c:v>
                </c:pt>
                <c:pt idx="382">
                  <c:v>59.986000061035156</c:v>
                </c:pt>
                <c:pt idx="383">
                  <c:v>59.987998962402344</c:v>
                </c:pt>
                <c:pt idx="384">
                  <c:v>59.987998962402344</c:v>
                </c:pt>
                <c:pt idx="385">
                  <c:v>59.987998962402344</c:v>
                </c:pt>
                <c:pt idx="386">
                  <c:v>59.988998413085938</c:v>
                </c:pt>
                <c:pt idx="387">
                  <c:v>59.988998413085938</c:v>
                </c:pt>
                <c:pt idx="388">
                  <c:v>59.988998413085938</c:v>
                </c:pt>
                <c:pt idx="389">
                  <c:v>59.990001678466797</c:v>
                </c:pt>
                <c:pt idx="390">
                  <c:v>59.988998413085938</c:v>
                </c:pt>
                <c:pt idx="391">
                  <c:v>59.990001678466797</c:v>
                </c:pt>
                <c:pt idx="392">
                  <c:v>59.991001129150391</c:v>
                </c:pt>
                <c:pt idx="393">
                  <c:v>59.991001129150391</c:v>
                </c:pt>
                <c:pt idx="394">
                  <c:v>59.992000579833984</c:v>
                </c:pt>
                <c:pt idx="395">
                  <c:v>59.993000030517578</c:v>
                </c:pt>
                <c:pt idx="396">
                  <c:v>59.993000030517578</c:v>
                </c:pt>
                <c:pt idx="397">
                  <c:v>59.993000030517578</c:v>
                </c:pt>
                <c:pt idx="398">
                  <c:v>59.993999481201172</c:v>
                </c:pt>
                <c:pt idx="399">
                  <c:v>59.993999481201172</c:v>
                </c:pt>
                <c:pt idx="400">
                  <c:v>59.993999481201172</c:v>
                </c:pt>
                <c:pt idx="401">
                  <c:v>59.993999481201172</c:v>
                </c:pt>
                <c:pt idx="402">
                  <c:v>59.993999481201172</c:v>
                </c:pt>
                <c:pt idx="403">
                  <c:v>59.993000030517578</c:v>
                </c:pt>
                <c:pt idx="404">
                  <c:v>59.993000030517578</c:v>
                </c:pt>
                <c:pt idx="405">
                  <c:v>59.993999481201172</c:v>
                </c:pt>
                <c:pt idx="406">
                  <c:v>59.993000030517578</c:v>
                </c:pt>
                <c:pt idx="407">
                  <c:v>59.993000030517578</c:v>
                </c:pt>
                <c:pt idx="408">
                  <c:v>59.993000030517578</c:v>
                </c:pt>
                <c:pt idx="409">
                  <c:v>59.993000030517578</c:v>
                </c:pt>
                <c:pt idx="410">
                  <c:v>59.992000579833984</c:v>
                </c:pt>
                <c:pt idx="411">
                  <c:v>59.991001129150391</c:v>
                </c:pt>
                <c:pt idx="412">
                  <c:v>59.990001678466797</c:v>
                </c:pt>
                <c:pt idx="413">
                  <c:v>59.990001678466797</c:v>
                </c:pt>
                <c:pt idx="414">
                  <c:v>59.990001678466797</c:v>
                </c:pt>
                <c:pt idx="415">
                  <c:v>59.988998413085938</c:v>
                </c:pt>
                <c:pt idx="416">
                  <c:v>59.987998962402344</c:v>
                </c:pt>
                <c:pt idx="417">
                  <c:v>59.98699951171875</c:v>
                </c:pt>
                <c:pt idx="418">
                  <c:v>59.986000061035156</c:v>
                </c:pt>
                <c:pt idx="419">
                  <c:v>59.986000061035156</c:v>
                </c:pt>
                <c:pt idx="420">
                  <c:v>59.986000061035156</c:v>
                </c:pt>
                <c:pt idx="421">
                  <c:v>59.986000061035156</c:v>
                </c:pt>
                <c:pt idx="422">
                  <c:v>59.986000061035156</c:v>
                </c:pt>
                <c:pt idx="423">
                  <c:v>59.986000061035156</c:v>
                </c:pt>
                <c:pt idx="424">
                  <c:v>59.986000061035156</c:v>
                </c:pt>
                <c:pt idx="425">
                  <c:v>59.985000610351563</c:v>
                </c:pt>
                <c:pt idx="426">
                  <c:v>59.986000061035156</c:v>
                </c:pt>
                <c:pt idx="427">
                  <c:v>59.986000061035156</c:v>
                </c:pt>
                <c:pt idx="428">
                  <c:v>59.986000061035156</c:v>
                </c:pt>
                <c:pt idx="429">
                  <c:v>59.98699951171875</c:v>
                </c:pt>
                <c:pt idx="430">
                  <c:v>59.986000061035156</c:v>
                </c:pt>
                <c:pt idx="431">
                  <c:v>59.986000061035156</c:v>
                </c:pt>
                <c:pt idx="432">
                  <c:v>59.987998962402344</c:v>
                </c:pt>
                <c:pt idx="433">
                  <c:v>59.991001129150391</c:v>
                </c:pt>
                <c:pt idx="434">
                  <c:v>59.993000030517578</c:v>
                </c:pt>
                <c:pt idx="435">
                  <c:v>59.993999481201172</c:v>
                </c:pt>
                <c:pt idx="436">
                  <c:v>59.997001647949219</c:v>
                </c:pt>
                <c:pt idx="437">
                  <c:v>59.998001098632813</c:v>
                </c:pt>
                <c:pt idx="438">
                  <c:v>59.999000549316406</c:v>
                </c:pt>
                <c:pt idx="439">
                  <c:v>59.999000549316406</c:v>
                </c:pt>
                <c:pt idx="440">
                  <c:v>59.997001647949219</c:v>
                </c:pt>
                <c:pt idx="441">
                  <c:v>59.995998382568359</c:v>
                </c:pt>
                <c:pt idx="442">
                  <c:v>59.995998382568359</c:v>
                </c:pt>
                <c:pt idx="443">
                  <c:v>59.994998931884766</c:v>
                </c:pt>
                <c:pt idx="444">
                  <c:v>59.993999481201172</c:v>
                </c:pt>
                <c:pt idx="445">
                  <c:v>59.993000030517578</c:v>
                </c:pt>
                <c:pt idx="446">
                  <c:v>59.990001678466797</c:v>
                </c:pt>
                <c:pt idx="447">
                  <c:v>59.987998962402344</c:v>
                </c:pt>
                <c:pt idx="448">
                  <c:v>59.987998962402344</c:v>
                </c:pt>
                <c:pt idx="449">
                  <c:v>59.987998962402344</c:v>
                </c:pt>
                <c:pt idx="450">
                  <c:v>59.987998962402344</c:v>
                </c:pt>
                <c:pt idx="451">
                  <c:v>59.988998413085938</c:v>
                </c:pt>
                <c:pt idx="452">
                  <c:v>59.987998962402344</c:v>
                </c:pt>
                <c:pt idx="453">
                  <c:v>59.986000061035156</c:v>
                </c:pt>
                <c:pt idx="454">
                  <c:v>59.983001708984375</c:v>
                </c:pt>
                <c:pt idx="455">
                  <c:v>59.980998992919922</c:v>
                </c:pt>
                <c:pt idx="456">
                  <c:v>59.979999542236328</c:v>
                </c:pt>
                <c:pt idx="457">
                  <c:v>59.979000091552734</c:v>
                </c:pt>
                <c:pt idx="458">
                  <c:v>59.976001739501953</c:v>
                </c:pt>
                <c:pt idx="459">
                  <c:v>59.974998474121094</c:v>
                </c:pt>
                <c:pt idx="460">
                  <c:v>59.9739990234375</c:v>
                </c:pt>
                <c:pt idx="461">
                  <c:v>59.9739990234375</c:v>
                </c:pt>
                <c:pt idx="462">
                  <c:v>59.9739990234375</c:v>
                </c:pt>
                <c:pt idx="463">
                  <c:v>59.9739990234375</c:v>
                </c:pt>
                <c:pt idx="464">
                  <c:v>59.9739990234375</c:v>
                </c:pt>
                <c:pt idx="465">
                  <c:v>59.972999572753906</c:v>
                </c:pt>
                <c:pt idx="466">
                  <c:v>59.972000122070313</c:v>
                </c:pt>
                <c:pt idx="467">
                  <c:v>59.972999572753906</c:v>
                </c:pt>
                <c:pt idx="468">
                  <c:v>59.972000122070313</c:v>
                </c:pt>
                <c:pt idx="469">
                  <c:v>59.972000122070313</c:v>
                </c:pt>
                <c:pt idx="470">
                  <c:v>59.972999572753906</c:v>
                </c:pt>
                <c:pt idx="471">
                  <c:v>59.972999572753906</c:v>
                </c:pt>
                <c:pt idx="472">
                  <c:v>59.9739990234375</c:v>
                </c:pt>
                <c:pt idx="473">
                  <c:v>59.974998474121094</c:v>
                </c:pt>
                <c:pt idx="474">
                  <c:v>59.977001190185547</c:v>
                </c:pt>
                <c:pt idx="475">
                  <c:v>59.981998443603516</c:v>
                </c:pt>
                <c:pt idx="476">
                  <c:v>59.986000061035156</c:v>
                </c:pt>
                <c:pt idx="477">
                  <c:v>59.988998413085938</c:v>
                </c:pt>
                <c:pt idx="478">
                  <c:v>59.991001129150391</c:v>
                </c:pt>
                <c:pt idx="479">
                  <c:v>59.992000579833984</c:v>
                </c:pt>
                <c:pt idx="480">
                  <c:v>59.992000579833984</c:v>
                </c:pt>
                <c:pt idx="481">
                  <c:v>59.991001129150391</c:v>
                </c:pt>
                <c:pt idx="482">
                  <c:v>59.988998413085938</c:v>
                </c:pt>
                <c:pt idx="483">
                  <c:v>59.987998962402344</c:v>
                </c:pt>
                <c:pt idx="484">
                  <c:v>59.98699951171875</c:v>
                </c:pt>
                <c:pt idx="485">
                  <c:v>59.984001159667969</c:v>
                </c:pt>
                <c:pt idx="486">
                  <c:v>59.983001708984375</c:v>
                </c:pt>
                <c:pt idx="487">
                  <c:v>59.981998443603516</c:v>
                </c:pt>
                <c:pt idx="488">
                  <c:v>59.980998992919922</c:v>
                </c:pt>
                <c:pt idx="489">
                  <c:v>59.981998443603516</c:v>
                </c:pt>
                <c:pt idx="490">
                  <c:v>59.981998443603516</c:v>
                </c:pt>
                <c:pt idx="491">
                  <c:v>59.983001708984375</c:v>
                </c:pt>
                <c:pt idx="492">
                  <c:v>59.984001159667969</c:v>
                </c:pt>
                <c:pt idx="493">
                  <c:v>59.985000610351563</c:v>
                </c:pt>
                <c:pt idx="494">
                  <c:v>59.985000610351563</c:v>
                </c:pt>
                <c:pt idx="495">
                  <c:v>59.985000610351563</c:v>
                </c:pt>
                <c:pt idx="496">
                  <c:v>59.986000061035156</c:v>
                </c:pt>
                <c:pt idx="497">
                  <c:v>59.987998962402344</c:v>
                </c:pt>
                <c:pt idx="498">
                  <c:v>59.990001678466797</c:v>
                </c:pt>
                <c:pt idx="499">
                  <c:v>59.992000579833984</c:v>
                </c:pt>
                <c:pt idx="500">
                  <c:v>59.991001129150391</c:v>
                </c:pt>
                <c:pt idx="501">
                  <c:v>59.991001129150391</c:v>
                </c:pt>
                <c:pt idx="502">
                  <c:v>59.991001129150391</c:v>
                </c:pt>
                <c:pt idx="503">
                  <c:v>59.993000030517578</c:v>
                </c:pt>
                <c:pt idx="504">
                  <c:v>59.993000030517578</c:v>
                </c:pt>
                <c:pt idx="505">
                  <c:v>59.993000030517578</c:v>
                </c:pt>
                <c:pt idx="506">
                  <c:v>59.993999481201172</c:v>
                </c:pt>
                <c:pt idx="507">
                  <c:v>59.994998931884766</c:v>
                </c:pt>
                <c:pt idx="508">
                  <c:v>59.995998382568359</c:v>
                </c:pt>
                <c:pt idx="509">
                  <c:v>59.994998931884766</c:v>
                </c:pt>
                <c:pt idx="510">
                  <c:v>59.993999481201172</c:v>
                </c:pt>
                <c:pt idx="511">
                  <c:v>59.993999481201172</c:v>
                </c:pt>
                <c:pt idx="512">
                  <c:v>59.993000030517578</c:v>
                </c:pt>
                <c:pt idx="513">
                  <c:v>59.992000579833984</c:v>
                </c:pt>
                <c:pt idx="514">
                  <c:v>59.991001129150391</c:v>
                </c:pt>
                <c:pt idx="515">
                  <c:v>59.992000579833984</c:v>
                </c:pt>
                <c:pt idx="516">
                  <c:v>59.992000579833984</c:v>
                </c:pt>
                <c:pt idx="517">
                  <c:v>59.992000579833984</c:v>
                </c:pt>
                <c:pt idx="518">
                  <c:v>59.992000579833984</c:v>
                </c:pt>
                <c:pt idx="519">
                  <c:v>59.992000579833984</c:v>
                </c:pt>
                <c:pt idx="520">
                  <c:v>59.992000579833984</c:v>
                </c:pt>
                <c:pt idx="521">
                  <c:v>59.993999481201172</c:v>
                </c:pt>
                <c:pt idx="522">
                  <c:v>59.995998382568359</c:v>
                </c:pt>
                <c:pt idx="523">
                  <c:v>59.998001098632813</c:v>
                </c:pt>
                <c:pt idx="524">
                  <c:v>59.998001098632813</c:v>
                </c:pt>
                <c:pt idx="525">
                  <c:v>59.999000549316406</c:v>
                </c:pt>
                <c:pt idx="526">
                  <c:v>60</c:v>
                </c:pt>
                <c:pt idx="527">
                  <c:v>60</c:v>
                </c:pt>
                <c:pt idx="528">
                  <c:v>60.001998901367188</c:v>
                </c:pt>
                <c:pt idx="529">
                  <c:v>60.001998901367188</c:v>
                </c:pt>
                <c:pt idx="530">
                  <c:v>60.002998352050781</c:v>
                </c:pt>
                <c:pt idx="531">
                  <c:v>60.002998352050781</c:v>
                </c:pt>
                <c:pt idx="532">
                  <c:v>60.004001617431641</c:v>
                </c:pt>
                <c:pt idx="533">
                  <c:v>60.005001068115234</c:v>
                </c:pt>
                <c:pt idx="534">
                  <c:v>60.006000518798828</c:v>
                </c:pt>
                <c:pt idx="535">
                  <c:v>60.006999969482422</c:v>
                </c:pt>
                <c:pt idx="536">
                  <c:v>60.008998870849609</c:v>
                </c:pt>
                <c:pt idx="537">
                  <c:v>60.008998870849609</c:v>
                </c:pt>
                <c:pt idx="538">
                  <c:v>60.009998321533203</c:v>
                </c:pt>
                <c:pt idx="539">
                  <c:v>60.008998870849609</c:v>
                </c:pt>
                <c:pt idx="540">
                  <c:v>60.008998870849609</c:v>
                </c:pt>
                <c:pt idx="541">
                  <c:v>60.009998321533203</c:v>
                </c:pt>
                <c:pt idx="542">
                  <c:v>60.011001586914063</c:v>
                </c:pt>
                <c:pt idx="543">
                  <c:v>60.009998321533203</c:v>
                </c:pt>
                <c:pt idx="544">
                  <c:v>60.009998321533203</c:v>
                </c:pt>
                <c:pt idx="545">
                  <c:v>60.009998321533203</c:v>
                </c:pt>
                <c:pt idx="546">
                  <c:v>60.008998870849609</c:v>
                </c:pt>
                <c:pt idx="547">
                  <c:v>60.008998870849609</c:v>
                </c:pt>
                <c:pt idx="548">
                  <c:v>60.007999420166016</c:v>
                </c:pt>
                <c:pt idx="549">
                  <c:v>60.006999969482422</c:v>
                </c:pt>
                <c:pt idx="550">
                  <c:v>60.006000518798828</c:v>
                </c:pt>
                <c:pt idx="551">
                  <c:v>60.004001617431641</c:v>
                </c:pt>
                <c:pt idx="552">
                  <c:v>60.002998352050781</c:v>
                </c:pt>
                <c:pt idx="553">
                  <c:v>60.000999450683594</c:v>
                </c:pt>
                <c:pt idx="554">
                  <c:v>59.999000549316406</c:v>
                </c:pt>
                <c:pt idx="555">
                  <c:v>59.998001098632813</c:v>
                </c:pt>
                <c:pt idx="556">
                  <c:v>59.995998382568359</c:v>
                </c:pt>
                <c:pt idx="557">
                  <c:v>59.994998931884766</c:v>
                </c:pt>
                <c:pt idx="558">
                  <c:v>59.995998382568359</c:v>
                </c:pt>
                <c:pt idx="559">
                  <c:v>59.999000549316406</c:v>
                </c:pt>
                <c:pt idx="560">
                  <c:v>60.002998352050781</c:v>
                </c:pt>
                <c:pt idx="561">
                  <c:v>60.002998352050781</c:v>
                </c:pt>
                <c:pt idx="562">
                  <c:v>60.004001617431641</c:v>
                </c:pt>
                <c:pt idx="563">
                  <c:v>60.004001617431641</c:v>
                </c:pt>
                <c:pt idx="564">
                  <c:v>60.001998901367188</c:v>
                </c:pt>
                <c:pt idx="565">
                  <c:v>60.000999450683594</c:v>
                </c:pt>
                <c:pt idx="566">
                  <c:v>59.999000549316406</c:v>
                </c:pt>
                <c:pt idx="567">
                  <c:v>59.995998382568359</c:v>
                </c:pt>
                <c:pt idx="568">
                  <c:v>59.994998931884766</c:v>
                </c:pt>
                <c:pt idx="569">
                  <c:v>59.993000030517578</c:v>
                </c:pt>
                <c:pt idx="570">
                  <c:v>59.992000579833984</c:v>
                </c:pt>
                <c:pt idx="571">
                  <c:v>59.990001678466797</c:v>
                </c:pt>
                <c:pt idx="572">
                  <c:v>59.988998413085938</c:v>
                </c:pt>
                <c:pt idx="573">
                  <c:v>59.987998962402344</c:v>
                </c:pt>
                <c:pt idx="574">
                  <c:v>59.98699951171875</c:v>
                </c:pt>
                <c:pt idx="575">
                  <c:v>59.986000061035156</c:v>
                </c:pt>
                <c:pt idx="576">
                  <c:v>59.985000610351563</c:v>
                </c:pt>
                <c:pt idx="577">
                  <c:v>59.984001159667969</c:v>
                </c:pt>
                <c:pt idx="578">
                  <c:v>59.984001159667969</c:v>
                </c:pt>
                <c:pt idx="579">
                  <c:v>59.985000610351563</c:v>
                </c:pt>
                <c:pt idx="580">
                  <c:v>59.98699951171875</c:v>
                </c:pt>
                <c:pt idx="581">
                  <c:v>59.987998962402344</c:v>
                </c:pt>
                <c:pt idx="582">
                  <c:v>59.988998413085938</c:v>
                </c:pt>
                <c:pt idx="583">
                  <c:v>59.990001678466797</c:v>
                </c:pt>
                <c:pt idx="584">
                  <c:v>59.988998413085938</c:v>
                </c:pt>
                <c:pt idx="585">
                  <c:v>59.990001678466797</c:v>
                </c:pt>
                <c:pt idx="586">
                  <c:v>59.990001678466797</c:v>
                </c:pt>
                <c:pt idx="587">
                  <c:v>59.990001678466797</c:v>
                </c:pt>
                <c:pt idx="588">
                  <c:v>59.990001678466797</c:v>
                </c:pt>
                <c:pt idx="589">
                  <c:v>59.988998413085938</c:v>
                </c:pt>
                <c:pt idx="590">
                  <c:v>59.988998413085938</c:v>
                </c:pt>
                <c:pt idx="591">
                  <c:v>59.988998413085938</c:v>
                </c:pt>
                <c:pt idx="592">
                  <c:v>59.987998962402344</c:v>
                </c:pt>
                <c:pt idx="593">
                  <c:v>59.98699951171875</c:v>
                </c:pt>
                <c:pt idx="594">
                  <c:v>59.988998413085938</c:v>
                </c:pt>
                <c:pt idx="595">
                  <c:v>59.991001129150391</c:v>
                </c:pt>
                <c:pt idx="596">
                  <c:v>59.993000030517578</c:v>
                </c:pt>
                <c:pt idx="597">
                  <c:v>59.993999481201172</c:v>
                </c:pt>
                <c:pt idx="598">
                  <c:v>59.995998382568359</c:v>
                </c:pt>
                <c:pt idx="599">
                  <c:v>59.998001098632813</c:v>
                </c:pt>
              </c:numCache>
            </c:numRef>
          </c:val>
          <c:smooth val="0"/>
          <c:extLst>
            <c:ext xmlns:c16="http://schemas.microsoft.com/office/drawing/2014/chart" uri="{C3380CC4-5D6E-409C-BE32-E72D297353CC}">
              <c16:uniqueId val="{00000000-7031-4F1E-9873-B6C4185DABC4}"/>
            </c:ext>
          </c:extLst>
        </c:ser>
        <c:ser>
          <c:idx val="1"/>
          <c:order val="1"/>
          <c:tx>
            <c:strRef>
              <c:f>'ONSC Automatic Deployment'!$C$1</c:f>
              <c:strCache>
                <c:ptCount val="1"/>
                <c:pt idx="0">
                  <c:v>ONSC Deployment Treshold</c:v>
                </c:pt>
              </c:strCache>
            </c:strRef>
          </c:tx>
          <c:spPr>
            <a:ln w="19050" cap="rnd">
              <a:solidFill>
                <a:srgbClr val="C00000"/>
              </a:solidFill>
              <a:prstDash val="sysDot"/>
              <a:round/>
            </a:ln>
            <a:effectLst/>
          </c:spPr>
          <c:marker>
            <c:symbol val="none"/>
          </c:marker>
          <c:val>
            <c:numRef>
              <c:f>'ONSC Automatic Deployment'!$C$2:$C$601</c:f>
              <c:numCache>
                <c:formatCode>General</c:formatCode>
                <c:ptCount val="600"/>
                <c:pt idx="0">
                  <c:v>59.8</c:v>
                </c:pt>
                <c:pt idx="1">
                  <c:v>59.8</c:v>
                </c:pt>
                <c:pt idx="2">
                  <c:v>59.8</c:v>
                </c:pt>
                <c:pt idx="3">
                  <c:v>59.8</c:v>
                </c:pt>
                <c:pt idx="4">
                  <c:v>59.8</c:v>
                </c:pt>
                <c:pt idx="5">
                  <c:v>59.8</c:v>
                </c:pt>
                <c:pt idx="6">
                  <c:v>59.8</c:v>
                </c:pt>
                <c:pt idx="7">
                  <c:v>59.8</c:v>
                </c:pt>
                <c:pt idx="8">
                  <c:v>59.8</c:v>
                </c:pt>
                <c:pt idx="9">
                  <c:v>59.8</c:v>
                </c:pt>
                <c:pt idx="10">
                  <c:v>59.8</c:v>
                </c:pt>
                <c:pt idx="11">
                  <c:v>59.8</c:v>
                </c:pt>
                <c:pt idx="12">
                  <c:v>59.8</c:v>
                </c:pt>
                <c:pt idx="13">
                  <c:v>59.8</c:v>
                </c:pt>
                <c:pt idx="14">
                  <c:v>59.8</c:v>
                </c:pt>
                <c:pt idx="15">
                  <c:v>59.8</c:v>
                </c:pt>
                <c:pt idx="16">
                  <c:v>59.8</c:v>
                </c:pt>
                <c:pt idx="17">
                  <c:v>59.8</c:v>
                </c:pt>
                <c:pt idx="18">
                  <c:v>59.8</c:v>
                </c:pt>
                <c:pt idx="19">
                  <c:v>59.8</c:v>
                </c:pt>
                <c:pt idx="20">
                  <c:v>59.8</c:v>
                </c:pt>
                <c:pt idx="21">
                  <c:v>59.8</c:v>
                </c:pt>
                <c:pt idx="22">
                  <c:v>59.8</c:v>
                </c:pt>
                <c:pt idx="23">
                  <c:v>59.8</c:v>
                </c:pt>
                <c:pt idx="24">
                  <c:v>59.8</c:v>
                </c:pt>
                <c:pt idx="25">
                  <c:v>59.8</c:v>
                </c:pt>
                <c:pt idx="26">
                  <c:v>59.8</c:v>
                </c:pt>
                <c:pt idx="27">
                  <c:v>59.8</c:v>
                </c:pt>
                <c:pt idx="28">
                  <c:v>59.8</c:v>
                </c:pt>
                <c:pt idx="29">
                  <c:v>59.8</c:v>
                </c:pt>
                <c:pt idx="30">
                  <c:v>59.8</c:v>
                </c:pt>
                <c:pt idx="31">
                  <c:v>59.8</c:v>
                </c:pt>
                <c:pt idx="32">
                  <c:v>59.8</c:v>
                </c:pt>
                <c:pt idx="33">
                  <c:v>59.8</c:v>
                </c:pt>
                <c:pt idx="34">
                  <c:v>59.8</c:v>
                </c:pt>
                <c:pt idx="35">
                  <c:v>59.8</c:v>
                </c:pt>
                <c:pt idx="36">
                  <c:v>59.8</c:v>
                </c:pt>
                <c:pt idx="37">
                  <c:v>59.8</c:v>
                </c:pt>
                <c:pt idx="38">
                  <c:v>59.8</c:v>
                </c:pt>
                <c:pt idx="39">
                  <c:v>59.8</c:v>
                </c:pt>
                <c:pt idx="40">
                  <c:v>59.8</c:v>
                </c:pt>
                <c:pt idx="41">
                  <c:v>59.8</c:v>
                </c:pt>
                <c:pt idx="42">
                  <c:v>59.8</c:v>
                </c:pt>
                <c:pt idx="43">
                  <c:v>59.8</c:v>
                </c:pt>
                <c:pt idx="44">
                  <c:v>59.8</c:v>
                </c:pt>
                <c:pt idx="45">
                  <c:v>59.8</c:v>
                </c:pt>
                <c:pt idx="46">
                  <c:v>59.8</c:v>
                </c:pt>
                <c:pt idx="47">
                  <c:v>59.8</c:v>
                </c:pt>
                <c:pt idx="48">
                  <c:v>59.8</c:v>
                </c:pt>
                <c:pt idx="49">
                  <c:v>59.8</c:v>
                </c:pt>
                <c:pt idx="50">
                  <c:v>59.8</c:v>
                </c:pt>
                <c:pt idx="51">
                  <c:v>59.8</c:v>
                </c:pt>
                <c:pt idx="52">
                  <c:v>59.8</c:v>
                </c:pt>
                <c:pt idx="53">
                  <c:v>59.8</c:v>
                </c:pt>
                <c:pt idx="54">
                  <c:v>59.8</c:v>
                </c:pt>
                <c:pt idx="55">
                  <c:v>59.8</c:v>
                </c:pt>
                <c:pt idx="56">
                  <c:v>59.8</c:v>
                </c:pt>
                <c:pt idx="57">
                  <c:v>59.8</c:v>
                </c:pt>
                <c:pt idx="58">
                  <c:v>59.8</c:v>
                </c:pt>
                <c:pt idx="59">
                  <c:v>59.8</c:v>
                </c:pt>
                <c:pt idx="60">
                  <c:v>59.8</c:v>
                </c:pt>
                <c:pt idx="61">
                  <c:v>59.8</c:v>
                </c:pt>
                <c:pt idx="62">
                  <c:v>59.8</c:v>
                </c:pt>
                <c:pt idx="63">
                  <c:v>59.8</c:v>
                </c:pt>
                <c:pt idx="64">
                  <c:v>59.8</c:v>
                </c:pt>
                <c:pt idx="65">
                  <c:v>59.8</c:v>
                </c:pt>
                <c:pt idx="66">
                  <c:v>59.8</c:v>
                </c:pt>
                <c:pt idx="67">
                  <c:v>59.8</c:v>
                </c:pt>
                <c:pt idx="68">
                  <c:v>59.8</c:v>
                </c:pt>
                <c:pt idx="69">
                  <c:v>59.8</c:v>
                </c:pt>
                <c:pt idx="70">
                  <c:v>59.8</c:v>
                </c:pt>
                <c:pt idx="71">
                  <c:v>59.8</c:v>
                </c:pt>
                <c:pt idx="72">
                  <c:v>59.8</c:v>
                </c:pt>
                <c:pt idx="73">
                  <c:v>59.8</c:v>
                </c:pt>
                <c:pt idx="74">
                  <c:v>59.8</c:v>
                </c:pt>
                <c:pt idx="75">
                  <c:v>59.8</c:v>
                </c:pt>
                <c:pt idx="76">
                  <c:v>59.8</c:v>
                </c:pt>
                <c:pt idx="77">
                  <c:v>59.8</c:v>
                </c:pt>
                <c:pt idx="78">
                  <c:v>59.8</c:v>
                </c:pt>
                <c:pt idx="79">
                  <c:v>59.8</c:v>
                </c:pt>
                <c:pt idx="80">
                  <c:v>59.8</c:v>
                </c:pt>
                <c:pt idx="81">
                  <c:v>59.8</c:v>
                </c:pt>
                <c:pt idx="82">
                  <c:v>59.8</c:v>
                </c:pt>
                <c:pt idx="83">
                  <c:v>59.8</c:v>
                </c:pt>
                <c:pt idx="84">
                  <c:v>59.8</c:v>
                </c:pt>
                <c:pt idx="85">
                  <c:v>59.8</c:v>
                </c:pt>
                <c:pt idx="86">
                  <c:v>59.8</c:v>
                </c:pt>
                <c:pt idx="87">
                  <c:v>59.8</c:v>
                </c:pt>
                <c:pt idx="88">
                  <c:v>59.8</c:v>
                </c:pt>
                <c:pt idx="89">
                  <c:v>59.8</c:v>
                </c:pt>
                <c:pt idx="90">
                  <c:v>59.8</c:v>
                </c:pt>
                <c:pt idx="91">
                  <c:v>59.8</c:v>
                </c:pt>
                <c:pt idx="92">
                  <c:v>59.8</c:v>
                </c:pt>
                <c:pt idx="93">
                  <c:v>59.8</c:v>
                </c:pt>
                <c:pt idx="94">
                  <c:v>59.8</c:v>
                </c:pt>
                <c:pt idx="95">
                  <c:v>59.8</c:v>
                </c:pt>
                <c:pt idx="96">
                  <c:v>59.8</c:v>
                </c:pt>
                <c:pt idx="97">
                  <c:v>59.8</c:v>
                </c:pt>
                <c:pt idx="98">
                  <c:v>59.8</c:v>
                </c:pt>
                <c:pt idx="99">
                  <c:v>59.8</c:v>
                </c:pt>
                <c:pt idx="100">
                  <c:v>59.8</c:v>
                </c:pt>
                <c:pt idx="101">
                  <c:v>59.8</c:v>
                </c:pt>
                <c:pt idx="102">
                  <c:v>59.8</c:v>
                </c:pt>
                <c:pt idx="103">
                  <c:v>59.8</c:v>
                </c:pt>
                <c:pt idx="104">
                  <c:v>59.8</c:v>
                </c:pt>
                <c:pt idx="105">
                  <c:v>59.8</c:v>
                </c:pt>
                <c:pt idx="106">
                  <c:v>59.8</c:v>
                </c:pt>
                <c:pt idx="107">
                  <c:v>59.8</c:v>
                </c:pt>
                <c:pt idx="108">
                  <c:v>59.8</c:v>
                </c:pt>
                <c:pt idx="109">
                  <c:v>59.8</c:v>
                </c:pt>
                <c:pt idx="110">
                  <c:v>59.8</c:v>
                </c:pt>
                <c:pt idx="111">
                  <c:v>59.8</c:v>
                </c:pt>
                <c:pt idx="112">
                  <c:v>59.8</c:v>
                </c:pt>
                <c:pt idx="113">
                  <c:v>59.8</c:v>
                </c:pt>
                <c:pt idx="114">
                  <c:v>59.8</c:v>
                </c:pt>
                <c:pt idx="115">
                  <c:v>59.8</c:v>
                </c:pt>
                <c:pt idx="116">
                  <c:v>59.8</c:v>
                </c:pt>
                <c:pt idx="117">
                  <c:v>59.8</c:v>
                </c:pt>
                <c:pt idx="118">
                  <c:v>59.8</c:v>
                </c:pt>
                <c:pt idx="119">
                  <c:v>59.8</c:v>
                </c:pt>
                <c:pt idx="120">
                  <c:v>59.8</c:v>
                </c:pt>
                <c:pt idx="121">
                  <c:v>59.8</c:v>
                </c:pt>
                <c:pt idx="122">
                  <c:v>59.8</c:v>
                </c:pt>
                <c:pt idx="123">
                  <c:v>59.8</c:v>
                </c:pt>
                <c:pt idx="124">
                  <c:v>59.8</c:v>
                </c:pt>
                <c:pt idx="125">
                  <c:v>59.8</c:v>
                </c:pt>
                <c:pt idx="126">
                  <c:v>59.8</c:v>
                </c:pt>
                <c:pt idx="127">
                  <c:v>59.8</c:v>
                </c:pt>
                <c:pt idx="128">
                  <c:v>59.8</c:v>
                </c:pt>
                <c:pt idx="129">
                  <c:v>59.8</c:v>
                </c:pt>
                <c:pt idx="130">
                  <c:v>59.8</c:v>
                </c:pt>
                <c:pt idx="131">
                  <c:v>59.8</c:v>
                </c:pt>
                <c:pt idx="132">
                  <c:v>59.8</c:v>
                </c:pt>
                <c:pt idx="133">
                  <c:v>59.8</c:v>
                </c:pt>
                <c:pt idx="134">
                  <c:v>59.8</c:v>
                </c:pt>
                <c:pt idx="135">
                  <c:v>59.8</c:v>
                </c:pt>
                <c:pt idx="136">
                  <c:v>59.8</c:v>
                </c:pt>
                <c:pt idx="137">
                  <c:v>59.8</c:v>
                </c:pt>
                <c:pt idx="138">
                  <c:v>59.8</c:v>
                </c:pt>
                <c:pt idx="139">
                  <c:v>59.8</c:v>
                </c:pt>
                <c:pt idx="140">
                  <c:v>59.8</c:v>
                </c:pt>
                <c:pt idx="141">
                  <c:v>59.8</c:v>
                </c:pt>
                <c:pt idx="142">
                  <c:v>59.8</c:v>
                </c:pt>
                <c:pt idx="143">
                  <c:v>59.8</c:v>
                </c:pt>
                <c:pt idx="144">
                  <c:v>59.8</c:v>
                </c:pt>
                <c:pt idx="145">
                  <c:v>59.8</c:v>
                </c:pt>
                <c:pt idx="146">
                  <c:v>59.8</c:v>
                </c:pt>
                <c:pt idx="147">
                  <c:v>59.8</c:v>
                </c:pt>
                <c:pt idx="148">
                  <c:v>59.8</c:v>
                </c:pt>
                <c:pt idx="149">
                  <c:v>59.8</c:v>
                </c:pt>
                <c:pt idx="150">
                  <c:v>59.8</c:v>
                </c:pt>
                <c:pt idx="151">
                  <c:v>59.8</c:v>
                </c:pt>
                <c:pt idx="152">
                  <c:v>59.8</c:v>
                </c:pt>
                <c:pt idx="153">
                  <c:v>59.8</c:v>
                </c:pt>
                <c:pt idx="154">
                  <c:v>59.8</c:v>
                </c:pt>
                <c:pt idx="155">
                  <c:v>59.8</c:v>
                </c:pt>
                <c:pt idx="156">
                  <c:v>59.8</c:v>
                </c:pt>
                <c:pt idx="157">
                  <c:v>59.8</c:v>
                </c:pt>
                <c:pt idx="158">
                  <c:v>59.8</c:v>
                </c:pt>
                <c:pt idx="159">
                  <c:v>59.8</c:v>
                </c:pt>
                <c:pt idx="160">
                  <c:v>59.8</c:v>
                </c:pt>
                <c:pt idx="161">
                  <c:v>59.8</c:v>
                </c:pt>
                <c:pt idx="162">
                  <c:v>59.8</c:v>
                </c:pt>
                <c:pt idx="163">
                  <c:v>59.8</c:v>
                </c:pt>
                <c:pt idx="164">
                  <c:v>59.8</c:v>
                </c:pt>
                <c:pt idx="165">
                  <c:v>59.8</c:v>
                </c:pt>
                <c:pt idx="166">
                  <c:v>59.8</c:v>
                </c:pt>
                <c:pt idx="167">
                  <c:v>59.8</c:v>
                </c:pt>
                <c:pt idx="168">
                  <c:v>59.8</c:v>
                </c:pt>
                <c:pt idx="169">
                  <c:v>59.8</c:v>
                </c:pt>
                <c:pt idx="170">
                  <c:v>59.8</c:v>
                </c:pt>
                <c:pt idx="171">
                  <c:v>59.8</c:v>
                </c:pt>
                <c:pt idx="172">
                  <c:v>59.8</c:v>
                </c:pt>
                <c:pt idx="173">
                  <c:v>59.8</c:v>
                </c:pt>
                <c:pt idx="174">
                  <c:v>59.8</c:v>
                </c:pt>
                <c:pt idx="175">
                  <c:v>59.8</c:v>
                </c:pt>
                <c:pt idx="176">
                  <c:v>59.8</c:v>
                </c:pt>
                <c:pt idx="177">
                  <c:v>59.8</c:v>
                </c:pt>
                <c:pt idx="178">
                  <c:v>59.8</c:v>
                </c:pt>
                <c:pt idx="179">
                  <c:v>59.8</c:v>
                </c:pt>
                <c:pt idx="180">
                  <c:v>59.8</c:v>
                </c:pt>
                <c:pt idx="181">
                  <c:v>59.8</c:v>
                </c:pt>
                <c:pt idx="182">
                  <c:v>59.8</c:v>
                </c:pt>
                <c:pt idx="183">
                  <c:v>59.8</c:v>
                </c:pt>
                <c:pt idx="184">
                  <c:v>59.8</c:v>
                </c:pt>
                <c:pt idx="185">
                  <c:v>59.8</c:v>
                </c:pt>
                <c:pt idx="186">
                  <c:v>59.8</c:v>
                </c:pt>
                <c:pt idx="187">
                  <c:v>59.8</c:v>
                </c:pt>
                <c:pt idx="188">
                  <c:v>59.8</c:v>
                </c:pt>
                <c:pt idx="189">
                  <c:v>59.8</c:v>
                </c:pt>
                <c:pt idx="190">
                  <c:v>59.8</c:v>
                </c:pt>
                <c:pt idx="191">
                  <c:v>59.8</c:v>
                </c:pt>
                <c:pt idx="192">
                  <c:v>59.8</c:v>
                </c:pt>
                <c:pt idx="193">
                  <c:v>59.8</c:v>
                </c:pt>
                <c:pt idx="194">
                  <c:v>59.8</c:v>
                </c:pt>
                <c:pt idx="195">
                  <c:v>59.8</c:v>
                </c:pt>
                <c:pt idx="196">
                  <c:v>59.8</c:v>
                </c:pt>
                <c:pt idx="197">
                  <c:v>59.8</c:v>
                </c:pt>
                <c:pt idx="198">
                  <c:v>59.8</c:v>
                </c:pt>
                <c:pt idx="199">
                  <c:v>59.8</c:v>
                </c:pt>
                <c:pt idx="200">
                  <c:v>59.8</c:v>
                </c:pt>
                <c:pt idx="201">
                  <c:v>59.8</c:v>
                </c:pt>
                <c:pt idx="202">
                  <c:v>59.8</c:v>
                </c:pt>
                <c:pt idx="203">
                  <c:v>59.8</c:v>
                </c:pt>
                <c:pt idx="204">
                  <c:v>59.8</c:v>
                </c:pt>
                <c:pt idx="205">
                  <c:v>59.8</c:v>
                </c:pt>
                <c:pt idx="206">
                  <c:v>59.8</c:v>
                </c:pt>
                <c:pt idx="207">
                  <c:v>59.8</c:v>
                </c:pt>
                <c:pt idx="208">
                  <c:v>59.8</c:v>
                </c:pt>
                <c:pt idx="209">
                  <c:v>59.8</c:v>
                </c:pt>
                <c:pt idx="210">
                  <c:v>59.8</c:v>
                </c:pt>
                <c:pt idx="211">
                  <c:v>59.8</c:v>
                </c:pt>
                <c:pt idx="212">
                  <c:v>59.8</c:v>
                </c:pt>
                <c:pt idx="213">
                  <c:v>59.8</c:v>
                </c:pt>
                <c:pt idx="214">
                  <c:v>59.8</c:v>
                </c:pt>
                <c:pt idx="215">
                  <c:v>59.8</c:v>
                </c:pt>
                <c:pt idx="216">
                  <c:v>59.8</c:v>
                </c:pt>
                <c:pt idx="217">
                  <c:v>59.8</c:v>
                </c:pt>
                <c:pt idx="218">
                  <c:v>59.8</c:v>
                </c:pt>
                <c:pt idx="219">
                  <c:v>59.8</c:v>
                </c:pt>
                <c:pt idx="220">
                  <c:v>59.8</c:v>
                </c:pt>
                <c:pt idx="221">
                  <c:v>59.8</c:v>
                </c:pt>
                <c:pt idx="222">
                  <c:v>59.8</c:v>
                </c:pt>
                <c:pt idx="223">
                  <c:v>59.8</c:v>
                </c:pt>
                <c:pt idx="224">
                  <c:v>59.8</c:v>
                </c:pt>
                <c:pt idx="225">
                  <c:v>59.8</c:v>
                </c:pt>
                <c:pt idx="226">
                  <c:v>59.8</c:v>
                </c:pt>
                <c:pt idx="227">
                  <c:v>59.8</c:v>
                </c:pt>
                <c:pt idx="228">
                  <c:v>59.8</c:v>
                </c:pt>
                <c:pt idx="229">
                  <c:v>59.8</c:v>
                </c:pt>
                <c:pt idx="230">
                  <c:v>59.8</c:v>
                </c:pt>
                <c:pt idx="231">
                  <c:v>59.8</c:v>
                </c:pt>
                <c:pt idx="232">
                  <c:v>59.8</c:v>
                </c:pt>
                <c:pt idx="233">
                  <c:v>59.8</c:v>
                </c:pt>
                <c:pt idx="234">
                  <c:v>59.8</c:v>
                </c:pt>
                <c:pt idx="235">
                  <c:v>59.8</c:v>
                </c:pt>
                <c:pt idx="236">
                  <c:v>59.8</c:v>
                </c:pt>
                <c:pt idx="237">
                  <c:v>59.8</c:v>
                </c:pt>
                <c:pt idx="238">
                  <c:v>59.8</c:v>
                </c:pt>
                <c:pt idx="239">
                  <c:v>59.8</c:v>
                </c:pt>
                <c:pt idx="240">
                  <c:v>59.8</c:v>
                </c:pt>
                <c:pt idx="241">
                  <c:v>59.8</c:v>
                </c:pt>
                <c:pt idx="242">
                  <c:v>59.8</c:v>
                </c:pt>
                <c:pt idx="243">
                  <c:v>59.8</c:v>
                </c:pt>
                <c:pt idx="244">
                  <c:v>59.8</c:v>
                </c:pt>
                <c:pt idx="245">
                  <c:v>59.8</c:v>
                </c:pt>
                <c:pt idx="246">
                  <c:v>59.8</c:v>
                </c:pt>
                <c:pt idx="247">
                  <c:v>59.8</c:v>
                </c:pt>
                <c:pt idx="248">
                  <c:v>59.8</c:v>
                </c:pt>
                <c:pt idx="249">
                  <c:v>59.8</c:v>
                </c:pt>
                <c:pt idx="250">
                  <c:v>59.8</c:v>
                </c:pt>
                <c:pt idx="251">
                  <c:v>59.8</c:v>
                </c:pt>
                <c:pt idx="252">
                  <c:v>59.8</c:v>
                </c:pt>
                <c:pt idx="253">
                  <c:v>59.8</c:v>
                </c:pt>
                <c:pt idx="254">
                  <c:v>59.8</c:v>
                </c:pt>
                <c:pt idx="255">
                  <c:v>59.8</c:v>
                </c:pt>
                <c:pt idx="256">
                  <c:v>59.8</c:v>
                </c:pt>
                <c:pt idx="257">
                  <c:v>59.8</c:v>
                </c:pt>
                <c:pt idx="258">
                  <c:v>59.8</c:v>
                </c:pt>
                <c:pt idx="259">
                  <c:v>59.8</c:v>
                </c:pt>
                <c:pt idx="260">
                  <c:v>59.8</c:v>
                </c:pt>
                <c:pt idx="261">
                  <c:v>59.8</c:v>
                </c:pt>
                <c:pt idx="262">
                  <c:v>59.8</c:v>
                </c:pt>
                <c:pt idx="263">
                  <c:v>59.8</c:v>
                </c:pt>
                <c:pt idx="264">
                  <c:v>59.8</c:v>
                </c:pt>
                <c:pt idx="265">
                  <c:v>59.8</c:v>
                </c:pt>
                <c:pt idx="266">
                  <c:v>59.8</c:v>
                </c:pt>
                <c:pt idx="267">
                  <c:v>59.8</c:v>
                </c:pt>
                <c:pt idx="268">
                  <c:v>59.8</c:v>
                </c:pt>
                <c:pt idx="269">
                  <c:v>59.8</c:v>
                </c:pt>
                <c:pt idx="270">
                  <c:v>59.8</c:v>
                </c:pt>
                <c:pt idx="271">
                  <c:v>59.8</c:v>
                </c:pt>
                <c:pt idx="272">
                  <c:v>59.8</c:v>
                </c:pt>
                <c:pt idx="273">
                  <c:v>59.8</c:v>
                </c:pt>
                <c:pt idx="274">
                  <c:v>59.8</c:v>
                </c:pt>
                <c:pt idx="275">
                  <c:v>59.8</c:v>
                </c:pt>
                <c:pt idx="276">
                  <c:v>59.8</c:v>
                </c:pt>
                <c:pt idx="277">
                  <c:v>59.8</c:v>
                </c:pt>
                <c:pt idx="278">
                  <c:v>59.8</c:v>
                </c:pt>
                <c:pt idx="279">
                  <c:v>59.8</c:v>
                </c:pt>
                <c:pt idx="280">
                  <c:v>59.8</c:v>
                </c:pt>
                <c:pt idx="281">
                  <c:v>59.8</c:v>
                </c:pt>
                <c:pt idx="282">
                  <c:v>59.8</c:v>
                </c:pt>
                <c:pt idx="283">
                  <c:v>59.8</c:v>
                </c:pt>
                <c:pt idx="284">
                  <c:v>59.8</c:v>
                </c:pt>
                <c:pt idx="285">
                  <c:v>59.8</c:v>
                </c:pt>
                <c:pt idx="286">
                  <c:v>59.8</c:v>
                </c:pt>
                <c:pt idx="287">
                  <c:v>59.8</c:v>
                </c:pt>
                <c:pt idx="288">
                  <c:v>59.8</c:v>
                </c:pt>
                <c:pt idx="289">
                  <c:v>59.8</c:v>
                </c:pt>
                <c:pt idx="290">
                  <c:v>59.8</c:v>
                </c:pt>
                <c:pt idx="291">
                  <c:v>59.8</c:v>
                </c:pt>
                <c:pt idx="292">
                  <c:v>59.8</c:v>
                </c:pt>
                <c:pt idx="293">
                  <c:v>59.8</c:v>
                </c:pt>
                <c:pt idx="294">
                  <c:v>59.8</c:v>
                </c:pt>
                <c:pt idx="295">
                  <c:v>59.8</c:v>
                </c:pt>
                <c:pt idx="296">
                  <c:v>59.8</c:v>
                </c:pt>
                <c:pt idx="297">
                  <c:v>59.8</c:v>
                </c:pt>
                <c:pt idx="298">
                  <c:v>59.8</c:v>
                </c:pt>
                <c:pt idx="299">
                  <c:v>59.8</c:v>
                </c:pt>
                <c:pt idx="300">
                  <c:v>59.8</c:v>
                </c:pt>
                <c:pt idx="301">
                  <c:v>59.8</c:v>
                </c:pt>
                <c:pt idx="302">
                  <c:v>59.8</c:v>
                </c:pt>
                <c:pt idx="303">
                  <c:v>59.8</c:v>
                </c:pt>
                <c:pt idx="304">
                  <c:v>59.8</c:v>
                </c:pt>
                <c:pt idx="305">
                  <c:v>59.8</c:v>
                </c:pt>
                <c:pt idx="306">
                  <c:v>59.8</c:v>
                </c:pt>
                <c:pt idx="307">
                  <c:v>59.8</c:v>
                </c:pt>
                <c:pt idx="308">
                  <c:v>59.8</c:v>
                </c:pt>
                <c:pt idx="309">
                  <c:v>59.8</c:v>
                </c:pt>
                <c:pt idx="310">
                  <c:v>59.8</c:v>
                </c:pt>
                <c:pt idx="311">
                  <c:v>59.8</c:v>
                </c:pt>
                <c:pt idx="312">
                  <c:v>59.8</c:v>
                </c:pt>
                <c:pt idx="313">
                  <c:v>59.8</c:v>
                </c:pt>
                <c:pt idx="314">
                  <c:v>59.8</c:v>
                </c:pt>
                <c:pt idx="315">
                  <c:v>59.8</c:v>
                </c:pt>
                <c:pt idx="316">
                  <c:v>59.8</c:v>
                </c:pt>
                <c:pt idx="317">
                  <c:v>59.8</c:v>
                </c:pt>
                <c:pt idx="318">
                  <c:v>59.8</c:v>
                </c:pt>
                <c:pt idx="319">
                  <c:v>59.8</c:v>
                </c:pt>
                <c:pt idx="320">
                  <c:v>59.8</c:v>
                </c:pt>
                <c:pt idx="321">
                  <c:v>59.8</c:v>
                </c:pt>
                <c:pt idx="322">
                  <c:v>59.8</c:v>
                </c:pt>
                <c:pt idx="323">
                  <c:v>59.8</c:v>
                </c:pt>
                <c:pt idx="324">
                  <c:v>59.8</c:v>
                </c:pt>
                <c:pt idx="325">
                  <c:v>59.8</c:v>
                </c:pt>
                <c:pt idx="326">
                  <c:v>59.8</c:v>
                </c:pt>
                <c:pt idx="327">
                  <c:v>59.8</c:v>
                </c:pt>
                <c:pt idx="328">
                  <c:v>59.8</c:v>
                </c:pt>
                <c:pt idx="329">
                  <c:v>59.8</c:v>
                </c:pt>
                <c:pt idx="330">
                  <c:v>59.8</c:v>
                </c:pt>
                <c:pt idx="331">
                  <c:v>59.8</c:v>
                </c:pt>
                <c:pt idx="332">
                  <c:v>59.8</c:v>
                </c:pt>
                <c:pt idx="333">
                  <c:v>59.8</c:v>
                </c:pt>
                <c:pt idx="334">
                  <c:v>59.8</c:v>
                </c:pt>
                <c:pt idx="335">
                  <c:v>59.8</c:v>
                </c:pt>
                <c:pt idx="336">
                  <c:v>59.8</c:v>
                </c:pt>
                <c:pt idx="337">
                  <c:v>59.8</c:v>
                </c:pt>
                <c:pt idx="338">
                  <c:v>59.8</c:v>
                </c:pt>
                <c:pt idx="339">
                  <c:v>59.8</c:v>
                </c:pt>
                <c:pt idx="340">
                  <c:v>59.8</c:v>
                </c:pt>
                <c:pt idx="341">
                  <c:v>59.8</c:v>
                </c:pt>
                <c:pt idx="342">
                  <c:v>59.8</c:v>
                </c:pt>
                <c:pt idx="343">
                  <c:v>59.8</c:v>
                </c:pt>
                <c:pt idx="344">
                  <c:v>59.8</c:v>
                </c:pt>
                <c:pt idx="345">
                  <c:v>59.8</c:v>
                </c:pt>
                <c:pt idx="346">
                  <c:v>59.8</c:v>
                </c:pt>
                <c:pt idx="347">
                  <c:v>59.8</c:v>
                </c:pt>
                <c:pt idx="348">
                  <c:v>59.8</c:v>
                </c:pt>
                <c:pt idx="349">
                  <c:v>59.8</c:v>
                </c:pt>
                <c:pt idx="350">
                  <c:v>59.8</c:v>
                </c:pt>
                <c:pt idx="351">
                  <c:v>59.8</c:v>
                </c:pt>
                <c:pt idx="352">
                  <c:v>59.8</c:v>
                </c:pt>
                <c:pt idx="353">
                  <c:v>59.8</c:v>
                </c:pt>
                <c:pt idx="354">
                  <c:v>59.8</c:v>
                </c:pt>
                <c:pt idx="355">
                  <c:v>59.8</c:v>
                </c:pt>
                <c:pt idx="356">
                  <c:v>59.8</c:v>
                </c:pt>
                <c:pt idx="357">
                  <c:v>59.8</c:v>
                </c:pt>
                <c:pt idx="358">
                  <c:v>59.8</c:v>
                </c:pt>
                <c:pt idx="359">
                  <c:v>59.8</c:v>
                </c:pt>
                <c:pt idx="360">
                  <c:v>59.8</c:v>
                </c:pt>
                <c:pt idx="361">
                  <c:v>59.8</c:v>
                </c:pt>
                <c:pt idx="362">
                  <c:v>59.8</c:v>
                </c:pt>
                <c:pt idx="363">
                  <c:v>59.8</c:v>
                </c:pt>
                <c:pt idx="364">
                  <c:v>59.8</c:v>
                </c:pt>
                <c:pt idx="365">
                  <c:v>59.8</c:v>
                </c:pt>
                <c:pt idx="366">
                  <c:v>59.8</c:v>
                </c:pt>
                <c:pt idx="367">
                  <c:v>59.8</c:v>
                </c:pt>
                <c:pt idx="368">
                  <c:v>59.8</c:v>
                </c:pt>
                <c:pt idx="369">
                  <c:v>59.8</c:v>
                </c:pt>
                <c:pt idx="370">
                  <c:v>59.8</c:v>
                </c:pt>
                <c:pt idx="371">
                  <c:v>59.8</c:v>
                </c:pt>
                <c:pt idx="372">
                  <c:v>59.8</c:v>
                </c:pt>
                <c:pt idx="373">
                  <c:v>59.8</c:v>
                </c:pt>
                <c:pt idx="374">
                  <c:v>59.8</c:v>
                </c:pt>
                <c:pt idx="375">
                  <c:v>59.8</c:v>
                </c:pt>
                <c:pt idx="376">
                  <c:v>59.8</c:v>
                </c:pt>
                <c:pt idx="377">
                  <c:v>59.8</c:v>
                </c:pt>
                <c:pt idx="378">
                  <c:v>59.8</c:v>
                </c:pt>
                <c:pt idx="379">
                  <c:v>59.8</c:v>
                </c:pt>
                <c:pt idx="380">
                  <c:v>59.8</c:v>
                </c:pt>
                <c:pt idx="381">
                  <c:v>59.8</c:v>
                </c:pt>
                <c:pt idx="382">
                  <c:v>59.8</c:v>
                </c:pt>
                <c:pt idx="383">
                  <c:v>59.8</c:v>
                </c:pt>
                <c:pt idx="384">
                  <c:v>59.8</c:v>
                </c:pt>
                <c:pt idx="385">
                  <c:v>59.8</c:v>
                </c:pt>
                <c:pt idx="386">
                  <c:v>59.8</c:v>
                </c:pt>
                <c:pt idx="387">
                  <c:v>59.8</c:v>
                </c:pt>
                <c:pt idx="388">
                  <c:v>59.8</c:v>
                </c:pt>
                <c:pt idx="389">
                  <c:v>59.8</c:v>
                </c:pt>
                <c:pt idx="390">
                  <c:v>59.8</c:v>
                </c:pt>
                <c:pt idx="391">
                  <c:v>59.8</c:v>
                </c:pt>
                <c:pt idx="392">
                  <c:v>59.8</c:v>
                </c:pt>
                <c:pt idx="393">
                  <c:v>59.8</c:v>
                </c:pt>
                <c:pt idx="394">
                  <c:v>59.8</c:v>
                </c:pt>
                <c:pt idx="395">
                  <c:v>59.8</c:v>
                </c:pt>
                <c:pt idx="396">
                  <c:v>59.8</c:v>
                </c:pt>
                <c:pt idx="397">
                  <c:v>59.8</c:v>
                </c:pt>
                <c:pt idx="398">
                  <c:v>59.8</c:v>
                </c:pt>
                <c:pt idx="399">
                  <c:v>59.8</c:v>
                </c:pt>
                <c:pt idx="400">
                  <c:v>59.8</c:v>
                </c:pt>
                <c:pt idx="401">
                  <c:v>59.8</c:v>
                </c:pt>
                <c:pt idx="402">
                  <c:v>59.8</c:v>
                </c:pt>
                <c:pt idx="403">
                  <c:v>59.8</c:v>
                </c:pt>
                <c:pt idx="404">
                  <c:v>59.8</c:v>
                </c:pt>
                <c:pt idx="405">
                  <c:v>59.8</c:v>
                </c:pt>
                <c:pt idx="406">
                  <c:v>59.8</c:v>
                </c:pt>
                <c:pt idx="407">
                  <c:v>59.8</c:v>
                </c:pt>
                <c:pt idx="408">
                  <c:v>59.8</c:v>
                </c:pt>
                <c:pt idx="409">
                  <c:v>59.8</c:v>
                </c:pt>
                <c:pt idx="410">
                  <c:v>59.8</c:v>
                </c:pt>
                <c:pt idx="411">
                  <c:v>59.8</c:v>
                </c:pt>
                <c:pt idx="412">
                  <c:v>59.8</c:v>
                </c:pt>
                <c:pt idx="413">
                  <c:v>59.8</c:v>
                </c:pt>
                <c:pt idx="414">
                  <c:v>59.8</c:v>
                </c:pt>
                <c:pt idx="415">
                  <c:v>59.8</c:v>
                </c:pt>
                <c:pt idx="416">
                  <c:v>59.8</c:v>
                </c:pt>
                <c:pt idx="417">
                  <c:v>59.8</c:v>
                </c:pt>
                <c:pt idx="418">
                  <c:v>59.8</c:v>
                </c:pt>
                <c:pt idx="419">
                  <c:v>59.8</c:v>
                </c:pt>
                <c:pt idx="420">
                  <c:v>59.8</c:v>
                </c:pt>
                <c:pt idx="421">
                  <c:v>59.8</c:v>
                </c:pt>
                <c:pt idx="422">
                  <c:v>59.8</c:v>
                </c:pt>
                <c:pt idx="423">
                  <c:v>59.8</c:v>
                </c:pt>
                <c:pt idx="424">
                  <c:v>59.8</c:v>
                </c:pt>
                <c:pt idx="425">
                  <c:v>59.8</c:v>
                </c:pt>
                <c:pt idx="426">
                  <c:v>59.8</c:v>
                </c:pt>
                <c:pt idx="427">
                  <c:v>59.8</c:v>
                </c:pt>
                <c:pt idx="428">
                  <c:v>59.8</c:v>
                </c:pt>
                <c:pt idx="429">
                  <c:v>59.8</c:v>
                </c:pt>
                <c:pt idx="430">
                  <c:v>59.8</c:v>
                </c:pt>
                <c:pt idx="431">
                  <c:v>59.8</c:v>
                </c:pt>
                <c:pt idx="432">
                  <c:v>59.8</c:v>
                </c:pt>
                <c:pt idx="433">
                  <c:v>59.8</c:v>
                </c:pt>
                <c:pt idx="434">
                  <c:v>59.8</c:v>
                </c:pt>
                <c:pt idx="435">
                  <c:v>59.8</c:v>
                </c:pt>
                <c:pt idx="436">
                  <c:v>59.8</c:v>
                </c:pt>
                <c:pt idx="437">
                  <c:v>59.8</c:v>
                </c:pt>
                <c:pt idx="438">
                  <c:v>59.8</c:v>
                </c:pt>
                <c:pt idx="439">
                  <c:v>59.8</c:v>
                </c:pt>
                <c:pt idx="440">
                  <c:v>59.8</c:v>
                </c:pt>
                <c:pt idx="441">
                  <c:v>59.8</c:v>
                </c:pt>
                <c:pt idx="442">
                  <c:v>59.8</c:v>
                </c:pt>
                <c:pt idx="443">
                  <c:v>59.8</c:v>
                </c:pt>
                <c:pt idx="444">
                  <c:v>59.8</c:v>
                </c:pt>
                <c:pt idx="445">
                  <c:v>59.8</c:v>
                </c:pt>
                <c:pt idx="446">
                  <c:v>59.8</c:v>
                </c:pt>
                <c:pt idx="447">
                  <c:v>59.8</c:v>
                </c:pt>
                <c:pt idx="448">
                  <c:v>59.8</c:v>
                </c:pt>
                <c:pt idx="449">
                  <c:v>59.8</c:v>
                </c:pt>
                <c:pt idx="450">
                  <c:v>59.8</c:v>
                </c:pt>
                <c:pt idx="451">
                  <c:v>59.8</c:v>
                </c:pt>
                <c:pt idx="452">
                  <c:v>59.8</c:v>
                </c:pt>
                <c:pt idx="453">
                  <c:v>59.8</c:v>
                </c:pt>
                <c:pt idx="454">
                  <c:v>59.8</c:v>
                </c:pt>
                <c:pt idx="455">
                  <c:v>59.8</c:v>
                </c:pt>
                <c:pt idx="456">
                  <c:v>59.8</c:v>
                </c:pt>
                <c:pt idx="457">
                  <c:v>59.8</c:v>
                </c:pt>
                <c:pt idx="458">
                  <c:v>59.8</c:v>
                </c:pt>
                <c:pt idx="459">
                  <c:v>59.8</c:v>
                </c:pt>
                <c:pt idx="460">
                  <c:v>59.8</c:v>
                </c:pt>
                <c:pt idx="461">
                  <c:v>59.8</c:v>
                </c:pt>
                <c:pt idx="462">
                  <c:v>59.8</c:v>
                </c:pt>
                <c:pt idx="463">
                  <c:v>59.8</c:v>
                </c:pt>
                <c:pt idx="464">
                  <c:v>59.8</c:v>
                </c:pt>
                <c:pt idx="465">
                  <c:v>59.8</c:v>
                </c:pt>
                <c:pt idx="466">
                  <c:v>59.8</c:v>
                </c:pt>
                <c:pt idx="467">
                  <c:v>59.8</c:v>
                </c:pt>
                <c:pt idx="468">
                  <c:v>59.8</c:v>
                </c:pt>
                <c:pt idx="469">
                  <c:v>59.8</c:v>
                </c:pt>
                <c:pt idx="470">
                  <c:v>59.8</c:v>
                </c:pt>
                <c:pt idx="471">
                  <c:v>59.8</c:v>
                </c:pt>
                <c:pt idx="472">
                  <c:v>59.8</c:v>
                </c:pt>
                <c:pt idx="473">
                  <c:v>59.8</c:v>
                </c:pt>
                <c:pt idx="474">
                  <c:v>59.8</c:v>
                </c:pt>
                <c:pt idx="475">
                  <c:v>59.8</c:v>
                </c:pt>
                <c:pt idx="476">
                  <c:v>59.8</c:v>
                </c:pt>
                <c:pt idx="477">
                  <c:v>59.8</c:v>
                </c:pt>
                <c:pt idx="478">
                  <c:v>59.8</c:v>
                </c:pt>
                <c:pt idx="479">
                  <c:v>59.8</c:v>
                </c:pt>
                <c:pt idx="480">
                  <c:v>59.8</c:v>
                </c:pt>
                <c:pt idx="481">
                  <c:v>59.8</c:v>
                </c:pt>
                <c:pt idx="482">
                  <c:v>59.8</c:v>
                </c:pt>
                <c:pt idx="483">
                  <c:v>59.8</c:v>
                </c:pt>
                <c:pt idx="484">
                  <c:v>59.8</c:v>
                </c:pt>
                <c:pt idx="485">
                  <c:v>59.8</c:v>
                </c:pt>
                <c:pt idx="486">
                  <c:v>59.8</c:v>
                </c:pt>
                <c:pt idx="487">
                  <c:v>59.8</c:v>
                </c:pt>
                <c:pt idx="488">
                  <c:v>59.8</c:v>
                </c:pt>
                <c:pt idx="489">
                  <c:v>59.8</c:v>
                </c:pt>
                <c:pt idx="490">
                  <c:v>59.8</c:v>
                </c:pt>
                <c:pt idx="491">
                  <c:v>59.8</c:v>
                </c:pt>
                <c:pt idx="492">
                  <c:v>59.8</c:v>
                </c:pt>
                <c:pt idx="493">
                  <c:v>59.8</c:v>
                </c:pt>
                <c:pt idx="494">
                  <c:v>59.8</c:v>
                </c:pt>
                <c:pt idx="495">
                  <c:v>59.8</c:v>
                </c:pt>
                <c:pt idx="496">
                  <c:v>59.8</c:v>
                </c:pt>
                <c:pt idx="497">
                  <c:v>59.8</c:v>
                </c:pt>
                <c:pt idx="498">
                  <c:v>59.8</c:v>
                </c:pt>
                <c:pt idx="499">
                  <c:v>59.8</c:v>
                </c:pt>
                <c:pt idx="500">
                  <c:v>59.8</c:v>
                </c:pt>
                <c:pt idx="501">
                  <c:v>59.8</c:v>
                </c:pt>
                <c:pt idx="502">
                  <c:v>59.8</c:v>
                </c:pt>
                <c:pt idx="503">
                  <c:v>59.8</c:v>
                </c:pt>
                <c:pt idx="504">
                  <c:v>59.8</c:v>
                </c:pt>
                <c:pt idx="505">
                  <c:v>59.8</c:v>
                </c:pt>
                <c:pt idx="506">
                  <c:v>59.8</c:v>
                </c:pt>
                <c:pt idx="507">
                  <c:v>59.8</c:v>
                </c:pt>
                <c:pt idx="508">
                  <c:v>59.8</c:v>
                </c:pt>
                <c:pt idx="509">
                  <c:v>59.8</c:v>
                </c:pt>
                <c:pt idx="510">
                  <c:v>59.8</c:v>
                </c:pt>
                <c:pt idx="511">
                  <c:v>59.8</c:v>
                </c:pt>
                <c:pt idx="512">
                  <c:v>59.8</c:v>
                </c:pt>
                <c:pt idx="513">
                  <c:v>59.8</c:v>
                </c:pt>
                <c:pt idx="514">
                  <c:v>59.8</c:v>
                </c:pt>
                <c:pt idx="515">
                  <c:v>59.8</c:v>
                </c:pt>
                <c:pt idx="516">
                  <c:v>59.8</c:v>
                </c:pt>
                <c:pt idx="517">
                  <c:v>59.8</c:v>
                </c:pt>
                <c:pt idx="518">
                  <c:v>59.8</c:v>
                </c:pt>
                <c:pt idx="519">
                  <c:v>59.8</c:v>
                </c:pt>
                <c:pt idx="520">
                  <c:v>59.8</c:v>
                </c:pt>
                <c:pt idx="521">
                  <c:v>59.8</c:v>
                </c:pt>
                <c:pt idx="522">
                  <c:v>59.8</c:v>
                </c:pt>
                <c:pt idx="523">
                  <c:v>59.8</c:v>
                </c:pt>
                <c:pt idx="524">
                  <c:v>59.8</c:v>
                </c:pt>
                <c:pt idx="525">
                  <c:v>59.8</c:v>
                </c:pt>
                <c:pt idx="526">
                  <c:v>59.8</c:v>
                </c:pt>
                <c:pt idx="527">
                  <c:v>59.8</c:v>
                </c:pt>
                <c:pt idx="528">
                  <c:v>59.8</c:v>
                </c:pt>
                <c:pt idx="529">
                  <c:v>59.8</c:v>
                </c:pt>
                <c:pt idx="530">
                  <c:v>59.8</c:v>
                </c:pt>
                <c:pt idx="531">
                  <c:v>59.8</c:v>
                </c:pt>
                <c:pt idx="532">
                  <c:v>59.8</c:v>
                </c:pt>
                <c:pt idx="533">
                  <c:v>59.8</c:v>
                </c:pt>
                <c:pt idx="534">
                  <c:v>59.8</c:v>
                </c:pt>
                <c:pt idx="535">
                  <c:v>59.8</c:v>
                </c:pt>
                <c:pt idx="536">
                  <c:v>59.8</c:v>
                </c:pt>
                <c:pt idx="537">
                  <c:v>59.8</c:v>
                </c:pt>
                <c:pt idx="538">
                  <c:v>59.8</c:v>
                </c:pt>
                <c:pt idx="539">
                  <c:v>59.8</c:v>
                </c:pt>
                <c:pt idx="540">
                  <c:v>59.8</c:v>
                </c:pt>
                <c:pt idx="541">
                  <c:v>59.8</c:v>
                </c:pt>
                <c:pt idx="542">
                  <c:v>59.8</c:v>
                </c:pt>
                <c:pt idx="543">
                  <c:v>59.8</c:v>
                </c:pt>
                <c:pt idx="544">
                  <c:v>59.8</c:v>
                </c:pt>
                <c:pt idx="545">
                  <c:v>59.8</c:v>
                </c:pt>
                <c:pt idx="546">
                  <c:v>59.8</c:v>
                </c:pt>
                <c:pt idx="547">
                  <c:v>59.8</c:v>
                </c:pt>
                <c:pt idx="548">
                  <c:v>59.8</c:v>
                </c:pt>
                <c:pt idx="549">
                  <c:v>59.8</c:v>
                </c:pt>
                <c:pt idx="550">
                  <c:v>59.8</c:v>
                </c:pt>
                <c:pt idx="551">
                  <c:v>59.8</c:v>
                </c:pt>
                <c:pt idx="552">
                  <c:v>59.8</c:v>
                </c:pt>
                <c:pt idx="553">
                  <c:v>59.8</c:v>
                </c:pt>
                <c:pt idx="554">
                  <c:v>59.8</c:v>
                </c:pt>
                <c:pt idx="555">
                  <c:v>59.8</c:v>
                </c:pt>
                <c:pt idx="556">
                  <c:v>59.8</c:v>
                </c:pt>
                <c:pt idx="557">
                  <c:v>59.8</c:v>
                </c:pt>
                <c:pt idx="558">
                  <c:v>59.8</c:v>
                </c:pt>
                <c:pt idx="559">
                  <c:v>59.8</c:v>
                </c:pt>
                <c:pt idx="560">
                  <c:v>59.8</c:v>
                </c:pt>
                <c:pt idx="561">
                  <c:v>59.8</c:v>
                </c:pt>
                <c:pt idx="562">
                  <c:v>59.8</c:v>
                </c:pt>
                <c:pt idx="563">
                  <c:v>59.8</c:v>
                </c:pt>
                <c:pt idx="564">
                  <c:v>59.8</c:v>
                </c:pt>
                <c:pt idx="565">
                  <c:v>59.8</c:v>
                </c:pt>
                <c:pt idx="566">
                  <c:v>59.8</c:v>
                </c:pt>
                <c:pt idx="567">
                  <c:v>59.8</c:v>
                </c:pt>
                <c:pt idx="568">
                  <c:v>59.8</c:v>
                </c:pt>
                <c:pt idx="569">
                  <c:v>59.8</c:v>
                </c:pt>
                <c:pt idx="570">
                  <c:v>59.8</c:v>
                </c:pt>
                <c:pt idx="571">
                  <c:v>59.8</c:v>
                </c:pt>
                <c:pt idx="572">
                  <c:v>59.8</c:v>
                </c:pt>
                <c:pt idx="573">
                  <c:v>59.8</c:v>
                </c:pt>
                <c:pt idx="574">
                  <c:v>59.8</c:v>
                </c:pt>
                <c:pt idx="575">
                  <c:v>59.8</c:v>
                </c:pt>
                <c:pt idx="576">
                  <c:v>59.8</c:v>
                </c:pt>
                <c:pt idx="577">
                  <c:v>59.8</c:v>
                </c:pt>
                <c:pt idx="578">
                  <c:v>59.8</c:v>
                </c:pt>
                <c:pt idx="579">
                  <c:v>59.8</c:v>
                </c:pt>
                <c:pt idx="580">
                  <c:v>59.8</c:v>
                </c:pt>
                <c:pt idx="581">
                  <c:v>59.8</c:v>
                </c:pt>
                <c:pt idx="582">
                  <c:v>59.8</c:v>
                </c:pt>
                <c:pt idx="583">
                  <c:v>59.8</c:v>
                </c:pt>
                <c:pt idx="584">
                  <c:v>59.8</c:v>
                </c:pt>
                <c:pt idx="585">
                  <c:v>59.8</c:v>
                </c:pt>
                <c:pt idx="586">
                  <c:v>59.8</c:v>
                </c:pt>
                <c:pt idx="587">
                  <c:v>59.8</c:v>
                </c:pt>
                <c:pt idx="588">
                  <c:v>59.8</c:v>
                </c:pt>
                <c:pt idx="589">
                  <c:v>59.8</c:v>
                </c:pt>
                <c:pt idx="590">
                  <c:v>59.8</c:v>
                </c:pt>
                <c:pt idx="591">
                  <c:v>59.8</c:v>
                </c:pt>
                <c:pt idx="592">
                  <c:v>59.8</c:v>
                </c:pt>
                <c:pt idx="593">
                  <c:v>59.8</c:v>
                </c:pt>
                <c:pt idx="594">
                  <c:v>59.8</c:v>
                </c:pt>
                <c:pt idx="595">
                  <c:v>59.8</c:v>
                </c:pt>
                <c:pt idx="596">
                  <c:v>59.8</c:v>
                </c:pt>
                <c:pt idx="597">
                  <c:v>59.8</c:v>
                </c:pt>
                <c:pt idx="598">
                  <c:v>59.8</c:v>
                </c:pt>
                <c:pt idx="599">
                  <c:v>59.8</c:v>
                </c:pt>
              </c:numCache>
            </c:numRef>
          </c:val>
          <c:smooth val="0"/>
          <c:extLst>
            <c:ext xmlns:c16="http://schemas.microsoft.com/office/drawing/2014/chart" uri="{C3380CC4-5D6E-409C-BE32-E72D297353CC}">
              <c16:uniqueId val="{00000001-7031-4F1E-9873-B6C4185DABC4}"/>
            </c:ext>
          </c:extLst>
        </c:ser>
        <c:dLbls>
          <c:showLegendKey val="0"/>
          <c:showVal val="0"/>
          <c:showCatName val="0"/>
          <c:showSerName val="0"/>
          <c:showPercent val="0"/>
          <c:showBubbleSize val="0"/>
        </c:dLbls>
        <c:marker val="1"/>
        <c:smooth val="0"/>
        <c:axId val="1340210671"/>
        <c:axId val="1340207311"/>
      </c:lineChart>
      <c:lineChart>
        <c:grouping val="standard"/>
        <c:varyColors val="0"/>
        <c:ser>
          <c:idx val="2"/>
          <c:order val="2"/>
          <c:tx>
            <c:strRef>
              <c:f>'ONSC Automatic Deployment'!$D$1</c:f>
              <c:strCache>
                <c:ptCount val="1"/>
                <c:pt idx="0">
                  <c:v>ONSC-MW Output</c:v>
                </c:pt>
              </c:strCache>
            </c:strRef>
          </c:tx>
          <c:spPr>
            <a:ln w="28575" cap="rnd">
              <a:solidFill>
                <a:schemeClr val="accent3"/>
              </a:solidFill>
              <a:round/>
            </a:ln>
            <a:effectLst/>
          </c:spPr>
          <c:marker>
            <c:symbol val="none"/>
          </c:marker>
          <c:val>
            <c:numRef>
              <c:f>'ONSC Automatic Deployment'!$D$2:$D$601</c:f>
              <c:numCache>
                <c:formatCode>General</c:formatCode>
                <c:ptCount val="60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10</c:v>
                </c:pt>
                <c:pt idx="134">
                  <c:v>10</c:v>
                </c:pt>
                <c:pt idx="135">
                  <c:v>10</c:v>
                </c:pt>
                <c:pt idx="136">
                  <c:v>10</c:v>
                </c:pt>
                <c:pt idx="137">
                  <c:v>10</c:v>
                </c:pt>
                <c:pt idx="138">
                  <c:v>10</c:v>
                </c:pt>
                <c:pt idx="139">
                  <c:v>10</c:v>
                </c:pt>
                <c:pt idx="140">
                  <c:v>10</c:v>
                </c:pt>
                <c:pt idx="141">
                  <c:v>10</c:v>
                </c:pt>
                <c:pt idx="142">
                  <c:v>10</c:v>
                </c:pt>
                <c:pt idx="143">
                  <c:v>10</c:v>
                </c:pt>
                <c:pt idx="144">
                  <c:v>10</c:v>
                </c:pt>
                <c:pt idx="145">
                  <c:v>10</c:v>
                </c:pt>
                <c:pt idx="146">
                  <c:v>10</c:v>
                </c:pt>
                <c:pt idx="147">
                  <c:v>10</c:v>
                </c:pt>
                <c:pt idx="148">
                  <c:v>10</c:v>
                </c:pt>
                <c:pt idx="149">
                  <c:v>10</c:v>
                </c:pt>
                <c:pt idx="150">
                  <c:v>10</c:v>
                </c:pt>
                <c:pt idx="151">
                  <c:v>10</c:v>
                </c:pt>
                <c:pt idx="152">
                  <c:v>10</c:v>
                </c:pt>
                <c:pt idx="153">
                  <c:v>10</c:v>
                </c:pt>
                <c:pt idx="154">
                  <c:v>10</c:v>
                </c:pt>
                <c:pt idx="155">
                  <c:v>10</c:v>
                </c:pt>
                <c:pt idx="156">
                  <c:v>10</c:v>
                </c:pt>
                <c:pt idx="157">
                  <c:v>10</c:v>
                </c:pt>
                <c:pt idx="158">
                  <c:v>10</c:v>
                </c:pt>
                <c:pt idx="159">
                  <c:v>10</c:v>
                </c:pt>
                <c:pt idx="160">
                  <c:v>10</c:v>
                </c:pt>
                <c:pt idx="161">
                  <c:v>10</c:v>
                </c:pt>
                <c:pt idx="162">
                  <c:v>10</c:v>
                </c:pt>
                <c:pt idx="163">
                  <c:v>10</c:v>
                </c:pt>
                <c:pt idx="164">
                  <c:v>10</c:v>
                </c:pt>
                <c:pt idx="165">
                  <c:v>10</c:v>
                </c:pt>
                <c:pt idx="166">
                  <c:v>10</c:v>
                </c:pt>
                <c:pt idx="167">
                  <c:v>10</c:v>
                </c:pt>
                <c:pt idx="168">
                  <c:v>10</c:v>
                </c:pt>
                <c:pt idx="169">
                  <c:v>10</c:v>
                </c:pt>
                <c:pt idx="170">
                  <c:v>10</c:v>
                </c:pt>
                <c:pt idx="171">
                  <c:v>10</c:v>
                </c:pt>
                <c:pt idx="172">
                  <c:v>10</c:v>
                </c:pt>
                <c:pt idx="173">
                  <c:v>10</c:v>
                </c:pt>
                <c:pt idx="174">
                  <c:v>10</c:v>
                </c:pt>
                <c:pt idx="175">
                  <c:v>10</c:v>
                </c:pt>
                <c:pt idx="176">
                  <c:v>10</c:v>
                </c:pt>
                <c:pt idx="177">
                  <c:v>10</c:v>
                </c:pt>
                <c:pt idx="178">
                  <c:v>10</c:v>
                </c:pt>
                <c:pt idx="179">
                  <c:v>10</c:v>
                </c:pt>
                <c:pt idx="180">
                  <c:v>10</c:v>
                </c:pt>
                <c:pt idx="181">
                  <c:v>10</c:v>
                </c:pt>
                <c:pt idx="182">
                  <c:v>10</c:v>
                </c:pt>
                <c:pt idx="183">
                  <c:v>10</c:v>
                </c:pt>
                <c:pt idx="184">
                  <c:v>10</c:v>
                </c:pt>
                <c:pt idx="185">
                  <c:v>10</c:v>
                </c:pt>
                <c:pt idx="186">
                  <c:v>10</c:v>
                </c:pt>
                <c:pt idx="187">
                  <c:v>10</c:v>
                </c:pt>
                <c:pt idx="188">
                  <c:v>10</c:v>
                </c:pt>
                <c:pt idx="189">
                  <c:v>10</c:v>
                </c:pt>
                <c:pt idx="190">
                  <c:v>10</c:v>
                </c:pt>
                <c:pt idx="191">
                  <c:v>10</c:v>
                </c:pt>
                <c:pt idx="192">
                  <c:v>10</c:v>
                </c:pt>
                <c:pt idx="193">
                  <c:v>10</c:v>
                </c:pt>
                <c:pt idx="194">
                  <c:v>10</c:v>
                </c:pt>
                <c:pt idx="195">
                  <c:v>10</c:v>
                </c:pt>
                <c:pt idx="196">
                  <c:v>10</c:v>
                </c:pt>
                <c:pt idx="197">
                  <c:v>10</c:v>
                </c:pt>
                <c:pt idx="198">
                  <c:v>10</c:v>
                </c:pt>
                <c:pt idx="199">
                  <c:v>10</c:v>
                </c:pt>
                <c:pt idx="200">
                  <c:v>10</c:v>
                </c:pt>
                <c:pt idx="201">
                  <c:v>10</c:v>
                </c:pt>
                <c:pt idx="202">
                  <c:v>10</c:v>
                </c:pt>
                <c:pt idx="203">
                  <c:v>10</c:v>
                </c:pt>
                <c:pt idx="204">
                  <c:v>10</c:v>
                </c:pt>
                <c:pt idx="205">
                  <c:v>10</c:v>
                </c:pt>
                <c:pt idx="206">
                  <c:v>10</c:v>
                </c:pt>
                <c:pt idx="207">
                  <c:v>10</c:v>
                </c:pt>
                <c:pt idx="208">
                  <c:v>10</c:v>
                </c:pt>
                <c:pt idx="209">
                  <c:v>10</c:v>
                </c:pt>
                <c:pt idx="210">
                  <c:v>10</c:v>
                </c:pt>
                <c:pt idx="211">
                  <c:v>10</c:v>
                </c:pt>
                <c:pt idx="212">
                  <c:v>10</c:v>
                </c:pt>
                <c:pt idx="213">
                  <c:v>10</c:v>
                </c:pt>
                <c:pt idx="214">
                  <c:v>10</c:v>
                </c:pt>
                <c:pt idx="215">
                  <c:v>10</c:v>
                </c:pt>
                <c:pt idx="216">
                  <c:v>10</c:v>
                </c:pt>
                <c:pt idx="217">
                  <c:v>10</c:v>
                </c:pt>
                <c:pt idx="218">
                  <c:v>10</c:v>
                </c:pt>
                <c:pt idx="219">
                  <c:v>10</c:v>
                </c:pt>
                <c:pt idx="220">
                  <c:v>10</c:v>
                </c:pt>
                <c:pt idx="221">
                  <c:v>10</c:v>
                </c:pt>
                <c:pt idx="222">
                  <c:v>10</c:v>
                </c:pt>
                <c:pt idx="223">
                  <c:v>10</c:v>
                </c:pt>
                <c:pt idx="224">
                  <c:v>10</c:v>
                </c:pt>
                <c:pt idx="225">
                  <c:v>10</c:v>
                </c:pt>
                <c:pt idx="226">
                  <c:v>10</c:v>
                </c:pt>
                <c:pt idx="227">
                  <c:v>10</c:v>
                </c:pt>
                <c:pt idx="228">
                  <c:v>10</c:v>
                </c:pt>
                <c:pt idx="229">
                  <c:v>10</c:v>
                </c:pt>
                <c:pt idx="230">
                  <c:v>10</c:v>
                </c:pt>
                <c:pt idx="231">
                  <c:v>10</c:v>
                </c:pt>
                <c:pt idx="232">
                  <c:v>10</c:v>
                </c:pt>
                <c:pt idx="233">
                  <c:v>10</c:v>
                </c:pt>
                <c:pt idx="234">
                  <c:v>10</c:v>
                </c:pt>
                <c:pt idx="235">
                  <c:v>10</c:v>
                </c:pt>
                <c:pt idx="236">
                  <c:v>10</c:v>
                </c:pt>
                <c:pt idx="237">
                  <c:v>10</c:v>
                </c:pt>
                <c:pt idx="238">
                  <c:v>10</c:v>
                </c:pt>
                <c:pt idx="239">
                  <c:v>10</c:v>
                </c:pt>
                <c:pt idx="240">
                  <c:v>10</c:v>
                </c:pt>
                <c:pt idx="241">
                  <c:v>10</c:v>
                </c:pt>
                <c:pt idx="242">
                  <c:v>10</c:v>
                </c:pt>
                <c:pt idx="243">
                  <c:v>10</c:v>
                </c:pt>
                <c:pt idx="244">
                  <c:v>10</c:v>
                </c:pt>
                <c:pt idx="245">
                  <c:v>10</c:v>
                </c:pt>
                <c:pt idx="246">
                  <c:v>10</c:v>
                </c:pt>
                <c:pt idx="247">
                  <c:v>10</c:v>
                </c:pt>
                <c:pt idx="248">
                  <c:v>10</c:v>
                </c:pt>
                <c:pt idx="249">
                  <c:v>10</c:v>
                </c:pt>
                <c:pt idx="250">
                  <c:v>10</c:v>
                </c:pt>
                <c:pt idx="251">
                  <c:v>10</c:v>
                </c:pt>
                <c:pt idx="252">
                  <c:v>10</c:v>
                </c:pt>
                <c:pt idx="253">
                  <c:v>10</c:v>
                </c:pt>
                <c:pt idx="254">
                  <c:v>10</c:v>
                </c:pt>
                <c:pt idx="255">
                  <c:v>10</c:v>
                </c:pt>
                <c:pt idx="256">
                  <c:v>10</c:v>
                </c:pt>
                <c:pt idx="257">
                  <c:v>10</c:v>
                </c:pt>
                <c:pt idx="258">
                  <c:v>10</c:v>
                </c:pt>
                <c:pt idx="259">
                  <c:v>10</c:v>
                </c:pt>
                <c:pt idx="260">
                  <c:v>10</c:v>
                </c:pt>
                <c:pt idx="261">
                  <c:v>10</c:v>
                </c:pt>
                <c:pt idx="262">
                  <c:v>10</c:v>
                </c:pt>
                <c:pt idx="263">
                  <c:v>10</c:v>
                </c:pt>
                <c:pt idx="264">
                  <c:v>10</c:v>
                </c:pt>
                <c:pt idx="265">
                  <c:v>10</c:v>
                </c:pt>
                <c:pt idx="266">
                  <c:v>10</c:v>
                </c:pt>
                <c:pt idx="267">
                  <c:v>10</c:v>
                </c:pt>
                <c:pt idx="268">
                  <c:v>10</c:v>
                </c:pt>
                <c:pt idx="269">
                  <c:v>10</c:v>
                </c:pt>
                <c:pt idx="270">
                  <c:v>10</c:v>
                </c:pt>
                <c:pt idx="271">
                  <c:v>10</c:v>
                </c:pt>
                <c:pt idx="272">
                  <c:v>10</c:v>
                </c:pt>
                <c:pt idx="273">
                  <c:v>10</c:v>
                </c:pt>
                <c:pt idx="274">
                  <c:v>10</c:v>
                </c:pt>
                <c:pt idx="275">
                  <c:v>10</c:v>
                </c:pt>
                <c:pt idx="276">
                  <c:v>10</c:v>
                </c:pt>
                <c:pt idx="277">
                  <c:v>10</c:v>
                </c:pt>
                <c:pt idx="278">
                  <c:v>10</c:v>
                </c:pt>
                <c:pt idx="279">
                  <c:v>10</c:v>
                </c:pt>
                <c:pt idx="280">
                  <c:v>10</c:v>
                </c:pt>
                <c:pt idx="281">
                  <c:v>10</c:v>
                </c:pt>
                <c:pt idx="282">
                  <c:v>10</c:v>
                </c:pt>
                <c:pt idx="283">
                  <c:v>10</c:v>
                </c:pt>
                <c:pt idx="284">
                  <c:v>10</c:v>
                </c:pt>
                <c:pt idx="285">
                  <c:v>10</c:v>
                </c:pt>
                <c:pt idx="286">
                  <c:v>10</c:v>
                </c:pt>
                <c:pt idx="287">
                  <c:v>10</c:v>
                </c:pt>
                <c:pt idx="288">
                  <c:v>10</c:v>
                </c:pt>
                <c:pt idx="289">
                  <c:v>10</c:v>
                </c:pt>
                <c:pt idx="290">
                  <c:v>10</c:v>
                </c:pt>
                <c:pt idx="291">
                  <c:v>10</c:v>
                </c:pt>
                <c:pt idx="292">
                  <c:v>10</c:v>
                </c:pt>
                <c:pt idx="293">
                  <c:v>10</c:v>
                </c:pt>
                <c:pt idx="294">
                  <c:v>10</c:v>
                </c:pt>
                <c:pt idx="295">
                  <c:v>10</c:v>
                </c:pt>
                <c:pt idx="296">
                  <c:v>10</c:v>
                </c:pt>
                <c:pt idx="297">
                  <c:v>10</c:v>
                </c:pt>
                <c:pt idx="298">
                  <c:v>10</c:v>
                </c:pt>
                <c:pt idx="299">
                  <c:v>10</c:v>
                </c:pt>
                <c:pt idx="300">
                  <c:v>10</c:v>
                </c:pt>
                <c:pt idx="301">
                  <c:v>10</c:v>
                </c:pt>
                <c:pt idx="302">
                  <c:v>10</c:v>
                </c:pt>
                <c:pt idx="303">
                  <c:v>10</c:v>
                </c:pt>
                <c:pt idx="304">
                  <c:v>10</c:v>
                </c:pt>
                <c:pt idx="305">
                  <c:v>10</c:v>
                </c:pt>
                <c:pt idx="306">
                  <c:v>10</c:v>
                </c:pt>
                <c:pt idx="307">
                  <c:v>10</c:v>
                </c:pt>
                <c:pt idx="308">
                  <c:v>10</c:v>
                </c:pt>
                <c:pt idx="309">
                  <c:v>10</c:v>
                </c:pt>
                <c:pt idx="310">
                  <c:v>10</c:v>
                </c:pt>
                <c:pt idx="311">
                  <c:v>10</c:v>
                </c:pt>
                <c:pt idx="312">
                  <c:v>9.9</c:v>
                </c:pt>
                <c:pt idx="313">
                  <c:v>9.8000000000000007</c:v>
                </c:pt>
                <c:pt idx="314">
                  <c:v>9.7000000000000011</c:v>
                </c:pt>
                <c:pt idx="315">
                  <c:v>9.6000000000000014</c:v>
                </c:pt>
                <c:pt idx="316">
                  <c:v>9.5000000000000018</c:v>
                </c:pt>
                <c:pt idx="317">
                  <c:v>9.4000000000000021</c:v>
                </c:pt>
                <c:pt idx="318">
                  <c:v>9.3000000000000025</c:v>
                </c:pt>
                <c:pt idx="319">
                  <c:v>9.2000000000000028</c:v>
                </c:pt>
                <c:pt idx="320">
                  <c:v>9.1000000000000032</c:v>
                </c:pt>
                <c:pt idx="321">
                  <c:v>9.0000000000000036</c:v>
                </c:pt>
                <c:pt idx="322">
                  <c:v>8.9000000000000039</c:v>
                </c:pt>
                <c:pt idx="323">
                  <c:v>8.8000000000000043</c:v>
                </c:pt>
                <c:pt idx="324">
                  <c:v>8.7000000000000046</c:v>
                </c:pt>
                <c:pt idx="325">
                  <c:v>8.600000000000005</c:v>
                </c:pt>
                <c:pt idx="326">
                  <c:v>8.5000000000000053</c:v>
                </c:pt>
                <c:pt idx="327">
                  <c:v>8.4000000000000057</c:v>
                </c:pt>
                <c:pt idx="328">
                  <c:v>8.300000000000006</c:v>
                </c:pt>
                <c:pt idx="329">
                  <c:v>8.2000000000000064</c:v>
                </c:pt>
                <c:pt idx="330">
                  <c:v>8.1000000000000068</c:v>
                </c:pt>
                <c:pt idx="331">
                  <c:v>8.0000000000000071</c:v>
                </c:pt>
                <c:pt idx="332">
                  <c:v>7.9000000000000075</c:v>
                </c:pt>
                <c:pt idx="333">
                  <c:v>7.8000000000000078</c:v>
                </c:pt>
                <c:pt idx="334">
                  <c:v>7.7000000000000082</c:v>
                </c:pt>
                <c:pt idx="335">
                  <c:v>7.6000000000000085</c:v>
                </c:pt>
                <c:pt idx="336">
                  <c:v>7.5000000000000089</c:v>
                </c:pt>
                <c:pt idx="337">
                  <c:v>7.4000000000000092</c:v>
                </c:pt>
                <c:pt idx="338">
                  <c:v>7.3000000000000096</c:v>
                </c:pt>
                <c:pt idx="339">
                  <c:v>7.2000000000000099</c:v>
                </c:pt>
                <c:pt idx="340">
                  <c:v>7.1000000000000103</c:v>
                </c:pt>
                <c:pt idx="341">
                  <c:v>7.0000000000000107</c:v>
                </c:pt>
                <c:pt idx="342">
                  <c:v>6.900000000000011</c:v>
                </c:pt>
                <c:pt idx="343">
                  <c:v>6.8000000000000114</c:v>
                </c:pt>
                <c:pt idx="344">
                  <c:v>6.7000000000000117</c:v>
                </c:pt>
                <c:pt idx="345">
                  <c:v>6.6000000000000121</c:v>
                </c:pt>
                <c:pt idx="346">
                  <c:v>6.5000000000000124</c:v>
                </c:pt>
                <c:pt idx="347">
                  <c:v>6.4000000000000128</c:v>
                </c:pt>
                <c:pt idx="348">
                  <c:v>6.3000000000000131</c:v>
                </c:pt>
                <c:pt idx="349">
                  <c:v>6.2000000000000135</c:v>
                </c:pt>
                <c:pt idx="350">
                  <c:v>6.1000000000000139</c:v>
                </c:pt>
                <c:pt idx="351">
                  <c:v>6.0000000000000142</c:v>
                </c:pt>
                <c:pt idx="352">
                  <c:v>5.9000000000000146</c:v>
                </c:pt>
                <c:pt idx="353">
                  <c:v>5.8000000000000149</c:v>
                </c:pt>
                <c:pt idx="354">
                  <c:v>5.7000000000000153</c:v>
                </c:pt>
                <c:pt idx="355">
                  <c:v>5.6000000000000156</c:v>
                </c:pt>
                <c:pt idx="356">
                  <c:v>5.500000000000016</c:v>
                </c:pt>
                <c:pt idx="357">
                  <c:v>5.4000000000000163</c:v>
                </c:pt>
                <c:pt idx="358">
                  <c:v>5.3000000000000167</c:v>
                </c:pt>
                <c:pt idx="359">
                  <c:v>5.2000000000000171</c:v>
                </c:pt>
                <c:pt idx="360">
                  <c:v>5.1000000000000174</c:v>
                </c:pt>
                <c:pt idx="361">
                  <c:v>5.0000000000000178</c:v>
                </c:pt>
                <c:pt idx="362">
                  <c:v>4.9000000000000181</c:v>
                </c:pt>
                <c:pt idx="363">
                  <c:v>4.8000000000000185</c:v>
                </c:pt>
                <c:pt idx="364">
                  <c:v>4.7000000000000188</c:v>
                </c:pt>
                <c:pt idx="365">
                  <c:v>4.6000000000000192</c:v>
                </c:pt>
                <c:pt idx="366">
                  <c:v>4.5000000000000195</c:v>
                </c:pt>
                <c:pt idx="367">
                  <c:v>4.4000000000000199</c:v>
                </c:pt>
                <c:pt idx="368">
                  <c:v>4.3000000000000203</c:v>
                </c:pt>
                <c:pt idx="369">
                  <c:v>4.2000000000000206</c:v>
                </c:pt>
                <c:pt idx="370">
                  <c:v>4.100000000000021</c:v>
                </c:pt>
                <c:pt idx="371">
                  <c:v>4.0000000000000213</c:v>
                </c:pt>
                <c:pt idx="372">
                  <c:v>3.9000000000000212</c:v>
                </c:pt>
                <c:pt idx="373">
                  <c:v>3.8000000000000211</c:v>
                </c:pt>
                <c:pt idx="374">
                  <c:v>3.700000000000021</c:v>
                </c:pt>
                <c:pt idx="375">
                  <c:v>3.600000000000021</c:v>
                </c:pt>
                <c:pt idx="376">
                  <c:v>3.5000000000000209</c:v>
                </c:pt>
                <c:pt idx="377">
                  <c:v>3.4000000000000208</c:v>
                </c:pt>
                <c:pt idx="378">
                  <c:v>3.3000000000000207</c:v>
                </c:pt>
                <c:pt idx="379">
                  <c:v>3.2000000000000206</c:v>
                </c:pt>
                <c:pt idx="380">
                  <c:v>3.1000000000000205</c:v>
                </c:pt>
                <c:pt idx="381">
                  <c:v>3.0000000000000204</c:v>
                </c:pt>
                <c:pt idx="382">
                  <c:v>2.9000000000000203</c:v>
                </c:pt>
                <c:pt idx="383">
                  <c:v>2.8000000000000203</c:v>
                </c:pt>
                <c:pt idx="384">
                  <c:v>2.7000000000000202</c:v>
                </c:pt>
                <c:pt idx="385">
                  <c:v>2.6000000000000201</c:v>
                </c:pt>
                <c:pt idx="386">
                  <c:v>2.50000000000002</c:v>
                </c:pt>
                <c:pt idx="387">
                  <c:v>2.4000000000000199</c:v>
                </c:pt>
                <c:pt idx="388">
                  <c:v>2.3000000000000198</c:v>
                </c:pt>
                <c:pt idx="389">
                  <c:v>2.2000000000000197</c:v>
                </c:pt>
                <c:pt idx="390">
                  <c:v>2.1000000000000196</c:v>
                </c:pt>
                <c:pt idx="391">
                  <c:v>2.0000000000000195</c:v>
                </c:pt>
                <c:pt idx="392">
                  <c:v>1.9000000000000195</c:v>
                </c:pt>
                <c:pt idx="393">
                  <c:v>1.8000000000000194</c:v>
                </c:pt>
                <c:pt idx="394">
                  <c:v>1.7000000000000193</c:v>
                </c:pt>
                <c:pt idx="395">
                  <c:v>1.6000000000000192</c:v>
                </c:pt>
                <c:pt idx="396">
                  <c:v>1.5000000000000191</c:v>
                </c:pt>
                <c:pt idx="397">
                  <c:v>1.400000000000019</c:v>
                </c:pt>
                <c:pt idx="398">
                  <c:v>1.3000000000000189</c:v>
                </c:pt>
                <c:pt idx="399">
                  <c:v>1.2000000000000188</c:v>
                </c:pt>
                <c:pt idx="400">
                  <c:v>1.1000000000000187</c:v>
                </c:pt>
                <c:pt idx="401">
                  <c:v>1.0000000000000187</c:v>
                </c:pt>
                <c:pt idx="402">
                  <c:v>0.90000000000001867</c:v>
                </c:pt>
                <c:pt idx="403">
                  <c:v>0.8000000000000187</c:v>
                </c:pt>
                <c:pt idx="404">
                  <c:v>0.70000000000001872</c:v>
                </c:pt>
                <c:pt idx="405">
                  <c:v>0.60000000000001874</c:v>
                </c:pt>
                <c:pt idx="406">
                  <c:v>0.50000000000001876</c:v>
                </c:pt>
                <c:pt idx="407">
                  <c:v>0.40000000000001878</c:v>
                </c:pt>
                <c:pt idx="408">
                  <c:v>0.30000000000001881</c:v>
                </c:pt>
                <c:pt idx="409">
                  <c:v>0.2000000000000188</c:v>
                </c:pt>
                <c:pt idx="410">
                  <c:v>0.1000000000000188</c:v>
                </c:pt>
                <c:pt idx="411">
                  <c:v>1.8790524691780774E-14</c:v>
                </c:pt>
                <c:pt idx="412">
                  <c:v>0</c:v>
                </c:pt>
                <c:pt idx="413">
                  <c:v>0</c:v>
                </c:pt>
                <c:pt idx="414">
                  <c:v>0</c:v>
                </c:pt>
                <c:pt idx="415">
                  <c:v>0</c:v>
                </c:pt>
                <c:pt idx="416">
                  <c:v>0</c:v>
                </c:pt>
                <c:pt idx="417">
                  <c:v>0</c:v>
                </c:pt>
                <c:pt idx="418">
                  <c:v>0</c:v>
                </c:pt>
                <c:pt idx="419">
                  <c:v>0</c:v>
                </c:pt>
                <c:pt idx="420">
                  <c:v>0</c:v>
                </c:pt>
                <c:pt idx="421">
                  <c:v>0</c:v>
                </c:pt>
                <c:pt idx="422">
                  <c:v>0</c:v>
                </c:pt>
                <c:pt idx="423">
                  <c:v>0</c:v>
                </c:pt>
                <c:pt idx="424">
                  <c:v>0</c:v>
                </c:pt>
                <c:pt idx="425">
                  <c:v>0</c:v>
                </c:pt>
                <c:pt idx="426">
                  <c:v>0</c:v>
                </c:pt>
                <c:pt idx="427">
                  <c:v>0</c:v>
                </c:pt>
                <c:pt idx="428">
                  <c:v>0</c:v>
                </c:pt>
                <c:pt idx="429">
                  <c:v>0</c:v>
                </c:pt>
                <c:pt idx="430">
                  <c:v>0</c:v>
                </c:pt>
                <c:pt idx="431">
                  <c:v>0</c:v>
                </c:pt>
                <c:pt idx="432">
                  <c:v>0</c:v>
                </c:pt>
                <c:pt idx="433">
                  <c:v>0</c:v>
                </c:pt>
                <c:pt idx="434">
                  <c:v>0</c:v>
                </c:pt>
                <c:pt idx="435">
                  <c:v>0</c:v>
                </c:pt>
                <c:pt idx="436">
                  <c:v>0</c:v>
                </c:pt>
                <c:pt idx="437">
                  <c:v>0</c:v>
                </c:pt>
                <c:pt idx="438">
                  <c:v>0</c:v>
                </c:pt>
                <c:pt idx="439">
                  <c:v>0</c:v>
                </c:pt>
                <c:pt idx="440">
                  <c:v>0</c:v>
                </c:pt>
                <c:pt idx="441">
                  <c:v>0</c:v>
                </c:pt>
                <c:pt idx="442">
                  <c:v>0</c:v>
                </c:pt>
                <c:pt idx="443">
                  <c:v>0</c:v>
                </c:pt>
                <c:pt idx="444">
                  <c:v>0</c:v>
                </c:pt>
                <c:pt idx="445">
                  <c:v>0</c:v>
                </c:pt>
                <c:pt idx="446">
                  <c:v>0</c:v>
                </c:pt>
                <c:pt idx="447">
                  <c:v>0</c:v>
                </c:pt>
                <c:pt idx="448">
                  <c:v>0</c:v>
                </c:pt>
                <c:pt idx="449">
                  <c:v>0</c:v>
                </c:pt>
                <c:pt idx="450">
                  <c:v>0</c:v>
                </c:pt>
                <c:pt idx="451">
                  <c:v>0</c:v>
                </c:pt>
                <c:pt idx="452">
                  <c:v>0</c:v>
                </c:pt>
                <c:pt idx="453">
                  <c:v>0</c:v>
                </c:pt>
                <c:pt idx="454">
                  <c:v>0</c:v>
                </c:pt>
                <c:pt idx="455">
                  <c:v>0</c:v>
                </c:pt>
                <c:pt idx="456">
                  <c:v>0</c:v>
                </c:pt>
                <c:pt idx="457">
                  <c:v>0</c:v>
                </c:pt>
                <c:pt idx="458">
                  <c:v>0</c:v>
                </c:pt>
                <c:pt idx="459">
                  <c:v>0</c:v>
                </c:pt>
                <c:pt idx="460">
                  <c:v>0</c:v>
                </c:pt>
                <c:pt idx="461">
                  <c:v>0</c:v>
                </c:pt>
                <c:pt idx="462">
                  <c:v>0</c:v>
                </c:pt>
                <c:pt idx="463">
                  <c:v>0</c:v>
                </c:pt>
                <c:pt idx="464">
                  <c:v>0</c:v>
                </c:pt>
                <c:pt idx="465">
                  <c:v>0</c:v>
                </c:pt>
                <c:pt idx="466">
                  <c:v>0</c:v>
                </c:pt>
                <c:pt idx="467">
                  <c:v>0</c:v>
                </c:pt>
                <c:pt idx="468">
                  <c:v>0</c:v>
                </c:pt>
                <c:pt idx="469">
                  <c:v>0</c:v>
                </c:pt>
                <c:pt idx="470">
                  <c:v>0</c:v>
                </c:pt>
                <c:pt idx="471">
                  <c:v>0</c:v>
                </c:pt>
                <c:pt idx="472">
                  <c:v>0</c:v>
                </c:pt>
                <c:pt idx="473">
                  <c:v>0</c:v>
                </c:pt>
                <c:pt idx="474">
                  <c:v>0</c:v>
                </c:pt>
                <c:pt idx="475">
                  <c:v>0</c:v>
                </c:pt>
                <c:pt idx="476">
                  <c:v>0</c:v>
                </c:pt>
                <c:pt idx="477">
                  <c:v>0</c:v>
                </c:pt>
                <c:pt idx="478">
                  <c:v>0</c:v>
                </c:pt>
                <c:pt idx="479">
                  <c:v>0</c:v>
                </c:pt>
                <c:pt idx="480">
                  <c:v>0</c:v>
                </c:pt>
                <c:pt idx="481">
                  <c:v>0</c:v>
                </c:pt>
                <c:pt idx="482">
                  <c:v>0</c:v>
                </c:pt>
                <c:pt idx="483">
                  <c:v>0</c:v>
                </c:pt>
                <c:pt idx="484">
                  <c:v>0</c:v>
                </c:pt>
                <c:pt idx="485">
                  <c:v>0</c:v>
                </c:pt>
                <c:pt idx="486">
                  <c:v>0</c:v>
                </c:pt>
                <c:pt idx="487">
                  <c:v>0</c:v>
                </c:pt>
                <c:pt idx="488">
                  <c:v>0</c:v>
                </c:pt>
                <c:pt idx="489">
                  <c:v>0</c:v>
                </c:pt>
                <c:pt idx="490">
                  <c:v>0</c:v>
                </c:pt>
                <c:pt idx="491">
                  <c:v>0</c:v>
                </c:pt>
                <c:pt idx="492">
                  <c:v>0</c:v>
                </c:pt>
                <c:pt idx="493">
                  <c:v>0</c:v>
                </c:pt>
                <c:pt idx="494">
                  <c:v>0</c:v>
                </c:pt>
                <c:pt idx="495">
                  <c:v>0</c:v>
                </c:pt>
                <c:pt idx="496">
                  <c:v>0</c:v>
                </c:pt>
                <c:pt idx="497">
                  <c:v>0</c:v>
                </c:pt>
                <c:pt idx="498">
                  <c:v>0</c:v>
                </c:pt>
                <c:pt idx="499">
                  <c:v>0</c:v>
                </c:pt>
                <c:pt idx="500">
                  <c:v>0</c:v>
                </c:pt>
                <c:pt idx="501">
                  <c:v>0</c:v>
                </c:pt>
                <c:pt idx="502">
                  <c:v>0</c:v>
                </c:pt>
                <c:pt idx="503">
                  <c:v>0</c:v>
                </c:pt>
                <c:pt idx="504">
                  <c:v>0</c:v>
                </c:pt>
                <c:pt idx="505">
                  <c:v>0</c:v>
                </c:pt>
                <c:pt idx="506">
                  <c:v>0</c:v>
                </c:pt>
                <c:pt idx="507">
                  <c:v>0</c:v>
                </c:pt>
                <c:pt idx="508">
                  <c:v>0</c:v>
                </c:pt>
                <c:pt idx="509">
                  <c:v>0</c:v>
                </c:pt>
                <c:pt idx="510">
                  <c:v>0</c:v>
                </c:pt>
                <c:pt idx="511">
                  <c:v>0</c:v>
                </c:pt>
                <c:pt idx="512">
                  <c:v>0</c:v>
                </c:pt>
                <c:pt idx="513">
                  <c:v>0</c:v>
                </c:pt>
                <c:pt idx="514">
                  <c:v>0</c:v>
                </c:pt>
                <c:pt idx="515">
                  <c:v>0</c:v>
                </c:pt>
                <c:pt idx="516">
                  <c:v>0</c:v>
                </c:pt>
                <c:pt idx="517">
                  <c:v>0</c:v>
                </c:pt>
                <c:pt idx="518">
                  <c:v>0</c:v>
                </c:pt>
                <c:pt idx="519">
                  <c:v>0</c:v>
                </c:pt>
                <c:pt idx="520">
                  <c:v>0</c:v>
                </c:pt>
                <c:pt idx="521">
                  <c:v>0</c:v>
                </c:pt>
                <c:pt idx="522">
                  <c:v>0</c:v>
                </c:pt>
                <c:pt idx="523">
                  <c:v>0</c:v>
                </c:pt>
                <c:pt idx="524">
                  <c:v>0</c:v>
                </c:pt>
                <c:pt idx="525">
                  <c:v>0</c:v>
                </c:pt>
                <c:pt idx="526">
                  <c:v>0</c:v>
                </c:pt>
                <c:pt idx="527">
                  <c:v>0</c:v>
                </c:pt>
                <c:pt idx="528">
                  <c:v>0</c:v>
                </c:pt>
                <c:pt idx="529">
                  <c:v>0</c:v>
                </c:pt>
                <c:pt idx="530">
                  <c:v>0</c:v>
                </c:pt>
                <c:pt idx="531">
                  <c:v>0</c:v>
                </c:pt>
                <c:pt idx="532">
                  <c:v>0</c:v>
                </c:pt>
                <c:pt idx="533">
                  <c:v>0</c:v>
                </c:pt>
                <c:pt idx="534">
                  <c:v>0</c:v>
                </c:pt>
                <c:pt idx="535">
                  <c:v>0</c:v>
                </c:pt>
                <c:pt idx="536">
                  <c:v>0</c:v>
                </c:pt>
                <c:pt idx="537">
                  <c:v>0</c:v>
                </c:pt>
                <c:pt idx="538">
                  <c:v>0</c:v>
                </c:pt>
                <c:pt idx="539">
                  <c:v>0</c:v>
                </c:pt>
                <c:pt idx="540">
                  <c:v>0</c:v>
                </c:pt>
                <c:pt idx="541">
                  <c:v>0</c:v>
                </c:pt>
                <c:pt idx="542">
                  <c:v>0</c:v>
                </c:pt>
                <c:pt idx="543">
                  <c:v>0</c:v>
                </c:pt>
                <c:pt idx="544">
                  <c:v>0</c:v>
                </c:pt>
                <c:pt idx="545">
                  <c:v>0</c:v>
                </c:pt>
                <c:pt idx="546">
                  <c:v>0</c:v>
                </c:pt>
                <c:pt idx="547">
                  <c:v>0</c:v>
                </c:pt>
                <c:pt idx="548">
                  <c:v>0</c:v>
                </c:pt>
                <c:pt idx="549">
                  <c:v>0</c:v>
                </c:pt>
                <c:pt idx="550">
                  <c:v>0</c:v>
                </c:pt>
                <c:pt idx="551">
                  <c:v>0</c:v>
                </c:pt>
                <c:pt idx="552">
                  <c:v>0</c:v>
                </c:pt>
                <c:pt idx="553">
                  <c:v>0</c:v>
                </c:pt>
                <c:pt idx="554">
                  <c:v>0</c:v>
                </c:pt>
                <c:pt idx="555">
                  <c:v>0</c:v>
                </c:pt>
                <c:pt idx="556">
                  <c:v>0</c:v>
                </c:pt>
                <c:pt idx="557">
                  <c:v>0</c:v>
                </c:pt>
                <c:pt idx="558">
                  <c:v>0</c:v>
                </c:pt>
                <c:pt idx="559">
                  <c:v>0</c:v>
                </c:pt>
                <c:pt idx="560">
                  <c:v>0</c:v>
                </c:pt>
                <c:pt idx="561">
                  <c:v>0</c:v>
                </c:pt>
                <c:pt idx="562">
                  <c:v>0</c:v>
                </c:pt>
                <c:pt idx="563">
                  <c:v>0</c:v>
                </c:pt>
                <c:pt idx="564">
                  <c:v>0</c:v>
                </c:pt>
                <c:pt idx="565">
                  <c:v>0</c:v>
                </c:pt>
                <c:pt idx="566">
                  <c:v>0</c:v>
                </c:pt>
                <c:pt idx="567">
                  <c:v>0</c:v>
                </c:pt>
                <c:pt idx="568">
                  <c:v>0</c:v>
                </c:pt>
                <c:pt idx="569">
                  <c:v>0</c:v>
                </c:pt>
                <c:pt idx="570">
                  <c:v>0</c:v>
                </c:pt>
                <c:pt idx="571">
                  <c:v>0</c:v>
                </c:pt>
                <c:pt idx="572">
                  <c:v>0</c:v>
                </c:pt>
                <c:pt idx="573">
                  <c:v>0</c:v>
                </c:pt>
                <c:pt idx="574">
                  <c:v>0</c:v>
                </c:pt>
                <c:pt idx="575">
                  <c:v>0</c:v>
                </c:pt>
                <c:pt idx="576">
                  <c:v>0</c:v>
                </c:pt>
                <c:pt idx="577">
                  <c:v>0</c:v>
                </c:pt>
                <c:pt idx="578">
                  <c:v>0</c:v>
                </c:pt>
                <c:pt idx="579">
                  <c:v>0</c:v>
                </c:pt>
                <c:pt idx="580">
                  <c:v>0</c:v>
                </c:pt>
                <c:pt idx="581">
                  <c:v>0</c:v>
                </c:pt>
                <c:pt idx="582">
                  <c:v>0</c:v>
                </c:pt>
                <c:pt idx="583">
                  <c:v>0</c:v>
                </c:pt>
                <c:pt idx="584">
                  <c:v>0</c:v>
                </c:pt>
                <c:pt idx="585">
                  <c:v>0</c:v>
                </c:pt>
                <c:pt idx="586">
                  <c:v>0</c:v>
                </c:pt>
                <c:pt idx="587">
                  <c:v>0</c:v>
                </c:pt>
                <c:pt idx="588">
                  <c:v>0</c:v>
                </c:pt>
                <c:pt idx="589">
                  <c:v>0</c:v>
                </c:pt>
                <c:pt idx="590">
                  <c:v>0</c:v>
                </c:pt>
                <c:pt idx="591">
                  <c:v>0</c:v>
                </c:pt>
                <c:pt idx="592">
                  <c:v>0</c:v>
                </c:pt>
                <c:pt idx="593">
                  <c:v>0</c:v>
                </c:pt>
                <c:pt idx="594">
                  <c:v>0</c:v>
                </c:pt>
                <c:pt idx="595">
                  <c:v>0</c:v>
                </c:pt>
                <c:pt idx="596">
                  <c:v>0</c:v>
                </c:pt>
                <c:pt idx="597">
                  <c:v>0</c:v>
                </c:pt>
                <c:pt idx="598">
                  <c:v>0</c:v>
                </c:pt>
                <c:pt idx="599">
                  <c:v>0</c:v>
                </c:pt>
              </c:numCache>
            </c:numRef>
          </c:val>
          <c:smooth val="0"/>
          <c:extLst>
            <c:ext xmlns:c16="http://schemas.microsoft.com/office/drawing/2014/chart" uri="{C3380CC4-5D6E-409C-BE32-E72D297353CC}">
              <c16:uniqueId val="{00000002-7031-4F1E-9873-B6C4185DABC4}"/>
            </c:ext>
          </c:extLst>
        </c:ser>
        <c:dLbls>
          <c:showLegendKey val="0"/>
          <c:showVal val="0"/>
          <c:showCatName val="0"/>
          <c:showSerName val="0"/>
          <c:showPercent val="0"/>
          <c:showBubbleSize val="0"/>
        </c:dLbls>
        <c:marker val="1"/>
        <c:smooth val="0"/>
        <c:axId val="1254355071"/>
        <c:axId val="1345555151"/>
        <c:extLst>
          <c:ext xmlns:c15="http://schemas.microsoft.com/office/drawing/2012/chart" uri="{02D57815-91ED-43cb-92C2-25804820EDAC}">
            <c15:filteredLineSeries>
              <c15:ser>
                <c:idx val="3"/>
                <c:order val="3"/>
                <c:tx>
                  <c:strRef>
                    <c:extLst>
                      <c:ext uri="{02D57815-91ED-43cb-92C2-25804820EDAC}">
                        <c15:formulaRef>
                          <c15:sqref>'ONSC Automatic Deployment'!$E$1</c15:sqref>
                        </c15:formulaRef>
                      </c:ext>
                    </c:extLst>
                    <c:strCache>
                      <c:ptCount val="1"/>
                      <c:pt idx="0">
                        <c:v>SCED BP</c:v>
                      </c:pt>
                    </c:strCache>
                  </c:strRef>
                </c:tx>
                <c:spPr>
                  <a:ln w="28575" cap="rnd">
                    <a:solidFill>
                      <a:schemeClr val="accent4"/>
                    </a:solidFill>
                    <a:round/>
                  </a:ln>
                  <a:effectLst/>
                </c:spPr>
                <c:marker>
                  <c:symbol val="none"/>
                </c:marker>
                <c:val>
                  <c:numRef>
                    <c:extLst>
                      <c:ext uri="{02D57815-91ED-43cb-92C2-25804820EDAC}">
                        <c15:formulaRef>
                          <c15:sqref>'ONSC Automatic Deployment'!$E$2:$E$601</c15:sqref>
                        </c15:formulaRef>
                      </c:ext>
                    </c:extLst>
                    <c:numCache>
                      <c:formatCode>General</c:formatCode>
                      <c:ptCount val="60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pt idx="100">
                        <c:v>0</c:v>
                      </c:pt>
                      <c:pt idx="101">
                        <c:v>0</c:v>
                      </c:pt>
                      <c:pt idx="102">
                        <c:v>0</c:v>
                      </c:pt>
                      <c:pt idx="103">
                        <c:v>0</c:v>
                      </c:pt>
                      <c:pt idx="104">
                        <c:v>0</c:v>
                      </c:pt>
                      <c:pt idx="105">
                        <c:v>0</c:v>
                      </c:pt>
                      <c:pt idx="106">
                        <c:v>0</c:v>
                      </c:pt>
                      <c:pt idx="107">
                        <c:v>0</c:v>
                      </c:pt>
                      <c:pt idx="108">
                        <c:v>0</c:v>
                      </c:pt>
                      <c:pt idx="109">
                        <c:v>0</c:v>
                      </c:pt>
                      <c:pt idx="110">
                        <c:v>0</c:v>
                      </c:pt>
                      <c:pt idx="111">
                        <c:v>0</c:v>
                      </c:pt>
                      <c:pt idx="112">
                        <c:v>0</c:v>
                      </c:pt>
                      <c:pt idx="113">
                        <c:v>0</c:v>
                      </c:pt>
                      <c:pt idx="114">
                        <c:v>0</c:v>
                      </c:pt>
                      <c:pt idx="115">
                        <c:v>0</c:v>
                      </c:pt>
                      <c:pt idx="116">
                        <c:v>0</c:v>
                      </c:pt>
                      <c:pt idx="117">
                        <c:v>0</c:v>
                      </c:pt>
                      <c:pt idx="118">
                        <c:v>0</c:v>
                      </c:pt>
                      <c:pt idx="119">
                        <c:v>0</c:v>
                      </c:pt>
                      <c:pt idx="120">
                        <c:v>0</c:v>
                      </c:pt>
                      <c:pt idx="121">
                        <c:v>0</c:v>
                      </c:pt>
                      <c:pt idx="122">
                        <c:v>0</c:v>
                      </c:pt>
                      <c:pt idx="123">
                        <c:v>0</c:v>
                      </c:pt>
                      <c:pt idx="124">
                        <c:v>0</c:v>
                      </c:pt>
                      <c:pt idx="125">
                        <c:v>0</c:v>
                      </c:pt>
                      <c:pt idx="126">
                        <c:v>0</c:v>
                      </c:pt>
                      <c:pt idx="127">
                        <c:v>0</c:v>
                      </c:pt>
                      <c:pt idx="128">
                        <c:v>0</c:v>
                      </c:pt>
                      <c:pt idx="129">
                        <c:v>0</c:v>
                      </c:pt>
                      <c:pt idx="130">
                        <c:v>0</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pt idx="301">
                        <c:v>0</c:v>
                      </c:pt>
                      <c:pt idx="302">
                        <c:v>0</c:v>
                      </c:pt>
                      <c:pt idx="303">
                        <c:v>0</c:v>
                      </c:pt>
                      <c:pt idx="304">
                        <c:v>0</c:v>
                      </c:pt>
                      <c:pt idx="305">
                        <c:v>0</c:v>
                      </c:pt>
                      <c:pt idx="306">
                        <c:v>0</c:v>
                      </c:pt>
                      <c:pt idx="307">
                        <c:v>0</c:v>
                      </c:pt>
                      <c:pt idx="308">
                        <c:v>0</c:v>
                      </c:pt>
                      <c:pt idx="309">
                        <c:v>0</c:v>
                      </c:pt>
                      <c:pt idx="310">
                        <c:v>0</c:v>
                      </c:pt>
                      <c:pt idx="311">
                        <c:v>0</c:v>
                      </c:pt>
                      <c:pt idx="312">
                        <c:v>0</c:v>
                      </c:pt>
                      <c:pt idx="313">
                        <c:v>0</c:v>
                      </c:pt>
                      <c:pt idx="314">
                        <c:v>0</c:v>
                      </c:pt>
                      <c:pt idx="315">
                        <c:v>0</c:v>
                      </c:pt>
                      <c:pt idx="316">
                        <c:v>0</c:v>
                      </c:pt>
                      <c:pt idx="317">
                        <c:v>0</c:v>
                      </c:pt>
                      <c:pt idx="318">
                        <c:v>0</c:v>
                      </c:pt>
                      <c:pt idx="319">
                        <c:v>0</c:v>
                      </c:pt>
                      <c:pt idx="320">
                        <c:v>0</c:v>
                      </c:pt>
                      <c:pt idx="321">
                        <c:v>0</c:v>
                      </c:pt>
                      <c:pt idx="322">
                        <c:v>0</c:v>
                      </c:pt>
                      <c:pt idx="323">
                        <c:v>0</c:v>
                      </c:pt>
                      <c:pt idx="324">
                        <c:v>0</c:v>
                      </c:pt>
                      <c:pt idx="325">
                        <c:v>0</c:v>
                      </c:pt>
                      <c:pt idx="326">
                        <c:v>0</c:v>
                      </c:pt>
                      <c:pt idx="327">
                        <c:v>0</c:v>
                      </c:pt>
                      <c:pt idx="328">
                        <c:v>0</c:v>
                      </c:pt>
                      <c:pt idx="329">
                        <c:v>0</c:v>
                      </c:pt>
                      <c:pt idx="330">
                        <c:v>0</c:v>
                      </c:pt>
                      <c:pt idx="331">
                        <c:v>0</c:v>
                      </c:pt>
                      <c:pt idx="332">
                        <c:v>0</c:v>
                      </c:pt>
                      <c:pt idx="333">
                        <c:v>0</c:v>
                      </c:pt>
                      <c:pt idx="334">
                        <c:v>0</c:v>
                      </c:pt>
                      <c:pt idx="335">
                        <c:v>0</c:v>
                      </c:pt>
                      <c:pt idx="336">
                        <c:v>0</c:v>
                      </c:pt>
                      <c:pt idx="337">
                        <c:v>0</c:v>
                      </c:pt>
                      <c:pt idx="338">
                        <c:v>0</c:v>
                      </c:pt>
                      <c:pt idx="339">
                        <c:v>0</c:v>
                      </c:pt>
                      <c:pt idx="340">
                        <c:v>0</c:v>
                      </c:pt>
                      <c:pt idx="341">
                        <c:v>0</c:v>
                      </c:pt>
                      <c:pt idx="342">
                        <c:v>0</c:v>
                      </c:pt>
                      <c:pt idx="343">
                        <c:v>0</c:v>
                      </c:pt>
                      <c:pt idx="344">
                        <c:v>0</c:v>
                      </c:pt>
                      <c:pt idx="345">
                        <c:v>0</c:v>
                      </c:pt>
                      <c:pt idx="346">
                        <c:v>0</c:v>
                      </c:pt>
                      <c:pt idx="347">
                        <c:v>0</c:v>
                      </c:pt>
                      <c:pt idx="348">
                        <c:v>0</c:v>
                      </c:pt>
                      <c:pt idx="349">
                        <c:v>0</c:v>
                      </c:pt>
                      <c:pt idx="350">
                        <c:v>0</c:v>
                      </c:pt>
                      <c:pt idx="351">
                        <c:v>0</c:v>
                      </c:pt>
                      <c:pt idx="352">
                        <c:v>0</c:v>
                      </c:pt>
                      <c:pt idx="353">
                        <c:v>0</c:v>
                      </c:pt>
                      <c:pt idx="354">
                        <c:v>0</c:v>
                      </c:pt>
                      <c:pt idx="355">
                        <c:v>0</c:v>
                      </c:pt>
                      <c:pt idx="356">
                        <c:v>0</c:v>
                      </c:pt>
                      <c:pt idx="357">
                        <c:v>0</c:v>
                      </c:pt>
                      <c:pt idx="358">
                        <c:v>0</c:v>
                      </c:pt>
                      <c:pt idx="359">
                        <c:v>0</c:v>
                      </c:pt>
                      <c:pt idx="360">
                        <c:v>0</c:v>
                      </c:pt>
                      <c:pt idx="361">
                        <c:v>0</c:v>
                      </c:pt>
                      <c:pt idx="362">
                        <c:v>0</c:v>
                      </c:pt>
                      <c:pt idx="363">
                        <c:v>0</c:v>
                      </c:pt>
                      <c:pt idx="364">
                        <c:v>0</c:v>
                      </c:pt>
                      <c:pt idx="365">
                        <c:v>0</c:v>
                      </c:pt>
                      <c:pt idx="366">
                        <c:v>0</c:v>
                      </c:pt>
                      <c:pt idx="367">
                        <c:v>0</c:v>
                      </c:pt>
                      <c:pt idx="368">
                        <c:v>0</c:v>
                      </c:pt>
                      <c:pt idx="369">
                        <c:v>0</c:v>
                      </c:pt>
                      <c:pt idx="370">
                        <c:v>0</c:v>
                      </c:pt>
                      <c:pt idx="371">
                        <c:v>0</c:v>
                      </c:pt>
                      <c:pt idx="372">
                        <c:v>0</c:v>
                      </c:pt>
                      <c:pt idx="373">
                        <c:v>0</c:v>
                      </c:pt>
                      <c:pt idx="374">
                        <c:v>0</c:v>
                      </c:pt>
                      <c:pt idx="375">
                        <c:v>0</c:v>
                      </c:pt>
                      <c:pt idx="376">
                        <c:v>0</c:v>
                      </c:pt>
                      <c:pt idx="377">
                        <c:v>0</c:v>
                      </c:pt>
                      <c:pt idx="378">
                        <c:v>0</c:v>
                      </c:pt>
                      <c:pt idx="379">
                        <c:v>0</c:v>
                      </c:pt>
                      <c:pt idx="380">
                        <c:v>0</c:v>
                      </c:pt>
                      <c:pt idx="381">
                        <c:v>0</c:v>
                      </c:pt>
                      <c:pt idx="382">
                        <c:v>0</c:v>
                      </c:pt>
                      <c:pt idx="383">
                        <c:v>0</c:v>
                      </c:pt>
                      <c:pt idx="384">
                        <c:v>0</c:v>
                      </c:pt>
                      <c:pt idx="385">
                        <c:v>0</c:v>
                      </c:pt>
                      <c:pt idx="386">
                        <c:v>0</c:v>
                      </c:pt>
                      <c:pt idx="387">
                        <c:v>0</c:v>
                      </c:pt>
                      <c:pt idx="388">
                        <c:v>0</c:v>
                      </c:pt>
                      <c:pt idx="389">
                        <c:v>0</c:v>
                      </c:pt>
                      <c:pt idx="390">
                        <c:v>0</c:v>
                      </c:pt>
                      <c:pt idx="391">
                        <c:v>0</c:v>
                      </c:pt>
                      <c:pt idx="392">
                        <c:v>0</c:v>
                      </c:pt>
                      <c:pt idx="393">
                        <c:v>0</c:v>
                      </c:pt>
                      <c:pt idx="394">
                        <c:v>0</c:v>
                      </c:pt>
                      <c:pt idx="395">
                        <c:v>0</c:v>
                      </c:pt>
                      <c:pt idx="396">
                        <c:v>0</c:v>
                      </c:pt>
                      <c:pt idx="397">
                        <c:v>0</c:v>
                      </c:pt>
                      <c:pt idx="398">
                        <c:v>0</c:v>
                      </c:pt>
                      <c:pt idx="399">
                        <c:v>0</c:v>
                      </c:pt>
                      <c:pt idx="400">
                        <c:v>0</c:v>
                      </c:pt>
                      <c:pt idx="401">
                        <c:v>0</c:v>
                      </c:pt>
                      <c:pt idx="402">
                        <c:v>0</c:v>
                      </c:pt>
                      <c:pt idx="403">
                        <c:v>0</c:v>
                      </c:pt>
                      <c:pt idx="404">
                        <c:v>0</c:v>
                      </c:pt>
                      <c:pt idx="405">
                        <c:v>0</c:v>
                      </c:pt>
                      <c:pt idx="406">
                        <c:v>0</c:v>
                      </c:pt>
                      <c:pt idx="407">
                        <c:v>0</c:v>
                      </c:pt>
                      <c:pt idx="408">
                        <c:v>0</c:v>
                      </c:pt>
                      <c:pt idx="409">
                        <c:v>0</c:v>
                      </c:pt>
                      <c:pt idx="410">
                        <c:v>0</c:v>
                      </c:pt>
                      <c:pt idx="411">
                        <c:v>0</c:v>
                      </c:pt>
                      <c:pt idx="412">
                        <c:v>0</c:v>
                      </c:pt>
                      <c:pt idx="413">
                        <c:v>0</c:v>
                      </c:pt>
                      <c:pt idx="414">
                        <c:v>0</c:v>
                      </c:pt>
                      <c:pt idx="415">
                        <c:v>0</c:v>
                      </c:pt>
                      <c:pt idx="416">
                        <c:v>0</c:v>
                      </c:pt>
                      <c:pt idx="417">
                        <c:v>0</c:v>
                      </c:pt>
                      <c:pt idx="418">
                        <c:v>0</c:v>
                      </c:pt>
                      <c:pt idx="419">
                        <c:v>0</c:v>
                      </c:pt>
                      <c:pt idx="420">
                        <c:v>0</c:v>
                      </c:pt>
                      <c:pt idx="421">
                        <c:v>0</c:v>
                      </c:pt>
                      <c:pt idx="422">
                        <c:v>0</c:v>
                      </c:pt>
                      <c:pt idx="423">
                        <c:v>0</c:v>
                      </c:pt>
                      <c:pt idx="424">
                        <c:v>0</c:v>
                      </c:pt>
                      <c:pt idx="425">
                        <c:v>0</c:v>
                      </c:pt>
                      <c:pt idx="426">
                        <c:v>0</c:v>
                      </c:pt>
                      <c:pt idx="427">
                        <c:v>0</c:v>
                      </c:pt>
                      <c:pt idx="428">
                        <c:v>0</c:v>
                      </c:pt>
                      <c:pt idx="429">
                        <c:v>0</c:v>
                      </c:pt>
                      <c:pt idx="430">
                        <c:v>0</c:v>
                      </c:pt>
                      <c:pt idx="431">
                        <c:v>0</c:v>
                      </c:pt>
                      <c:pt idx="432">
                        <c:v>0</c:v>
                      </c:pt>
                      <c:pt idx="433">
                        <c:v>0</c:v>
                      </c:pt>
                      <c:pt idx="434">
                        <c:v>0</c:v>
                      </c:pt>
                      <c:pt idx="435">
                        <c:v>0</c:v>
                      </c:pt>
                      <c:pt idx="436">
                        <c:v>0</c:v>
                      </c:pt>
                      <c:pt idx="437">
                        <c:v>0</c:v>
                      </c:pt>
                      <c:pt idx="438">
                        <c:v>0</c:v>
                      </c:pt>
                      <c:pt idx="439">
                        <c:v>0</c:v>
                      </c:pt>
                      <c:pt idx="440">
                        <c:v>0</c:v>
                      </c:pt>
                      <c:pt idx="441">
                        <c:v>0</c:v>
                      </c:pt>
                      <c:pt idx="442">
                        <c:v>0</c:v>
                      </c:pt>
                      <c:pt idx="443">
                        <c:v>0</c:v>
                      </c:pt>
                      <c:pt idx="444">
                        <c:v>0</c:v>
                      </c:pt>
                      <c:pt idx="445">
                        <c:v>0</c:v>
                      </c:pt>
                      <c:pt idx="446">
                        <c:v>0</c:v>
                      </c:pt>
                      <c:pt idx="447">
                        <c:v>0</c:v>
                      </c:pt>
                      <c:pt idx="448">
                        <c:v>0</c:v>
                      </c:pt>
                      <c:pt idx="449">
                        <c:v>0</c:v>
                      </c:pt>
                      <c:pt idx="450">
                        <c:v>0</c:v>
                      </c:pt>
                      <c:pt idx="451">
                        <c:v>0</c:v>
                      </c:pt>
                      <c:pt idx="452">
                        <c:v>0</c:v>
                      </c:pt>
                      <c:pt idx="453">
                        <c:v>0</c:v>
                      </c:pt>
                      <c:pt idx="454">
                        <c:v>0</c:v>
                      </c:pt>
                      <c:pt idx="455">
                        <c:v>0</c:v>
                      </c:pt>
                      <c:pt idx="456">
                        <c:v>0</c:v>
                      </c:pt>
                      <c:pt idx="457">
                        <c:v>0</c:v>
                      </c:pt>
                      <c:pt idx="458">
                        <c:v>0</c:v>
                      </c:pt>
                      <c:pt idx="459">
                        <c:v>0</c:v>
                      </c:pt>
                      <c:pt idx="460">
                        <c:v>0</c:v>
                      </c:pt>
                      <c:pt idx="461">
                        <c:v>0</c:v>
                      </c:pt>
                      <c:pt idx="462">
                        <c:v>0</c:v>
                      </c:pt>
                      <c:pt idx="463">
                        <c:v>0</c:v>
                      </c:pt>
                      <c:pt idx="464">
                        <c:v>0</c:v>
                      </c:pt>
                      <c:pt idx="465">
                        <c:v>0</c:v>
                      </c:pt>
                      <c:pt idx="466">
                        <c:v>0</c:v>
                      </c:pt>
                      <c:pt idx="467">
                        <c:v>0</c:v>
                      </c:pt>
                      <c:pt idx="468">
                        <c:v>0</c:v>
                      </c:pt>
                      <c:pt idx="469">
                        <c:v>0</c:v>
                      </c:pt>
                      <c:pt idx="470">
                        <c:v>0</c:v>
                      </c:pt>
                      <c:pt idx="471">
                        <c:v>0</c:v>
                      </c:pt>
                      <c:pt idx="472">
                        <c:v>0</c:v>
                      </c:pt>
                      <c:pt idx="473">
                        <c:v>0</c:v>
                      </c:pt>
                      <c:pt idx="474">
                        <c:v>0</c:v>
                      </c:pt>
                      <c:pt idx="475">
                        <c:v>0</c:v>
                      </c:pt>
                      <c:pt idx="476">
                        <c:v>0</c:v>
                      </c:pt>
                      <c:pt idx="477">
                        <c:v>0</c:v>
                      </c:pt>
                      <c:pt idx="478">
                        <c:v>0</c:v>
                      </c:pt>
                      <c:pt idx="479">
                        <c:v>0</c:v>
                      </c:pt>
                      <c:pt idx="480">
                        <c:v>0</c:v>
                      </c:pt>
                      <c:pt idx="481">
                        <c:v>0</c:v>
                      </c:pt>
                      <c:pt idx="482">
                        <c:v>0</c:v>
                      </c:pt>
                      <c:pt idx="483">
                        <c:v>0</c:v>
                      </c:pt>
                      <c:pt idx="484">
                        <c:v>0</c:v>
                      </c:pt>
                      <c:pt idx="485">
                        <c:v>0</c:v>
                      </c:pt>
                      <c:pt idx="486">
                        <c:v>0</c:v>
                      </c:pt>
                      <c:pt idx="487">
                        <c:v>0</c:v>
                      </c:pt>
                      <c:pt idx="488">
                        <c:v>0</c:v>
                      </c:pt>
                      <c:pt idx="489">
                        <c:v>0</c:v>
                      </c:pt>
                      <c:pt idx="490">
                        <c:v>0</c:v>
                      </c:pt>
                      <c:pt idx="491">
                        <c:v>0</c:v>
                      </c:pt>
                      <c:pt idx="492">
                        <c:v>0</c:v>
                      </c:pt>
                      <c:pt idx="493">
                        <c:v>0</c:v>
                      </c:pt>
                      <c:pt idx="494">
                        <c:v>0</c:v>
                      </c:pt>
                      <c:pt idx="495">
                        <c:v>0</c:v>
                      </c:pt>
                      <c:pt idx="496">
                        <c:v>0</c:v>
                      </c:pt>
                      <c:pt idx="497">
                        <c:v>0</c:v>
                      </c:pt>
                      <c:pt idx="498">
                        <c:v>0</c:v>
                      </c:pt>
                      <c:pt idx="499">
                        <c:v>0</c:v>
                      </c:pt>
                      <c:pt idx="500">
                        <c:v>0</c:v>
                      </c:pt>
                      <c:pt idx="501">
                        <c:v>0</c:v>
                      </c:pt>
                      <c:pt idx="502">
                        <c:v>0</c:v>
                      </c:pt>
                      <c:pt idx="503">
                        <c:v>0</c:v>
                      </c:pt>
                      <c:pt idx="504">
                        <c:v>0</c:v>
                      </c:pt>
                      <c:pt idx="505">
                        <c:v>0</c:v>
                      </c:pt>
                      <c:pt idx="506">
                        <c:v>0</c:v>
                      </c:pt>
                      <c:pt idx="507">
                        <c:v>0</c:v>
                      </c:pt>
                      <c:pt idx="508">
                        <c:v>0</c:v>
                      </c:pt>
                      <c:pt idx="509">
                        <c:v>0</c:v>
                      </c:pt>
                      <c:pt idx="510">
                        <c:v>0</c:v>
                      </c:pt>
                      <c:pt idx="511">
                        <c:v>0</c:v>
                      </c:pt>
                      <c:pt idx="512">
                        <c:v>0</c:v>
                      </c:pt>
                      <c:pt idx="513">
                        <c:v>0</c:v>
                      </c:pt>
                      <c:pt idx="514">
                        <c:v>0</c:v>
                      </c:pt>
                      <c:pt idx="515">
                        <c:v>0</c:v>
                      </c:pt>
                      <c:pt idx="516">
                        <c:v>0</c:v>
                      </c:pt>
                      <c:pt idx="517">
                        <c:v>0</c:v>
                      </c:pt>
                      <c:pt idx="518">
                        <c:v>0</c:v>
                      </c:pt>
                      <c:pt idx="519">
                        <c:v>0</c:v>
                      </c:pt>
                      <c:pt idx="520">
                        <c:v>0</c:v>
                      </c:pt>
                      <c:pt idx="521">
                        <c:v>0</c:v>
                      </c:pt>
                      <c:pt idx="522">
                        <c:v>0</c:v>
                      </c:pt>
                      <c:pt idx="523">
                        <c:v>0</c:v>
                      </c:pt>
                      <c:pt idx="524">
                        <c:v>0</c:v>
                      </c:pt>
                      <c:pt idx="525">
                        <c:v>0</c:v>
                      </c:pt>
                      <c:pt idx="526">
                        <c:v>0</c:v>
                      </c:pt>
                      <c:pt idx="527">
                        <c:v>0</c:v>
                      </c:pt>
                      <c:pt idx="528">
                        <c:v>0</c:v>
                      </c:pt>
                      <c:pt idx="529">
                        <c:v>0</c:v>
                      </c:pt>
                      <c:pt idx="530">
                        <c:v>0</c:v>
                      </c:pt>
                      <c:pt idx="531">
                        <c:v>0</c:v>
                      </c:pt>
                      <c:pt idx="532">
                        <c:v>0</c:v>
                      </c:pt>
                      <c:pt idx="533">
                        <c:v>0</c:v>
                      </c:pt>
                      <c:pt idx="534">
                        <c:v>0</c:v>
                      </c:pt>
                      <c:pt idx="535">
                        <c:v>0</c:v>
                      </c:pt>
                      <c:pt idx="536">
                        <c:v>0</c:v>
                      </c:pt>
                      <c:pt idx="537">
                        <c:v>0</c:v>
                      </c:pt>
                      <c:pt idx="538">
                        <c:v>0</c:v>
                      </c:pt>
                      <c:pt idx="539">
                        <c:v>0</c:v>
                      </c:pt>
                      <c:pt idx="540">
                        <c:v>0</c:v>
                      </c:pt>
                      <c:pt idx="541">
                        <c:v>0</c:v>
                      </c:pt>
                      <c:pt idx="542">
                        <c:v>0</c:v>
                      </c:pt>
                      <c:pt idx="543">
                        <c:v>0</c:v>
                      </c:pt>
                      <c:pt idx="544">
                        <c:v>0</c:v>
                      </c:pt>
                      <c:pt idx="545">
                        <c:v>0</c:v>
                      </c:pt>
                      <c:pt idx="546">
                        <c:v>0</c:v>
                      </c:pt>
                      <c:pt idx="547">
                        <c:v>0</c:v>
                      </c:pt>
                      <c:pt idx="548">
                        <c:v>0</c:v>
                      </c:pt>
                      <c:pt idx="549">
                        <c:v>0</c:v>
                      </c:pt>
                      <c:pt idx="550">
                        <c:v>0</c:v>
                      </c:pt>
                      <c:pt idx="551">
                        <c:v>0</c:v>
                      </c:pt>
                      <c:pt idx="552">
                        <c:v>0</c:v>
                      </c:pt>
                      <c:pt idx="553">
                        <c:v>0</c:v>
                      </c:pt>
                      <c:pt idx="554">
                        <c:v>0</c:v>
                      </c:pt>
                      <c:pt idx="555">
                        <c:v>0</c:v>
                      </c:pt>
                      <c:pt idx="556">
                        <c:v>0</c:v>
                      </c:pt>
                      <c:pt idx="557">
                        <c:v>0</c:v>
                      </c:pt>
                      <c:pt idx="558">
                        <c:v>0</c:v>
                      </c:pt>
                      <c:pt idx="559">
                        <c:v>0</c:v>
                      </c:pt>
                      <c:pt idx="560">
                        <c:v>0</c:v>
                      </c:pt>
                      <c:pt idx="561">
                        <c:v>0</c:v>
                      </c:pt>
                      <c:pt idx="562">
                        <c:v>0</c:v>
                      </c:pt>
                      <c:pt idx="563">
                        <c:v>0</c:v>
                      </c:pt>
                      <c:pt idx="564">
                        <c:v>0</c:v>
                      </c:pt>
                      <c:pt idx="565">
                        <c:v>0</c:v>
                      </c:pt>
                      <c:pt idx="566">
                        <c:v>0</c:v>
                      </c:pt>
                      <c:pt idx="567">
                        <c:v>0</c:v>
                      </c:pt>
                      <c:pt idx="568">
                        <c:v>0</c:v>
                      </c:pt>
                      <c:pt idx="569">
                        <c:v>0</c:v>
                      </c:pt>
                      <c:pt idx="570">
                        <c:v>0</c:v>
                      </c:pt>
                      <c:pt idx="571">
                        <c:v>0</c:v>
                      </c:pt>
                      <c:pt idx="572">
                        <c:v>0</c:v>
                      </c:pt>
                      <c:pt idx="573">
                        <c:v>0</c:v>
                      </c:pt>
                      <c:pt idx="574">
                        <c:v>0</c:v>
                      </c:pt>
                      <c:pt idx="575">
                        <c:v>0</c:v>
                      </c:pt>
                      <c:pt idx="576">
                        <c:v>0</c:v>
                      </c:pt>
                      <c:pt idx="577">
                        <c:v>0</c:v>
                      </c:pt>
                      <c:pt idx="578">
                        <c:v>0</c:v>
                      </c:pt>
                      <c:pt idx="579">
                        <c:v>0</c:v>
                      </c:pt>
                      <c:pt idx="580">
                        <c:v>0</c:v>
                      </c:pt>
                      <c:pt idx="581">
                        <c:v>0</c:v>
                      </c:pt>
                      <c:pt idx="582">
                        <c:v>0</c:v>
                      </c:pt>
                      <c:pt idx="583">
                        <c:v>0</c:v>
                      </c:pt>
                      <c:pt idx="584">
                        <c:v>0</c:v>
                      </c:pt>
                      <c:pt idx="585">
                        <c:v>0</c:v>
                      </c:pt>
                      <c:pt idx="586">
                        <c:v>0</c:v>
                      </c:pt>
                      <c:pt idx="587">
                        <c:v>0</c:v>
                      </c:pt>
                      <c:pt idx="588">
                        <c:v>0</c:v>
                      </c:pt>
                      <c:pt idx="589">
                        <c:v>0</c:v>
                      </c:pt>
                      <c:pt idx="590">
                        <c:v>0</c:v>
                      </c:pt>
                      <c:pt idx="591">
                        <c:v>0</c:v>
                      </c:pt>
                      <c:pt idx="592">
                        <c:v>0</c:v>
                      </c:pt>
                      <c:pt idx="593">
                        <c:v>0</c:v>
                      </c:pt>
                      <c:pt idx="594">
                        <c:v>0</c:v>
                      </c:pt>
                      <c:pt idx="595">
                        <c:v>0</c:v>
                      </c:pt>
                      <c:pt idx="596">
                        <c:v>0</c:v>
                      </c:pt>
                      <c:pt idx="597">
                        <c:v>0</c:v>
                      </c:pt>
                      <c:pt idx="598">
                        <c:v>0</c:v>
                      </c:pt>
                      <c:pt idx="599">
                        <c:v>0</c:v>
                      </c:pt>
                    </c:numCache>
                  </c:numRef>
                </c:val>
                <c:smooth val="0"/>
                <c:extLst>
                  <c:ext xmlns:c16="http://schemas.microsoft.com/office/drawing/2014/chart" uri="{C3380CC4-5D6E-409C-BE32-E72D297353CC}">
                    <c16:uniqueId val="{00000003-7031-4F1E-9873-B6C4185DABC4}"/>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'ONSC Automatic Deployment'!$F$1</c15:sqref>
                        </c15:formulaRef>
                      </c:ext>
                    </c:extLst>
                    <c:strCache>
                      <c:ptCount val="1"/>
                      <c:pt idx="0">
                        <c:v>UDSP</c:v>
                      </c:pt>
                    </c:strCache>
                  </c:strRef>
                </c:tx>
                <c:spPr>
                  <a:ln w="28575" cap="rnd">
                    <a:solidFill>
                      <a:schemeClr val="accent5"/>
                    </a:solidFill>
                    <a:round/>
                  </a:ln>
                  <a:effectLst/>
                </c:spPr>
                <c:marker>
                  <c:symbol val="none"/>
                </c:marker>
                <c:val>
                  <c:numRef>
                    <c:extLst xmlns:c15="http://schemas.microsoft.com/office/drawing/2012/chart">
                      <c:ext xmlns:c15="http://schemas.microsoft.com/office/drawing/2012/chart" uri="{02D57815-91ED-43cb-92C2-25804820EDAC}">
                        <c15:formulaRef>
                          <c15:sqref>'ONSC Automatic Deployment'!$F$2:$F$601</c15:sqref>
                        </c15:formulaRef>
                      </c:ext>
                    </c:extLst>
                    <c:numCache>
                      <c:formatCode>General</c:formatCode>
                      <c:ptCount val="60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10</c:v>
                      </c:pt>
                      <c:pt idx="53">
                        <c:v>10</c:v>
                      </c:pt>
                      <c:pt idx="54">
                        <c:v>10</c:v>
                      </c:pt>
                      <c:pt idx="55">
                        <c:v>10</c:v>
                      </c:pt>
                      <c:pt idx="56">
                        <c:v>10</c:v>
                      </c:pt>
                      <c:pt idx="57">
                        <c:v>10</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10</c:v>
                      </c:pt>
                      <c:pt idx="82">
                        <c:v>10</c:v>
                      </c:pt>
                      <c:pt idx="83">
                        <c:v>10</c:v>
                      </c:pt>
                      <c:pt idx="84">
                        <c:v>10</c:v>
                      </c:pt>
                      <c:pt idx="85">
                        <c:v>10</c:v>
                      </c:pt>
                      <c:pt idx="86">
                        <c:v>10</c:v>
                      </c:pt>
                      <c:pt idx="87">
                        <c:v>10</c:v>
                      </c:pt>
                      <c:pt idx="88">
                        <c:v>10</c:v>
                      </c:pt>
                      <c:pt idx="89">
                        <c:v>10</c:v>
                      </c:pt>
                      <c:pt idx="90">
                        <c:v>10</c:v>
                      </c:pt>
                      <c:pt idx="91">
                        <c:v>10</c:v>
                      </c:pt>
                      <c:pt idx="92">
                        <c:v>10</c:v>
                      </c:pt>
                      <c:pt idx="93">
                        <c:v>10</c:v>
                      </c:pt>
                      <c:pt idx="94">
                        <c:v>10</c:v>
                      </c:pt>
                      <c:pt idx="95">
                        <c:v>10</c:v>
                      </c:pt>
                      <c:pt idx="96">
                        <c:v>10</c:v>
                      </c:pt>
                      <c:pt idx="97">
                        <c:v>10</c:v>
                      </c:pt>
                      <c:pt idx="98">
                        <c:v>10</c:v>
                      </c:pt>
                      <c:pt idx="99">
                        <c:v>10</c:v>
                      </c:pt>
                      <c:pt idx="100">
                        <c:v>10</c:v>
                      </c:pt>
                      <c:pt idx="101">
                        <c:v>10</c:v>
                      </c:pt>
                      <c:pt idx="102">
                        <c:v>10</c:v>
                      </c:pt>
                      <c:pt idx="103">
                        <c:v>10</c:v>
                      </c:pt>
                      <c:pt idx="104">
                        <c:v>10</c:v>
                      </c:pt>
                      <c:pt idx="105">
                        <c:v>10</c:v>
                      </c:pt>
                      <c:pt idx="106">
                        <c:v>10</c:v>
                      </c:pt>
                      <c:pt idx="107">
                        <c:v>10</c:v>
                      </c:pt>
                      <c:pt idx="108">
                        <c:v>10</c:v>
                      </c:pt>
                      <c:pt idx="109">
                        <c:v>10</c:v>
                      </c:pt>
                      <c:pt idx="110">
                        <c:v>10</c:v>
                      </c:pt>
                      <c:pt idx="111">
                        <c:v>10</c:v>
                      </c:pt>
                      <c:pt idx="112">
                        <c:v>10</c:v>
                      </c:pt>
                      <c:pt idx="113">
                        <c:v>10</c:v>
                      </c:pt>
                      <c:pt idx="114">
                        <c:v>10</c:v>
                      </c:pt>
                      <c:pt idx="115">
                        <c:v>10</c:v>
                      </c:pt>
                      <c:pt idx="116">
                        <c:v>10</c:v>
                      </c:pt>
                      <c:pt idx="117">
                        <c:v>10</c:v>
                      </c:pt>
                      <c:pt idx="118">
                        <c:v>10</c:v>
                      </c:pt>
                      <c:pt idx="119">
                        <c:v>10</c:v>
                      </c:pt>
                      <c:pt idx="120">
                        <c:v>10</c:v>
                      </c:pt>
                      <c:pt idx="121">
                        <c:v>10</c:v>
                      </c:pt>
                      <c:pt idx="122">
                        <c:v>10</c:v>
                      </c:pt>
                      <c:pt idx="123">
                        <c:v>10</c:v>
                      </c:pt>
                      <c:pt idx="124">
                        <c:v>10</c:v>
                      </c:pt>
                      <c:pt idx="125">
                        <c:v>10</c:v>
                      </c:pt>
                      <c:pt idx="126">
                        <c:v>10</c:v>
                      </c:pt>
                      <c:pt idx="127">
                        <c:v>10</c:v>
                      </c:pt>
                      <c:pt idx="128">
                        <c:v>10</c:v>
                      </c:pt>
                      <c:pt idx="129">
                        <c:v>10</c:v>
                      </c:pt>
                      <c:pt idx="130">
                        <c:v>10</c:v>
                      </c:pt>
                      <c:pt idx="131">
                        <c:v>10</c:v>
                      </c:pt>
                      <c:pt idx="132">
                        <c:v>10</c:v>
                      </c:pt>
                      <c:pt idx="133">
                        <c:v>9.9</c:v>
                      </c:pt>
                      <c:pt idx="134">
                        <c:v>9.8000000000000007</c:v>
                      </c:pt>
                      <c:pt idx="135">
                        <c:v>9.7000000000000011</c:v>
                      </c:pt>
                      <c:pt idx="136">
                        <c:v>9.6000000000000014</c:v>
                      </c:pt>
                      <c:pt idx="137">
                        <c:v>9.5000000000000018</c:v>
                      </c:pt>
                      <c:pt idx="138">
                        <c:v>9.4000000000000021</c:v>
                      </c:pt>
                      <c:pt idx="139">
                        <c:v>9.3000000000000025</c:v>
                      </c:pt>
                      <c:pt idx="140">
                        <c:v>9.2000000000000028</c:v>
                      </c:pt>
                      <c:pt idx="141">
                        <c:v>9.1000000000000032</c:v>
                      </c:pt>
                      <c:pt idx="142">
                        <c:v>9.0000000000000036</c:v>
                      </c:pt>
                      <c:pt idx="143">
                        <c:v>8.9000000000000039</c:v>
                      </c:pt>
                      <c:pt idx="144">
                        <c:v>8.8000000000000043</c:v>
                      </c:pt>
                      <c:pt idx="145">
                        <c:v>8.7000000000000046</c:v>
                      </c:pt>
                      <c:pt idx="146">
                        <c:v>8.600000000000005</c:v>
                      </c:pt>
                      <c:pt idx="147">
                        <c:v>8.5000000000000053</c:v>
                      </c:pt>
                      <c:pt idx="148">
                        <c:v>8.4000000000000057</c:v>
                      </c:pt>
                      <c:pt idx="149">
                        <c:v>8.300000000000006</c:v>
                      </c:pt>
                      <c:pt idx="150">
                        <c:v>8.2000000000000064</c:v>
                      </c:pt>
                      <c:pt idx="151">
                        <c:v>8.1000000000000068</c:v>
                      </c:pt>
                      <c:pt idx="152">
                        <c:v>8.0000000000000071</c:v>
                      </c:pt>
                      <c:pt idx="153">
                        <c:v>7.9000000000000075</c:v>
                      </c:pt>
                      <c:pt idx="154">
                        <c:v>7.8000000000000078</c:v>
                      </c:pt>
                      <c:pt idx="155">
                        <c:v>7.7000000000000082</c:v>
                      </c:pt>
                      <c:pt idx="156">
                        <c:v>7.6000000000000085</c:v>
                      </c:pt>
                      <c:pt idx="157">
                        <c:v>7.5000000000000089</c:v>
                      </c:pt>
                      <c:pt idx="158">
                        <c:v>7.4000000000000092</c:v>
                      </c:pt>
                      <c:pt idx="159">
                        <c:v>7.3000000000000096</c:v>
                      </c:pt>
                      <c:pt idx="160">
                        <c:v>7.2000000000000099</c:v>
                      </c:pt>
                      <c:pt idx="161">
                        <c:v>7.1000000000000103</c:v>
                      </c:pt>
                      <c:pt idx="162">
                        <c:v>7.0000000000000107</c:v>
                      </c:pt>
                      <c:pt idx="163">
                        <c:v>6.900000000000011</c:v>
                      </c:pt>
                      <c:pt idx="164">
                        <c:v>6.8000000000000114</c:v>
                      </c:pt>
                      <c:pt idx="165">
                        <c:v>6.7000000000000117</c:v>
                      </c:pt>
                      <c:pt idx="166">
                        <c:v>6.6000000000000121</c:v>
                      </c:pt>
                      <c:pt idx="167">
                        <c:v>6.5000000000000124</c:v>
                      </c:pt>
                      <c:pt idx="168">
                        <c:v>6.4000000000000128</c:v>
                      </c:pt>
                      <c:pt idx="169">
                        <c:v>6.3000000000000131</c:v>
                      </c:pt>
                      <c:pt idx="170">
                        <c:v>6.2000000000000135</c:v>
                      </c:pt>
                      <c:pt idx="171">
                        <c:v>6.1000000000000139</c:v>
                      </c:pt>
                      <c:pt idx="172">
                        <c:v>6.0000000000000142</c:v>
                      </c:pt>
                      <c:pt idx="173">
                        <c:v>5.9000000000000146</c:v>
                      </c:pt>
                      <c:pt idx="174">
                        <c:v>5.8000000000000149</c:v>
                      </c:pt>
                      <c:pt idx="175">
                        <c:v>5.7000000000000153</c:v>
                      </c:pt>
                      <c:pt idx="176">
                        <c:v>5.6000000000000156</c:v>
                      </c:pt>
                      <c:pt idx="177">
                        <c:v>5.500000000000016</c:v>
                      </c:pt>
                      <c:pt idx="178">
                        <c:v>5.4000000000000163</c:v>
                      </c:pt>
                      <c:pt idx="179">
                        <c:v>5.3000000000000167</c:v>
                      </c:pt>
                      <c:pt idx="180">
                        <c:v>5.2000000000000171</c:v>
                      </c:pt>
                      <c:pt idx="181">
                        <c:v>5.1000000000000174</c:v>
                      </c:pt>
                      <c:pt idx="182">
                        <c:v>5.0000000000000178</c:v>
                      </c:pt>
                      <c:pt idx="183">
                        <c:v>4.9000000000000181</c:v>
                      </c:pt>
                      <c:pt idx="184">
                        <c:v>4.8000000000000185</c:v>
                      </c:pt>
                      <c:pt idx="185">
                        <c:v>4.7000000000000188</c:v>
                      </c:pt>
                      <c:pt idx="186">
                        <c:v>4.6000000000000192</c:v>
                      </c:pt>
                      <c:pt idx="187">
                        <c:v>4.5000000000000195</c:v>
                      </c:pt>
                      <c:pt idx="188">
                        <c:v>4.4000000000000199</c:v>
                      </c:pt>
                      <c:pt idx="189">
                        <c:v>4.3000000000000203</c:v>
                      </c:pt>
                      <c:pt idx="190">
                        <c:v>4.2000000000000206</c:v>
                      </c:pt>
                      <c:pt idx="191">
                        <c:v>4.100000000000021</c:v>
                      </c:pt>
                      <c:pt idx="192">
                        <c:v>4.0000000000000213</c:v>
                      </c:pt>
                      <c:pt idx="193">
                        <c:v>3.9000000000000212</c:v>
                      </c:pt>
                      <c:pt idx="194">
                        <c:v>3.8000000000000211</c:v>
                      </c:pt>
                      <c:pt idx="195">
                        <c:v>3.700000000000021</c:v>
                      </c:pt>
                      <c:pt idx="196">
                        <c:v>3.600000000000021</c:v>
                      </c:pt>
                      <c:pt idx="197">
                        <c:v>3.5000000000000209</c:v>
                      </c:pt>
                      <c:pt idx="198">
                        <c:v>3.4000000000000208</c:v>
                      </c:pt>
                      <c:pt idx="199">
                        <c:v>3.3000000000000207</c:v>
                      </c:pt>
                      <c:pt idx="200">
                        <c:v>3.2000000000000206</c:v>
                      </c:pt>
                      <c:pt idx="201">
                        <c:v>3.1000000000000205</c:v>
                      </c:pt>
                      <c:pt idx="202">
                        <c:v>3.0000000000000204</c:v>
                      </c:pt>
                      <c:pt idx="203">
                        <c:v>2.9000000000000203</c:v>
                      </c:pt>
                      <c:pt idx="204">
                        <c:v>2.8000000000000203</c:v>
                      </c:pt>
                      <c:pt idx="205">
                        <c:v>2.7000000000000202</c:v>
                      </c:pt>
                      <c:pt idx="206">
                        <c:v>2.6000000000000201</c:v>
                      </c:pt>
                      <c:pt idx="207">
                        <c:v>2.50000000000002</c:v>
                      </c:pt>
                      <c:pt idx="208">
                        <c:v>2.4000000000000199</c:v>
                      </c:pt>
                      <c:pt idx="209">
                        <c:v>2.3000000000000198</c:v>
                      </c:pt>
                      <c:pt idx="210">
                        <c:v>2.2000000000000197</c:v>
                      </c:pt>
                      <c:pt idx="211">
                        <c:v>2.1000000000000196</c:v>
                      </c:pt>
                      <c:pt idx="212">
                        <c:v>2.0000000000000195</c:v>
                      </c:pt>
                      <c:pt idx="213">
                        <c:v>1.9000000000000195</c:v>
                      </c:pt>
                      <c:pt idx="214">
                        <c:v>1.8000000000000194</c:v>
                      </c:pt>
                      <c:pt idx="215">
                        <c:v>1.7000000000000193</c:v>
                      </c:pt>
                      <c:pt idx="216">
                        <c:v>1.6000000000000192</c:v>
                      </c:pt>
                      <c:pt idx="217">
                        <c:v>1.5000000000000191</c:v>
                      </c:pt>
                      <c:pt idx="218">
                        <c:v>1.400000000000019</c:v>
                      </c:pt>
                      <c:pt idx="219">
                        <c:v>1.3000000000000189</c:v>
                      </c:pt>
                      <c:pt idx="220">
                        <c:v>1.2000000000000188</c:v>
                      </c:pt>
                      <c:pt idx="221">
                        <c:v>1.1000000000000187</c:v>
                      </c:pt>
                      <c:pt idx="222">
                        <c:v>1.0000000000000187</c:v>
                      </c:pt>
                      <c:pt idx="223">
                        <c:v>0.90000000000001867</c:v>
                      </c:pt>
                      <c:pt idx="224">
                        <c:v>0.8000000000000187</c:v>
                      </c:pt>
                      <c:pt idx="225">
                        <c:v>0.70000000000001872</c:v>
                      </c:pt>
                      <c:pt idx="226">
                        <c:v>0.60000000000001874</c:v>
                      </c:pt>
                      <c:pt idx="227">
                        <c:v>0.50000000000001876</c:v>
                      </c:pt>
                      <c:pt idx="228">
                        <c:v>0.40000000000001878</c:v>
                      </c:pt>
                      <c:pt idx="229">
                        <c:v>0.30000000000001881</c:v>
                      </c:pt>
                      <c:pt idx="230">
                        <c:v>0.2000000000000188</c:v>
                      </c:pt>
                      <c:pt idx="231">
                        <c:v>0.1000000000000188</c:v>
                      </c:pt>
                      <c:pt idx="232">
                        <c:v>1.8790524691780774E-14</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pt idx="301">
                        <c:v>0</c:v>
                      </c:pt>
                      <c:pt idx="302">
                        <c:v>0</c:v>
                      </c:pt>
                      <c:pt idx="303">
                        <c:v>0</c:v>
                      </c:pt>
                      <c:pt idx="304">
                        <c:v>0</c:v>
                      </c:pt>
                      <c:pt idx="305">
                        <c:v>0</c:v>
                      </c:pt>
                      <c:pt idx="306">
                        <c:v>0</c:v>
                      </c:pt>
                      <c:pt idx="307">
                        <c:v>0</c:v>
                      </c:pt>
                      <c:pt idx="308">
                        <c:v>0</c:v>
                      </c:pt>
                      <c:pt idx="309">
                        <c:v>0</c:v>
                      </c:pt>
                      <c:pt idx="310">
                        <c:v>0</c:v>
                      </c:pt>
                      <c:pt idx="311">
                        <c:v>0</c:v>
                      </c:pt>
                      <c:pt idx="312">
                        <c:v>0</c:v>
                      </c:pt>
                      <c:pt idx="313">
                        <c:v>0</c:v>
                      </c:pt>
                      <c:pt idx="314">
                        <c:v>0</c:v>
                      </c:pt>
                      <c:pt idx="315">
                        <c:v>0</c:v>
                      </c:pt>
                      <c:pt idx="316">
                        <c:v>0</c:v>
                      </c:pt>
                      <c:pt idx="317">
                        <c:v>0</c:v>
                      </c:pt>
                      <c:pt idx="318">
                        <c:v>0</c:v>
                      </c:pt>
                      <c:pt idx="319">
                        <c:v>0</c:v>
                      </c:pt>
                      <c:pt idx="320">
                        <c:v>0</c:v>
                      </c:pt>
                      <c:pt idx="321">
                        <c:v>0</c:v>
                      </c:pt>
                      <c:pt idx="322">
                        <c:v>0</c:v>
                      </c:pt>
                      <c:pt idx="323">
                        <c:v>0</c:v>
                      </c:pt>
                      <c:pt idx="324">
                        <c:v>0</c:v>
                      </c:pt>
                      <c:pt idx="325">
                        <c:v>0</c:v>
                      </c:pt>
                      <c:pt idx="326">
                        <c:v>0</c:v>
                      </c:pt>
                      <c:pt idx="327">
                        <c:v>0</c:v>
                      </c:pt>
                      <c:pt idx="328">
                        <c:v>0</c:v>
                      </c:pt>
                      <c:pt idx="329">
                        <c:v>0</c:v>
                      </c:pt>
                      <c:pt idx="330">
                        <c:v>0</c:v>
                      </c:pt>
                      <c:pt idx="331">
                        <c:v>0</c:v>
                      </c:pt>
                      <c:pt idx="332">
                        <c:v>0</c:v>
                      </c:pt>
                      <c:pt idx="333">
                        <c:v>0</c:v>
                      </c:pt>
                      <c:pt idx="334">
                        <c:v>0</c:v>
                      </c:pt>
                      <c:pt idx="335">
                        <c:v>0</c:v>
                      </c:pt>
                      <c:pt idx="336">
                        <c:v>0</c:v>
                      </c:pt>
                      <c:pt idx="337">
                        <c:v>0</c:v>
                      </c:pt>
                      <c:pt idx="338">
                        <c:v>0</c:v>
                      </c:pt>
                      <c:pt idx="339">
                        <c:v>0</c:v>
                      </c:pt>
                      <c:pt idx="340">
                        <c:v>0</c:v>
                      </c:pt>
                      <c:pt idx="341">
                        <c:v>0</c:v>
                      </c:pt>
                      <c:pt idx="342">
                        <c:v>0</c:v>
                      </c:pt>
                      <c:pt idx="343">
                        <c:v>0</c:v>
                      </c:pt>
                      <c:pt idx="344">
                        <c:v>0</c:v>
                      </c:pt>
                      <c:pt idx="345">
                        <c:v>0</c:v>
                      </c:pt>
                      <c:pt idx="346">
                        <c:v>0</c:v>
                      </c:pt>
                      <c:pt idx="347">
                        <c:v>0</c:v>
                      </c:pt>
                      <c:pt idx="348">
                        <c:v>0</c:v>
                      </c:pt>
                      <c:pt idx="349">
                        <c:v>0</c:v>
                      </c:pt>
                      <c:pt idx="350">
                        <c:v>0</c:v>
                      </c:pt>
                      <c:pt idx="351">
                        <c:v>0</c:v>
                      </c:pt>
                      <c:pt idx="352">
                        <c:v>0</c:v>
                      </c:pt>
                      <c:pt idx="353">
                        <c:v>0</c:v>
                      </c:pt>
                      <c:pt idx="354">
                        <c:v>0</c:v>
                      </c:pt>
                      <c:pt idx="355">
                        <c:v>0</c:v>
                      </c:pt>
                      <c:pt idx="356">
                        <c:v>0</c:v>
                      </c:pt>
                      <c:pt idx="357">
                        <c:v>0</c:v>
                      </c:pt>
                      <c:pt idx="358">
                        <c:v>0</c:v>
                      </c:pt>
                      <c:pt idx="359">
                        <c:v>0</c:v>
                      </c:pt>
                      <c:pt idx="360">
                        <c:v>0</c:v>
                      </c:pt>
                      <c:pt idx="361">
                        <c:v>0</c:v>
                      </c:pt>
                      <c:pt idx="362">
                        <c:v>0</c:v>
                      </c:pt>
                      <c:pt idx="363">
                        <c:v>0</c:v>
                      </c:pt>
                      <c:pt idx="364">
                        <c:v>0</c:v>
                      </c:pt>
                      <c:pt idx="365">
                        <c:v>0</c:v>
                      </c:pt>
                      <c:pt idx="366">
                        <c:v>0</c:v>
                      </c:pt>
                      <c:pt idx="367">
                        <c:v>0</c:v>
                      </c:pt>
                      <c:pt idx="368">
                        <c:v>0</c:v>
                      </c:pt>
                      <c:pt idx="369">
                        <c:v>0</c:v>
                      </c:pt>
                      <c:pt idx="370">
                        <c:v>0</c:v>
                      </c:pt>
                      <c:pt idx="371">
                        <c:v>0</c:v>
                      </c:pt>
                      <c:pt idx="372">
                        <c:v>0</c:v>
                      </c:pt>
                      <c:pt idx="373">
                        <c:v>0</c:v>
                      </c:pt>
                      <c:pt idx="374">
                        <c:v>0</c:v>
                      </c:pt>
                      <c:pt idx="375">
                        <c:v>0</c:v>
                      </c:pt>
                      <c:pt idx="376">
                        <c:v>0</c:v>
                      </c:pt>
                      <c:pt idx="377">
                        <c:v>0</c:v>
                      </c:pt>
                      <c:pt idx="378">
                        <c:v>0</c:v>
                      </c:pt>
                      <c:pt idx="379">
                        <c:v>0</c:v>
                      </c:pt>
                      <c:pt idx="380">
                        <c:v>0</c:v>
                      </c:pt>
                      <c:pt idx="381">
                        <c:v>0</c:v>
                      </c:pt>
                      <c:pt idx="382">
                        <c:v>0</c:v>
                      </c:pt>
                      <c:pt idx="383">
                        <c:v>0</c:v>
                      </c:pt>
                      <c:pt idx="384">
                        <c:v>0</c:v>
                      </c:pt>
                      <c:pt idx="385">
                        <c:v>0</c:v>
                      </c:pt>
                      <c:pt idx="386">
                        <c:v>0</c:v>
                      </c:pt>
                      <c:pt idx="387">
                        <c:v>0</c:v>
                      </c:pt>
                      <c:pt idx="388">
                        <c:v>0</c:v>
                      </c:pt>
                      <c:pt idx="389">
                        <c:v>0</c:v>
                      </c:pt>
                      <c:pt idx="390">
                        <c:v>0</c:v>
                      </c:pt>
                      <c:pt idx="391">
                        <c:v>0</c:v>
                      </c:pt>
                      <c:pt idx="392">
                        <c:v>0</c:v>
                      </c:pt>
                      <c:pt idx="393">
                        <c:v>0</c:v>
                      </c:pt>
                      <c:pt idx="394">
                        <c:v>0</c:v>
                      </c:pt>
                      <c:pt idx="395">
                        <c:v>0</c:v>
                      </c:pt>
                      <c:pt idx="396">
                        <c:v>0</c:v>
                      </c:pt>
                      <c:pt idx="397">
                        <c:v>0</c:v>
                      </c:pt>
                      <c:pt idx="398">
                        <c:v>0</c:v>
                      </c:pt>
                      <c:pt idx="399">
                        <c:v>0</c:v>
                      </c:pt>
                      <c:pt idx="400">
                        <c:v>0</c:v>
                      </c:pt>
                      <c:pt idx="401">
                        <c:v>0</c:v>
                      </c:pt>
                      <c:pt idx="402">
                        <c:v>0</c:v>
                      </c:pt>
                      <c:pt idx="403">
                        <c:v>0</c:v>
                      </c:pt>
                      <c:pt idx="404">
                        <c:v>0</c:v>
                      </c:pt>
                      <c:pt idx="405">
                        <c:v>0</c:v>
                      </c:pt>
                      <c:pt idx="406">
                        <c:v>0</c:v>
                      </c:pt>
                      <c:pt idx="407">
                        <c:v>0</c:v>
                      </c:pt>
                      <c:pt idx="408">
                        <c:v>0</c:v>
                      </c:pt>
                      <c:pt idx="409">
                        <c:v>0</c:v>
                      </c:pt>
                      <c:pt idx="410">
                        <c:v>0</c:v>
                      </c:pt>
                      <c:pt idx="411">
                        <c:v>0</c:v>
                      </c:pt>
                      <c:pt idx="412">
                        <c:v>0</c:v>
                      </c:pt>
                      <c:pt idx="413">
                        <c:v>0</c:v>
                      </c:pt>
                      <c:pt idx="414">
                        <c:v>0</c:v>
                      </c:pt>
                      <c:pt idx="415">
                        <c:v>0</c:v>
                      </c:pt>
                      <c:pt idx="416">
                        <c:v>0</c:v>
                      </c:pt>
                      <c:pt idx="417">
                        <c:v>0</c:v>
                      </c:pt>
                      <c:pt idx="418">
                        <c:v>0</c:v>
                      </c:pt>
                      <c:pt idx="419">
                        <c:v>0</c:v>
                      </c:pt>
                      <c:pt idx="420">
                        <c:v>0</c:v>
                      </c:pt>
                      <c:pt idx="421">
                        <c:v>0</c:v>
                      </c:pt>
                      <c:pt idx="422">
                        <c:v>0</c:v>
                      </c:pt>
                      <c:pt idx="423">
                        <c:v>0</c:v>
                      </c:pt>
                      <c:pt idx="424">
                        <c:v>0</c:v>
                      </c:pt>
                      <c:pt idx="425">
                        <c:v>0</c:v>
                      </c:pt>
                      <c:pt idx="426">
                        <c:v>0</c:v>
                      </c:pt>
                      <c:pt idx="427">
                        <c:v>0</c:v>
                      </c:pt>
                      <c:pt idx="428">
                        <c:v>0</c:v>
                      </c:pt>
                      <c:pt idx="429">
                        <c:v>0</c:v>
                      </c:pt>
                      <c:pt idx="430">
                        <c:v>0</c:v>
                      </c:pt>
                      <c:pt idx="431">
                        <c:v>0</c:v>
                      </c:pt>
                      <c:pt idx="432">
                        <c:v>0</c:v>
                      </c:pt>
                      <c:pt idx="433">
                        <c:v>0</c:v>
                      </c:pt>
                      <c:pt idx="434">
                        <c:v>0</c:v>
                      </c:pt>
                      <c:pt idx="435">
                        <c:v>0</c:v>
                      </c:pt>
                      <c:pt idx="436">
                        <c:v>0</c:v>
                      </c:pt>
                      <c:pt idx="437">
                        <c:v>0</c:v>
                      </c:pt>
                      <c:pt idx="438">
                        <c:v>0</c:v>
                      </c:pt>
                      <c:pt idx="439">
                        <c:v>0</c:v>
                      </c:pt>
                      <c:pt idx="440">
                        <c:v>0</c:v>
                      </c:pt>
                      <c:pt idx="441">
                        <c:v>0</c:v>
                      </c:pt>
                      <c:pt idx="442">
                        <c:v>0</c:v>
                      </c:pt>
                      <c:pt idx="443">
                        <c:v>0</c:v>
                      </c:pt>
                      <c:pt idx="444">
                        <c:v>0</c:v>
                      </c:pt>
                      <c:pt idx="445">
                        <c:v>0</c:v>
                      </c:pt>
                      <c:pt idx="446">
                        <c:v>0</c:v>
                      </c:pt>
                      <c:pt idx="447">
                        <c:v>0</c:v>
                      </c:pt>
                      <c:pt idx="448">
                        <c:v>0</c:v>
                      </c:pt>
                      <c:pt idx="449">
                        <c:v>0</c:v>
                      </c:pt>
                      <c:pt idx="450">
                        <c:v>0</c:v>
                      </c:pt>
                      <c:pt idx="451">
                        <c:v>0</c:v>
                      </c:pt>
                      <c:pt idx="452">
                        <c:v>0</c:v>
                      </c:pt>
                      <c:pt idx="453">
                        <c:v>0</c:v>
                      </c:pt>
                      <c:pt idx="454">
                        <c:v>0</c:v>
                      </c:pt>
                      <c:pt idx="455">
                        <c:v>0</c:v>
                      </c:pt>
                      <c:pt idx="456">
                        <c:v>0</c:v>
                      </c:pt>
                      <c:pt idx="457">
                        <c:v>0</c:v>
                      </c:pt>
                      <c:pt idx="458">
                        <c:v>0</c:v>
                      </c:pt>
                      <c:pt idx="459">
                        <c:v>0</c:v>
                      </c:pt>
                      <c:pt idx="460">
                        <c:v>0</c:v>
                      </c:pt>
                      <c:pt idx="461">
                        <c:v>0</c:v>
                      </c:pt>
                      <c:pt idx="462">
                        <c:v>0</c:v>
                      </c:pt>
                      <c:pt idx="463">
                        <c:v>0</c:v>
                      </c:pt>
                      <c:pt idx="464">
                        <c:v>0</c:v>
                      </c:pt>
                      <c:pt idx="465">
                        <c:v>0</c:v>
                      </c:pt>
                      <c:pt idx="466">
                        <c:v>0</c:v>
                      </c:pt>
                      <c:pt idx="467">
                        <c:v>0</c:v>
                      </c:pt>
                      <c:pt idx="468">
                        <c:v>0</c:v>
                      </c:pt>
                      <c:pt idx="469">
                        <c:v>0</c:v>
                      </c:pt>
                      <c:pt idx="470">
                        <c:v>0</c:v>
                      </c:pt>
                      <c:pt idx="471">
                        <c:v>0</c:v>
                      </c:pt>
                      <c:pt idx="472">
                        <c:v>0</c:v>
                      </c:pt>
                      <c:pt idx="473">
                        <c:v>0</c:v>
                      </c:pt>
                      <c:pt idx="474">
                        <c:v>0</c:v>
                      </c:pt>
                      <c:pt idx="475">
                        <c:v>0</c:v>
                      </c:pt>
                      <c:pt idx="476">
                        <c:v>0</c:v>
                      </c:pt>
                      <c:pt idx="477">
                        <c:v>0</c:v>
                      </c:pt>
                      <c:pt idx="478">
                        <c:v>0</c:v>
                      </c:pt>
                      <c:pt idx="479">
                        <c:v>0</c:v>
                      </c:pt>
                      <c:pt idx="480">
                        <c:v>0</c:v>
                      </c:pt>
                      <c:pt idx="481">
                        <c:v>0</c:v>
                      </c:pt>
                      <c:pt idx="482">
                        <c:v>0</c:v>
                      </c:pt>
                      <c:pt idx="483">
                        <c:v>0</c:v>
                      </c:pt>
                      <c:pt idx="484">
                        <c:v>0</c:v>
                      </c:pt>
                      <c:pt idx="485">
                        <c:v>0</c:v>
                      </c:pt>
                      <c:pt idx="486">
                        <c:v>0</c:v>
                      </c:pt>
                      <c:pt idx="487">
                        <c:v>0</c:v>
                      </c:pt>
                      <c:pt idx="488">
                        <c:v>0</c:v>
                      </c:pt>
                      <c:pt idx="489">
                        <c:v>0</c:v>
                      </c:pt>
                      <c:pt idx="490">
                        <c:v>0</c:v>
                      </c:pt>
                      <c:pt idx="491">
                        <c:v>0</c:v>
                      </c:pt>
                      <c:pt idx="492">
                        <c:v>0</c:v>
                      </c:pt>
                      <c:pt idx="493">
                        <c:v>0</c:v>
                      </c:pt>
                      <c:pt idx="494">
                        <c:v>0</c:v>
                      </c:pt>
                      <c:pt idx="495">
                        <c:v>0</c:v>
                      </c:pt>
                      <c:pt idx="496">
                        <c:v>0</c:v>
                      </c:pt>
                      <c:pt idx="497">
                        <c:v>0</c:v>
                      </c:pt>
                      <c:pt idx="498">
                        <c:v>0</c:v>
                      </c:pt>
                      <c:pt idx="499">
                        <c:v>0</c:v>
                      </c:pt>
                      <c:pt idx="500">
                        <c:v>0</c:v>
                      </c:pt>
                      <c:pt idx="501">
                        <c:v>0</c:v>
                      </c:pt>
                      <c:pt idx="502">
                        <c:v>0</c:v>
                      </c:pt>
                      <c:pt idx="503">
                        <c:v>0</c:v>
                      </c:pt>
                      <c:pt idx="504">
                        <c:v>0</c:v>
                      </c:pt>
                      <c:pt idx="505">
                        <c:v>0</c:v>
                      </c:pt>
                      <c:pt idx="506">
                        <c:v>0</c:v>
                      </c:pt>
                      <c:pt idx="507">
                        <c:v>0</c:v>
                      </c:pt>
                      <c:pt idx="508">
                        <c:v>0</c:v>
                      </c:pt>
                      <c:pt idx="509">
                        <c:v>0</c:v>
                      </c:pt>
                      <c:pt idx="510">
                        <c:v>0</c:v>
                      </c:pt>
                      <c:pt idx="511">
                        <c:v>0</c:v>
                      </c:pt>
                      <c:pt idx="512">
                        <c:v>0</c:v>
                      </c:pt>
                      <c:pt idx="513">
                        <c:v>0</c:v>
                      </c:pt>
                      <c:pt idx="514">
                        <c:v>0</c:v>
                      </c:pt>
                      <c:pt idx="515">
                        <c:v>0</c:v>
                      </c:pt>
                      <c:pt idx="516">
                        <c:v>0</c:v>
                      </c:pt>
                      <c:pt idx="517">
                        <c:v>0</c:v>
                      </c:pt>
                      <c:pt idx="518">
                        <c:v>0</c:v>
                      </c:pt>
                      <c:pt idx="519">
                        <c:v>0</c:v>
                      </c:pt>
                      <c:pt idx="520">
                        <c:v>0</c:v>
                      </c:pt>
                      <c:pt idx="521">
                        <c:v>0</c:v>
                      </c:pt>
                      <c:pt idx="522">
                        <c:v>0</c:v>
                      </c:pt>
                      <c:pt idx="523">
                        <c:v>0</c:v>
                      </c:pt>
                      <c:pt idx="524">
                        <c:v>0</c:v>
                      </c:pt>
                      <c:pt idx="525">
                        <c:v>0</c:v>
                      </c:pt>
                      <c:pt idx="526">
                        <c:v>0</c:v>
                      </c:pt>
                      <c:pt idx="527">
                        <c:v>0</c:v>
                      </c:pt>
                      <c:pt idx="528">
                        <c:v>0</c:v>
                      </c:pt>
                      <c:pt idx="529">
                        <c:v>0</c:v>
                      </c:pt>
                      <c:pt idx="530">
                        <c:v>0</c:v>
                      </c:pt>
                      <c:pt idx="531">
                        <c:v>0</c:v>
                      </c:pt>
                      <c:pt idx="532">
                        <c:v>0</c:v>
                      </c:pt>
                      <c:pt idx="533">
                        <c:v>0</c:v>
                      </c:pt>
                      <c:pt idx="534">
                        <c:v>0</c:v>
                      </c:pt>
                      <c:pt idx="535">
                        <c:v>0</c:v>
                      </c:pt>
                      <c:pt idx="536">
                        <c:v>0</c:v>
                      </c:pt>
                      <c:pt idx="537">
                        <c:v>0</c:v>
                      </c:pt>
                      <c:pt idx="538">
                        <c:v>0</c:v>
                      </c:pt>
                      <c:pt idx="539">
                        <c:v>0</c:v>
                      </c:pt>
                      <c:pt idx="540">
                        <c:v>0</c:v>
                      </c:pt>
                      <c:pt idx="541">
                        <c:v>0</c:v>
                      </c:pt>
                      <c:pt idx="542">
                        <c:v>0</c:v>
                      </c:pt>
                      <c:pt idx="543">
                        <c:v>0</c:v>
                      </c:pt>
                      <c:pt idx="544">
                        <c:v>0</c:v>
                      </c:pt>
                      <c:pt idx="545">
                        <c:v>0</c:v>
                      </c:pt>
                      <c:pt idx="546">
                        <c:v>0</c:v>
                      </c:pt>
                      <c:pt idx="547">
                        <c:v>0</c:v>
                      </c:pt>
                      <c:pt idx="548">
                        <c:v>0</c:v>
                      </c:pt>
                      <c:pt idx="549">
                        <c:v>0</c:v>
                      </c:pt>
                      <c:pt idx="550">
                        <c:v>0</c:v>
                      </c:pt>
                      <c:pt idx="551">
                        <c:v>0</c:v>
                      </c:pt>
                      <c:pt idx="552">
                        <c:v>0</c:v>
                      </c:pt>
                      <c:pt idx="553">
                        <c:v>0</c:v>
                      </c:pt>
                      <c:pt idx="554">
                        <c:v>0</c:v>
                      </c:pt>
                      <c:pt idx="555">
                        <c:v>0</c:v>
                      </c:pt>
                      <c:pt idx="556">
                        <c:v>0</c:v>
                      </c:pt>
                      <c:pt idx="557">
                        <c:v>0</c:v>
                      </c:pt>
                      <c:pt idx="558">
                        <c:v>0</c:v>
                      </c:pt>
                      <c:pt idx="559">
                        <c:v>0</c:v>
                      </c:pt>
                      <c:pt idx="560">
                        <c:v>0</c:v>
                      </c:pt>
                      <c:pt idx="561">
                        <c:v>0</c:v>
                      </c:pt>
                      <c:pt idx="562">
                        <c:v>0</c:v>
                      </c:pt>
                      <c:pt idx="563">
                        <c:v>0</c:v>
                      </c:pt>
                      <c:pt idx="564">
                        <c:v>0</c:v>
                      </c:pt>
                      <c:pt idx="565">
                        <c:v>0</c:v>
                      </c:pt>
                      <c:pt idx="566">
                        <c:v>0</c:v>
                      </c:pt>
                      <c:pt idx="567">
                        <c:v>0</c:v>
                      </c:pt>
                      <c:pt idx="568">
                        <c:v>0</c:v>
                      </c:pt>
                      <c:pt idx="569">
                        <c:v>0</c:v>
                      </c:pt>
                      <c:pt idx="570">
                        <c:v>0</c:v>
                      </c:pt>
                      <c:pt idx="571">
                        <c:v>0</c:v>
                      </c:pt>
                      <c:pt idx="572">
                        <c:v>0</c:v>
                      </c:pt>
                      <c:pt idx="573">
                        <c:v>0</c:v>
                      </c:pt>
                      <c:pt idx="574">
                        <c:v>0</c:v>
                      </c:pt>
                      <c:pt idx="575">
                        <c:v>0</c:v>
                      </c:pt>
                      <c:pt idx="576">
                        <c:v>0</c:v>
                      </c:pt>
                      <c:pt idx="577">
                        <c:v>0</c:v>
                      </c:pt>
                      <c:pt idx="578">
                        <c:v>0</c:v>
                      </c:pt>
                      <c:pt idx="579">
                        <c:v>0</c:v>
                      </c:pt>
                      <c:pt idx="580">
                        <c:v>0</c:v>
                      </c:pt>
                      <c:pt idx="581">
                        <c:v>0</c:v>
                      </c:pt>
                      <c:pt idx="582">
                        <c:v>0</c:v>
                      </c:pt>
                      <c:pt idx="583">
                        <c:v>0</c:v>
                      </c:pt>
                      <c:pt idx="584">
                        <c:v>0</c:v>
                      </c:pt>
                      <c:pt idx="585">
                        <c:v>0</c:v>
                      </c:pt>
                      <c:pt idx="586">
                        <c:v>0</c:v>
                      </c:pt>
                      <c:pt idx="587">
                        <c:v>0</c:v>
                      </c:pt>
                      <c:pt idx="588">
                        <c:v>0</c:v>
                      </c:pt>
                      <c:pt idx="589">
                        <c:v>0</c:v>
                      </c:pt>
                      <c:pt idx="590">
                        <c:v>0</c:v>
                      </c:pt>
                      <c:pt idx="591">
                        <c:v>0</c:v>
                      </c:pt>
                      <c:pt idx="592">
                        <c:v>0</c:v>
                      </c:pt>
                      <c:pt idx="593">
                        <c:v>0</c:v>
                      </c:pt>
                      <c:pt idx="594">
                        <c:v>0</c:v>
                      </c:pt>
                      <c:pt idx="595">
                        <c:v>0</c:v>
                      </c:pt>
                      <c:pt idx="596">
                        <c:v>0</c:v>
                      </c:pt>
                      <c:pt idx="597">
                        <c:v>0</c:v>
                      </c:pt>
                      <c:pt idx="598">
                        <c:v>0</c:v>
                      </c:pt>
                      <c:pt idx="599">
                        <c:v>0</c:v>
                      </c:pt>
                    </c:numCache>
                  </c:numRef>
                </c:val>
                <c:smooth val="0"/>
                <c:extLst xmlns:c15="http://schemas.microsoft.com/office/drawing/2012/chart">
                  <c:ext xmlns:c16="http://schemas.microsoft.com/office/drawing/2014/chart" uri="{C3380CC4-5D6E-409C-BE32-E72D297353CC}">
                    <c16:uniqueId val="{00000004-7031-4F1E-9873-B6C4185DABC4}"/>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'ONSC Automatic Deployment'!$G$1</c15:sqref>
                        </c15:formulaRef>
                      </c:ext>
                    </c:extLst>
                    <c:strCache>
                      <c:ptCount val="1"/>
                      <c:pt idx="0">
                        <c:v>ONSC ICCP Instruction</c:v>
                      </c:pt>
                    </c:strCache>
                  </c:strRef>
                </c:tx>
                <c:spPr>
                  <a:ln w="28575" cap="rnd">
                    <a:solidFill>
                      <a:schemeClr val="accent6"/>
                    </a:solidFill>
                    <a:round/>
                  </a:ln>
                  <a:effectLst/>
                </c:spPr>
                <c:marker>
                  <c:symbol val="none"/>
                </c:marker>
                <c:val>
                  <c:numRef>
                    <c:extLst xmlns:c15="http://schemas.microsoft.com/office/drawing/2012/chart">
                      <c:ext xmlns:c15="http://schemas.microsoft.com/office/drawing/2012/chart" uri="{02D57815-91ED-43cb-92C2-25804820EDAC}">
                        <c15:formulaRef>
                          <c15:sqref>'ONSC Automatic Deployment'!$G$2:$G$601</c15:sqref>
                        </c15:formulaRef>
                      </c:ext>
                    </c:extLst>
                    <c:numCache>
                      <c:formatCode>General</c:formatCode>
                      <c:ptCount val="60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pt idx="100">
                        <c:v>0</c:v>
                      </c:pt>
                      <c:pt idx="101">
                        <c:v>1</c:v>
                      </c:pt>
                      <c:pt idx="102">
                        <c:v>1</c:v>
                      </c:pt>
                      <c:pt idx="103">
                        <c:v>1</c:v>
                      </c:pt>
                      <c:pt idx="104">
                        <c:v>1</c:v>
                      </c:pt>
                      <c:pt idx="105">
                        <c:v>1</c:v>
                      </c:pt>
                      <c:pt idx="106">
                        <c:v>1</c:v>
                      </c:pt>
                      <c:pt idx="107">
                        <c:v>1</c:v>
                      </c:pt>
                      <c:pt idx="108">
                        <c:v>1</c:v>
                      </c:pt>
                      <c:pt idx="109">
                        <c:v>1</c:v>
                      </c:pt>
                      <c:pt idx="110">
                        <c:v>1</c:v>
                      </c:pt>
                      <c:pt idx="111">
                        <c:v>1</c:v>
                      </c:pt>
                      <c:pt idx="112">
                        <c:v>1</c:v>
                      </c:pt>
                      <c:pt idx="113">
                        <c:v>1</c:v>
                      </c:pt>
                      <c:pt idx="114">
                        <c:v>1</c:v>
                      </c:pt>
                      <c:pt idx="115">
                        <c:v>1</c:v>
                      </c:pt>
                      <c:pt idx="116">
                        <c:v>1</c:v>
                      </c:pt>
                      <c:pt idx="117">
                        <c:v>1</c:v>
                      </c:pt>
                      <c:pt idx="118">
                        <c:v>1</c:v>
                      </c:pt>
                      <c:pt idx="119">
                        <c:v>1</c:v>
                      </c:pt>
                      <c:pt idx="120">
                        <c:v>1</c:v>
                      </c:pt>
                      <c:pt idx="121">
                        <c:v>1</c:v>
                      </c:pt>
                      <c:pt idx="122">
                        <c:v>1</c:v>
                      </c:pt>
                      <c:pt idx="123">
                        <c:v>1</c:v>
                      </c:pt>
                      <c:pt idx="124">
                        <c:v>1</c:v>
                      </c:pt>
                      <c:pt idx="125">
                        <c:v>1</c:v>
                      </c:pt>
                      <c:pt idx="126">
                        <c:v>1</c:v>
                      </c:pt>
                      <c:pt idx="127">
                        <c:v>1</c:v>
                      </c:pt>
                      <c:pt idx="128">
                        <c:v>1</c:v>
                      </c:pt>
                      <c:pt idx="129">
                        <c:v>1</c:v>
                      </c:pt>
                      <c:pt idx="130">
                        <c:v>1</c:v>
                      </c:pt>
                      <c:pt idx="131">
                        <c:v>1</c:v>
                      </c:pt>
                      <c:pt idx="132">
                        <c:v>1</c:v>
                      </c:pt>
                      <c:pt idx="133">
                        <c:v>1</c:v>
                      </c:pt>
                      <c:pt idx="134">
                        <c:v>1</c:v>
                      </c:pt>
                      <c:pt idx="135">
                        <c:v>1</c:v>
                      </c:pt>
                      <c:pt idx="136">
                        <c:v>1</c:v>
                      </c:pt>
                      <c:pt idx="137">
                        <c:v>1</c:v>
                      </c:pt>
                      <c:pt idx="138">
                        <c:v>1</c:v>
                      </c:pt>
                      <c:pt idx="139">
                        <c:v>1</c:v>
                      </c:pt>
                      <c:pt idx="140">
                        <c:v>1</c:v>
                      </c:pt>
                      <c:pt idx="141">
                        <c:v>1</c:v>
                      </c:pt>
                      <c:pt idx="142">
                        <c:v>1</c:v>
                      </c:pt>
                      <c:pt idx="143">
                        <c:v>1</c:v>
                      </c:pt>
                      <c:pt idx="144">
                        <c:v>1</c:v>
                      </c:pt>
                      <c:pt idx="145">
                        <c:v>1</c:v>
                      </c:pt>
                      <c:pt idx="146">
                        <c:v>1</c:v>
                      </c:pt>
                      <c:pt idx="147">
                        <c:v>1</c:v>
                      </c:pt>
                      <c:pt idx="148">
                        <c:v>1</c:v>
                      </c:pt>
                      <c:pt idx="149">
                        <c:v>1</c:v>
                      </c:pt>
                      <c:pt idx="150">
                        <c:v>1</c:v>
                      </c:pt>
                      <c:pt idx="151">
                        <c:v>1</c:v>
                      </c:pt>
                      <c:pt idx="152">
                        <c:v>1</c:v>
                      </c:pt>
                      <c:pt idx="153">
                        <c:v>1</c:v>
                      </c:pt>
                      <c:pt idx="154">
                        <c:v>1</c:v>
                      </c:pt>
                      <c:pt idx="155">
                        <c:v>1</c:v>
                      </c:pt>
                      <c:pt idx="156">
                        <c:v>1</c:v>
                      </c:pt>
                      <c:pt idx="157">
                        <c:v>1</c:v>
                      </c:pt>
                      <c:pt idx="158">
                        <c:v>1</c:v>
                      </c:pt>
                      <c:pt idx="159">
                        <c:v>1</c:v>
                      </c:pt>
                      <c:pt idx="160">
                        <c:v>1</c:v>
                      </c:pt>
                      <c:pt idx="161">
                        <c:v>1</c:v>
                      </c:pt>
                      <c:pt idx="162">
                        <c:v>1</c:v>
                      </c:pt>
                      <c:pt idx="163">
                        <c:v>1</c:v>
                      </c:pt>
                      <c:pt idx="164">
                        <c:v>1</c:v>
                      </c:pt>
                      <c:pt idx="165">
                        <c:v>1</c:v>
                      </c:pt>
                      <c:pt idx="166">
                        <c:v>1</c:v>
                      </c:pt>
                      <c:pt idx="167">
                        <c:v>1</c:v>
                      </c:pt>
                      <c:pt idx="168">
                        <c:v>1</c:v>
                      </c:pt>
                      <c:pt idx="169">
                        <c:v>1</c:v>
                      </c:pt>
                      <c:pt idx="170">
                        <c:v>1</c:v>
                      </c:pt>
                      <c:pt idx="171">
                        <c:v>1</c:v>
                      </c:pt>
                      <c:pt idx="172">
                        <c:v>1</c:v>
                      </c:pt>
                      <c:pt idx="173">
                        <c:v>1</c:v>
                      </c:pt>
                      <c:pt idx="174">
                        <c:v>1</c:v>
                      </c:pt>
                      <c:pt idx="175">
                        <c:v>1</c:v>
                      </c:pt>
                      <c:pt idx="176">
                        <c:v>1</c:v>
                      </c:pt>
                      <c:pt idx="177">
                        <c:v>1</c:v>
                      </c:pt>
                      <c:pt idx="178">
                        <c:v>1</c:v>
                      </c:pt>
                      <c:pt idx="179">
                        <c:v>1</c:v>
                      </c:pt>
                      <c:pt idx="180">
                        <c:v>1</c:v>
                      </c:pt>
                      <c:pt idx="181">
                        <c:v>1</c:v>
                      </c:pt>
                      <c:pt idx="182">
                        <c:v>1</c:v>
                      </c:pt>
                      <c:pt idx="183">
                        <c:v>1</c:v>
                      </c:pt>
                      <c:pt idx="184">
                        <c:v>1</c:v>
                      </c:pt>
                      <c:pt idx="185">
                        <c:v>1</c:v>
                      </c:pt>
                      <c:pt idx="186">
                        <c:v>1</c:v>
                      </c:pt>
                      <c:pt idx="187">
                        <c:v>1</c:v>
                      </c:pt>
                      <c:pt idx="188">
                        <c:v>1</c:v>
                      </c:pt>
                      <c:pt idx="189">
                        <c:v>1</c:v>
                      </c:pt>
                      <c:pt idx="190">
                        <c:v>1</c:v>
                      </c:pt>
                      <c:pt idx="191">
                        <c:v>1</c:v>
                      </c:pt>
                      <c:pt idx="192">
                        <c:v>1</c:v>
                      </c:pt>
                      <c:pt idx="193">
                        <c:v>1</c:v>
                      </c:pt>
                      <c:pt idx="194">
                        <c:v>1</c:v>
                      </c:pt>
                      <c:pt idx="195">
                        <c:v>1</c:v>
                      </c:pt>
                      <c:pt idx="196">
                        <c:v>1</c:v>
                      </c:pt>
                      <c:pt idx="197">
                        <c:v>1</c:v>
                      </c:pt>
                      <c:pt idx="198">
                        <c:v>1</c:v>
                      </c:pt>
                      <c:pt idx="199">
                        <c:v>1</c:v>
                      </c:pt>
                      <c:pt idx="200">
                        <c:v>1</c:v>
                      </c:pt>
                      <c:pt idx="201">
                        <c:v>1</c:v>
                      </c:pt>
                      <c:pt idx="202">
                        <c:v>1</c:v>
                      </c:pt>
                      <c:pt idx="203">
                        <c:v>1</c:v>
                      </c:pt>
                      <c:pt idx="204">
                        <c:v>1</c:v>
                      </c:pt>
                      <c:pt idx="205">
                        <c:v>1</c:v>
                      </c:pt>
                      <c:pt idx="206">
                        <c:v>1</c:v>
                      </c:pt>
                      <c:pt idx="207">
                        <c:v>1</c:v>
                      </c:pt>
                      <c:pt idx="208">
                        <c:v>1</c:v>
                      </c:pt>
                      <c:pt idx="209">
                        <c:v>1</c:v>
                      </c:pt>
                      <c:pt idx="210">
                        <c:v>1</c:v>
                      </c:pt>
                      <c:pt idx="211">
                        <c:v>1</c:v>
                      </c:pt>
                      <c:pt idx="212">
                        <c:v>1</c:v>
                      </c:pt>
                      <c:pt idx="213">
                        <c:v>1</c:v>
                      </c:pt>
                      <c:pt idx="214">
                        <c:v>1</c:v>
                      </c:pt>
                      <c:pt idx="215">
                        <c:v>1</c:v>
                      </c:pt>
                      <c:pt idx="216">
                        <c:v>1</c:v>
                      </c:pt>
                      <c:pt idx="217">
                        <c:v>1</c:v>
                      </c:pt>
                      <c:pt idx="218">
                        <c:v>1</c:v>
                      </c:pt>
                      <c:pt idx="219">
                        <c:v>1</c:v>
                      </c:pt>
                      <c:pt idx="220">
                        <c:v>1</c:v>
                      </c:pt>
                      <c:pt idx="221">
                        <c:v>1</c:v>
                      </c:pt>
                      <c:pt idx="222">
                        <c:v>1</c:v>
                      </c:pt>
                      <c:pt idx="223">
                        <c:v>1</c:v>
                      </c:pt>
                      <c:pt idx="224">
                        <c:v>1</c:v>
                      </c:pt>
                      <c:pt idx="225">
                        <c:v>1</c:v>
                      </c:pt>
                      <c:pt idx="226">
                        <c:v>1</c:v>
                      </c:pt>
                      <c:pt idx="227">
                        <c:v>1</c:v>
                      </c:pt>
                      <c:pt idx="228">
                        <c:v>1</c:v>
                      </c:pt>
                      <c:pt idx="229">
                        <c:v>1</c:v>
                      </c:pt>
                      <c:pt idx="230">
                        <c:v>1</c:v>
                      </c:pt>
                      <c:pt idx="231">
                        <c:v>1</c:v>
                      </c:pt>
                      <c:pt idx="232">
                        <c:v>1</c:v>
                      </c:pt>
                      <c:pt idx="233">
                        <c:v>1</c:v>
                      </c:pt>
                      <c:pt idx="234">
                        <c:v>1</c:v>
                      </c:pt>
                      <c:pt idx="235">
                        <c:v>1</c:v>
                      </c:pt>
                      <c:pt idx="236">
                        <c:v>1</c:v>
                      </c:pt>
                      <c:pt idx="237">
                        <c:v>1</c:v>
                      </c:pt>
                      <c:pt idx="238">
                        <c:v>1</c:v>
                      </c:pt>
                      <c:pt idx="239">
                        <c:v>1</c:v>
                      </c:pt>
                      <c:pt idx="240">
                        <c:v>1</c:v>
                      </c:pt>
                      <c:pt idx="241">
                        <c:v>1</c:v>
                      </c:pt>
                      <c:pt idx="242">
                        <c:v>1</c:v>
                      </c:pt>
                      <c:pt idx="243">
                        <c:v>1</c:v>
                      </c:pt>
                      <c:pt idx="244">
                        <c:v>1</c:v>
                      </c:pt>
                      <c:pt idx="245">
                        <c:v>1</c:v>
                      </c:pt>
                      <c:pt idx="246">
                        <c:v>1</c:v>
                      </c:pt>
                      <c:pt idx="247">
                        <c:v>1</c:v>
                      </c:pt>
                      <c:pt idx="248">
                        <c:v>1</c:v>
                      </c:pt>
                      <c:pt idx="249">
                        <c:v>1</c:v>
                      </c:pt>
                      <c:pt idx="250">
                        <c:v>1</c:v>
                      </c:pt>
                      <c:pt idx="251">
                        <c:v>1</c:v>
                      </c:pt>
                      <c:pt idx="252">
                        <c:v>1</c:v>
                      </c:pt>
                      <c:pt idx="253">
                        <c:v>1</c:v>
                      </c:pt>
                      <c:pt idx="254">
                        <c:v>1</c:v>
                      </c:pt>
                      <c:pt idx="255">
                        <c:v>1</c:v>
                      </c:pt>
                      <c:pt idx="256">
                        <c:v>1</c:v>
                      </c:pt>
                      <c:pt idx="257">
                        <c:v>1</c:v>
                      </c:pt>
                      <c:pt idx="258">
                        <c:v>1</c:v>
                      </c:pt>
                      <c:pt idx="259">
                        <c:v>1</c:v>
                      </c:pt>
                      <c:pt idx="260">
                        <c:v>1</c:v>
                      </c:pt>
                      <c:pt idx="261">
                        <c:v>1</c:v>
                      </c:pt>
                      <c:pt idx="262">
                        <c:v>1</c:v>
                      </c:pt>
                      <c:pt idx="263">
                        <c:v>1</c:v>
                      </c:pt>
                      <c:pt idx="264">
                        <c:v>1</c:v>
                      </c:pt>
                      <c:pt idx="265">
                        <c:v>1</c:v>
                      </c:pt>
                      <c:pt idx="266">
                        <c:v>1</c:v>
                      </c:pt>
                      <c:pt idx="267">
                        <c:v>1</c:v>
                      </c:pt>
                      <c:pt idx="268">
                        <c:v>1</c:v>
                      </c:pt>
                      <c:pt idx="269">
                        <c:v>1</c:v>
                      </c:pt>
                      <c:pt idx="270">
                        <c:v>1</c:v>
                      </c:pt>
                      <c:pt idx="271">
                        <c:v>1</c:v>
                      </c:pt>
                      <c:pt idx="272">
                        <c:v>1</c:v>
                      </c:pt>
                      <c:pt idx="273">
                        <c:v>1</c:v>
                      </c:pt>
                      <c:pt idx="274">
                        <c:v>1</c:v>
                      </c:pt>
                      <c:pt idx="275">
                        <c:v>1</c:v>
                      </c:pt>
                      <c:pt idx="276">
                        <c:v>1</c:v>
                      </c:pt>
                      <c:pt idx="277">
                        <c:v>1</c:v>
                      </c:pt>
                      <c:pt idx="278">
                        <c:v>1</c:v>
                      </c:pt>
                      <c:pt idx="279">
                        <c:v>1</c:v>
                      </c:pt>
                      <c:pt idx="280">
                        <c:v>1</c:v>
                      </c:pt>
                      <c:pt idx="281">
                        <c:v>1</c:v>
                      </c:pt>
                      <c:pt idx="282">
                        <c:v>1</c:v>
                      </c:pt>
                      <c:pt idx="283">
                        <c:v>1</c:v>
                      </c:pt>
                      <c:pt idx="284">
                        <c:v>1</c:v>
                      </c:pt>
                      <c:pt idx="285">
                        <c:v>1</c:v>
                      </c:pt>
                      <c:pt idx="286">
                        <c:v>1</c:v>
                      </c:pt>
                      <c:pt idx="287">
                        <c:v>1</c:v>
                      </c:pt>
                      <c:pt idx="288">
                        <c:v>1</c:v>
                      </c:pt>
                      <c:pt idx="289">
                        <c:v>1</c:v>
                      </c:pt>
                      <c:pt idx="290">
                        <c:v>1</c:v>
                      </c:pt>
                      <c:pt idx="291">
                        <c:v>1</c:v>
                      </c:pt>
                      <c:pt idx="292">
                        <c:v>1</c:v>
                      </c:pt>
                      <c:pt idx="293">
                        <c:v>1</c:v>
                      </c:pt>
                      <c:pt idx="294">
                        <c:v>1</c:v>
                      </c:pt>
                      <c:pt idx="295">
                        <c:v>1</c:v>
                      </c:pt>
                      <c:pt idx="296">
                        <c:v>1</c:v>
                      </c:pt>
                      <c:pt idx="297">
                        <c:v>1</c:v>
                      </c:pt>
                      <c:pt idx="298">
                        <c:v>1</c:v>
                      </c:pt>
                      <c:pt idx="299">
                        <c:v>1</c:v>
                      </c:pt>
                      <c:pt idx="300">
                        <c:v>1</c:v>
                      </c:pt>
                      <c:pt idx="301">
                        <c:v>1</c:v>
                      </c:pt>
                      <c:pt idx="302">
                        <c:v>1</c:v>
                      </c:pt>
                      <c:pt idx="303">
                        <c:v>1</c:v>
                      </c:pt>
                      <c:pt idx="304">
                        <c:v>1</c:v>
                      </c:pt>
                      <c:pt idx="305">
                        <c:v>1</c:v>
                      </c:pt>
                      <c:pt idx="306">
                        <c:v>1</c:v>
                      </c:pt>
                      <c:pt idx="307">
                        <c:v>1</c:v>
                      </c:pt>
                      <c:pt idx="308">
                        <c:v>1</c:v>
                      </c:pt>
                      <c:pt idx="309">
                        <c:v>1</c:v>
                      </c:pt>
                      <c:pt idx="310">
                        <c:v>1</c:v>
                      </c:pt>
                      <c:pt idx="311">
                        <c:v>0</c:v>
                      </c:pt>
                      <c:pt idx="312">
                        <c:v>0</c:v>
                      </c:pt>
                      <c:pt idx="313">
                        <c:v>0</c:v>
                      </c:pt>
                      <c:pt idx="314">
                        <c:v>0</c:v>
                      </c:pt>
                      <c:pt idx="315">
                        <c:v>0</c:v>
                      </c:pt>
                      <c:pt idx="316">
                        <c:v>0</c:v>
                      </c:pt>
                      <c:pt idx="317">
                        <c:v>0</c:v>
                      </c:pt>
                      <c:pt idx="318">
                        <c:v>0</c:v>
                      </c:pt>
                      <c:pt idx="319">
                        <c:v>0</c:v>
                      </c:pt>
                      <c:pt idx="320">
                        <c:v>0</c:v>
                      </c:pt>
                      <c:pt idx="321">
                        <c:v>0</c:v>
                      </c:pt>
                      <c:pt idx="322">
                        <c:v>0</c:v>
                      </c:pt>
                      <c:pt idx="323">
                        <c:v>0</c:v>
                      </c:pt>
                      <c:pt idx="324">
                        <c:v>0</c:v>
                      </c:pt>
                      <c:pt idx="325">
                        <c:v>0</c:v>
                      </c:pt>
                      <c:pt idx="326">
                        <c:v>0</c:v>
                      </c:pt>
                      <c:pt idx="327">
                        <c:v>0</c:v>
                      </c:pt>
                      <c:pt idx="328">
                        <c:v>0</c:v>
                      </c:pt>
                      <c:pt idx="329">
                        <c:v>0</c:v>
                      </c:pt>
                      <c:pt idx="330">
                        <c:v>0</c:v>
                      </c:pt>
                      <c:pt idx="331">
                        <c:v>0</c:v>
                      </c:pt>
                      <c:pt idx="332">
                        <c:v>0</c:v>
                      </c:pt>
                      <c:pt idx="333">
                        <c:v>0</c:v>
                      </c:pt>
                      <c:pt idx="334">
                        <c:v>0</c:v>
                      </c:pt>
                      <c:pt idx="335">
                        <c:v>0</c:v>
                      </c:pt>
                      <c:pt idx="336">
                        <c:v>0</c:v>
                      </c:pt>
                      <c:pt idx="337">
                        <c:v>0</c:v>
                      </c:pt>
                      <c:pt idx="338">
                        <c:v>0</c:v>
                      </c:pt>
                      <c:pt idx="339">
                        <c:v>0</c:v>
                      </c:pt>
                      <c:pt idx="340">
                        <c:v>0</c:v>
                      </c:pt>
                      <c:pt idx="341">
                        <c:v>0</c:v>
                      </c:pt>
                      <c:pt idx="342">
                        <c:v>0</c:v>
                      </c:pt>
                      <c:pt idx="343">
                        <c:v>0</c:v>
                      </c:pt>
                      <c:pt idx="344">
                        <c:v>0</c:v>
                      </c:pt>
                      <c:pt idx="345">
                        <c:v>0</c:v>
                      </c:pt>
                      <c:pt idx="346">
                        <c:v>0</c:v>
                      </c:pt>
                      <c:pt idx="347">
                        <c:v>0</c:v>
                      </c:pt>
                      <c:pt idx="348">
                        <c:v>0</c:v>
                      </c:pt>
                      <c:pt idx="349">
                        <c:v>0</c:v>
                      </c:pt>
                      <c:pt idx="350">
                        <c:v>0</c:v>
                      </c:pt>
                      <c:pt idx="351">
                        <c:v>0</c:v>
                      </c:pt>
                      <c:pt idx="352">
                        <c:v>0</c:v>
                      </c:pt>
                      <c:pt idx="353">
                        <c:v>0</c:v>
                      </c:pt>
                      <c:pt idx="354">
                        <c:v>0</c:v>
                      </c:pt>
                      <c:pt idx="355">
                        <c:v>0</c:v>
                      </c:pt>
                      <c:pt idx="356">
                        <c:v>0</c:v>
                      </c:pt>
                      <c:pt idx="357">
                        <c:v>0</c:v>
                      </c:pt>
                      <c:pt idx="358">
                        <c:v>0</c:v>
                      </c:pt>
                      <c:pt idx="359">
                        <c:v>0</c:v>
                      </c:pt>
                      <c:pt idx="360">
                        <c:v>0</c:v>
                      </c:pt>
                      <c:pt idx="361">
                        <c:v>0</c:v>
                      </c:pt>
                      <c:pt idx="362">
                        <c:v>0</c:v>
                      </c:pt>
                      <c:pt idx="363">
                        <c:v>0</c:v>
                      </c:pt>
                      <c:pt idx="364">
                        <c:v>0</c:v>
                      </c:pt>
                      <c:pt idx="365">
                        <c:v>0</c:v>
                      </c:pt>
                      <c:pt idx="366">
                        <c:v>0</c:v>
                      </c:pt>
                      <c:pt idx="367">
                        <c:v>0</c:v>
                      </c:pt>
                      <c:pt idx="368">
                        <c:v>0</c:v>
                      </c:pt>
                      <c:pt idx="369">
                        <c:v>0</c:v>
                      </c:pt>
                      <c:pt idx="370">
                        <c:v>0</c:v>
                      </c:pt>
                      <c:pt idx="371">
                        <c:v>0</c:v>
                      </c:pt>
                      <c:pt idx="372">
                        <c:v>0</c:v>
                      </c:pt>
                      <c:pt idx="373">
                        <c:v>0</c:v>
                      </c:pt>
                      <c:pt idx="374">
                        <c:v>0</c:v>
                      </c:pt>
                      <c:pt idx="375">
                        <c:v>0</c:v>
                      </c:pt>
                      <c:pt idx="376">
                        <c:v>0</c:v>
                      </c:pt>
                      <c:pt idx="377">
                        <c:v>0</c:v>
                      </c:pt>
                      <c:pt idx="378">
                        <c:v>0</c:v>
                      </c:pt>
                      <c:pt idx="379">
                        <c:v>0</c:v>
                      </c:pt>
                      <c:pt idx="380">
                        <c:v>0</c:v>
                      </c:pt>
                      <c:pt idx="381">
                        <c:v>0</c:v>
                      </c:pt>
                      <c:pt idx="382">
                        <c:v>0</c:v>
                      </c:pt>
                      <c:pt idx="383">
                        <c:v>0</c:v>
                      </c:pt>
                      <c:pt idx="384">
                        <c:v>0</c:v>
                      </c:pt>
                      <c:pt idx="385">
                        <c:v>0</c:v>
                      </c:pt>
                      <c:pt idx="386">
                        <c:v>0</c:v>
                      </c:pt>
                      <c:pt idx="387">
                        <c:v>0</c:v>
                      </c:pt>
                      <c:pt idx="388">
                        <c:v>0</c:v>
                      </c:pt>
                      <c:pt idx="389">
                        <c:v>0</c:v>
                      </c:pt>
                      <c:pt idx="390">
                        <c:v>0</c:v>
                      </c:pt>
                      <c:pt idx="391">
                        <c:v>0</c:v>
                      </c:pt>
                      <c:pt idx="392">
                        <c:v>0</c:v>
                      </c:pt>
                      <c:pt idx="393">
                        <c:v>0</c:v>
                      </c:pt>
                      <c:pt idx="394">
                        <c:v>0</c:v>
                      </c:pt>
                      <c:pt idx="395">
                        <c:v>0</c:v>
                      </c:pt>
                      <c:pt idx="396">
                        <c:v>0</c:v>
                      </c:pt>
                      <c:pt idx="397">
                        <c:v>0</c:v>
                      </c:pt>
                      <c:pt idx="398">
                        <c:v>0</c:v>
                      </c:pt>
                      <c:pt idx="399">
                        <c:v>0</c:v>
                      </c:pt>
                      <c:pt idx="400">
                        <c:v>0</c:v>
                      </c:pt>
                      <c:pt idx="401">
                        <c:v>0</c:v>
                      </c:pt>
                      <c:pt idx="402">
                        <c:v>0</c:v>
                      </c:pt>
                      <c:pt idx="403">
                        <c:v>0</c:v>
                      </c:pt>
                      <c:pt idx="404">
                        <c:v>0</c:v>
                      </c:pt>
                      <c:pt idx="405">
                        <c:v>0</c:v>
                      </c:pt>
                      <c:pt idx="406">
                        <c:v>0</c:v>
                      </c:pt>
                      <c:pt idx="407">
                        <c:v>0</c:v>
                      </c:pt>
                      <c:pt idx="408">
                        <c:v>0</c:v>
                      </c:pt>
                      <c:pt idx="409">
                        <c:v>0</c:v>
                      </c:pt>
                      <c:pt idx="410">
                        <c:v>0</c:v>
                      </c:pt>
                      <c:pt idx="411">
                        <c:v>0</c:v>
                      </c:pt>
                      <c:pt idx="412">
                        <c:v>0</c:v>
                      </c:pt>
                      <c:pt idx="413">
                        <c:v>0</c:v>
                      </c:pt>
                      <c:pt idx="414">
                        <c:v>0</c:v>
                      </c:pt>
                      <c:pt idx="415">
                        <c:v>0</c:v>
                      </c:pt>
                      <c:pt idx="416">
                        <c:v>0</c:v>
                      </c:pt>
                      <c:pt idx="417">
                        <c:v>0</c:v>
                      </c:pt>
                      <c:pt idx="418">
                        <c:v>0</c:v>
                      </c:pt>
                      <c:pt idx="419">
                        <c:v>0</c:v>
                      </c:pt>
                      <c:pt idx="420">
                        <c:v>0</c:v>
                      </c:pt>
                      <c:pt idx="421">
                        <c:v>0</c:v>
                      </c:pt>
                      <c:pt idx="422">
                        <c:v>0</c:v>
                      </c:pt>
                      <c:pt idx="423">
                        <c:v>0</c:v>
                      </c:pt>
                      <c:pt idx="424">
                        <c:v>0</c:v>
                      </c:pt>
                      <c:pt idx="425">
                        <c:v>0</c:v>
                      </c:pt>
                      <c:pt idx="426">
                        <c:v>0</c:v>
                      </c:pt>
                      <c:pt idx="427">
                        <c:v>0</c:v>
                      </c:pt>
                      <c:pt idx="428">
                        <c:v>0</c:v>
                      </c:pt>
                      <c:pt idx="429">
                        <c:v>0</c:v>
                      </c:pt>
                      <c:pt idx="430">
                        <c:v>0</c:v>
                      </c:pt>
                      <c:pt idx="431">
                        <c:v>0</c:v>
                      </c:pt>
                      <c:pt idx="432">
                        <c:v>0</c:v>
                      </c:pt>
                      <c:pt idx="433">
                        <c:v>0</c:v>
                      </c:pt>
                      <c:pt idx="434">
                        <c:v>0</c:v>
                      </c:pt>
                      <c:pt idx="435">
                        <c:v>0</c:v>
                      </c:pt>
                      <c:pt idx="436">
                        <c:v>0</c:v>
                      </c:pt>
                      <c:pt idx="437">
                        <c:v>0</c:v>
                      </c:pt>
                      <c:pt idx="438">
                        <c:v>0</c:v>
                      </c:pt>
                      <c:pt idx="439">
                        <c:v>0</c:v>
                      </c:pt>
                      <c:pt idx="440">
                        <c:v>0</c:v>
                      </c:pt>
                      <c:pt idx="441">
                        <c:v>0</c:v>
                      </c:pt>
                      <c:pt idx="442">
                        <c:v>0</c:v>
                      </c:pt>
                      <c:pt idx="443">
                        <c:v>0</c:v>
                      </c:pt>
                      <c:pt idx="444">
                        <c:v>0</c:v>
                      </c:pt>
                      <c:pt idx="445">
                        <c:v>0</c:v>
                      </c:pt>
                      <c:pt idx="446">
                        <c:v>0</c:v>
                      </c:pt>
                      <c:pt idx="447">
                        <c:v>0</c:v>
                      </c:pt>
                      <c:pt idx="448">
                        <c:v>0</c:v>
                      </c:pt>
                      <c:pt idx="449">
                        <c:v>0</c:v>
                      </c:pt>
                      <c:pt idx="450">
                        <c:v>0</c:v>
                      </c:pt>
                      <c:pt idx="451">
                        <c:v>0</c:v>
                      </c:pt>
                      <c:pt idx="452">
                        <c:v>0</c:v>
                      </c:pt>
                      <c:pt idx="453">
                        <c:v>0</c:v>
                      </c:pt>
                      <c:pt idx="454">
                        <c:v>0</c:v>
                      </c:pt>
                      <c:pt idx="455">
                        <c:v>0</c:v>
                      </c:pt>
                      <c:pt idx="456">
                        <c:v>0</c:v>
                      </c:pt>
                      <c:pt idx="457">
                        <c:v>0</c:v>
                      </c:pt>
                      <c:pt idx="458">
                        <c:v>0</c:v>
                      </c:pt>
                      <c:pt idx="459">
                        <c:v>0</c:v>
                      </c:pt>
                      <c:pt idx="460">
                        <c:v>0</c:v>
                      </c:pt>
                      <c:pt idx="461">
                        <c:v>0</c:v>
                      </c:pt>
                      <c:pt idx="462">
                        <c:v>0</c:v>
                      </c:pt>
                      <c:pt idx="463">
                        <c:v>0</c:v>
                      </c:pt>
                      <c:pt idx="464">
                        <c:v>0</c:v>
                      </c:pt>
                      <c:pt idx="465">
                        <c:v>0</c:v>
                      </c:pt>
                      <c:pt idx="466">
                        <c:v>0</c:v>
                      </c:pt>
                      <c:pt idx="467">
                        <c:v>0</c:v>
                      </c:pt>
                      <c:pt idx="468">
                        <c:v>0</c:v>
                      </c:pt>
                      <c:pt idx="469">
                        <c:v>0</c:v>
                      </c:pt>
                      <c:pt idx="470">
                        <c:v>0</c:v>
                      </c:pt>
                      <c:pt idx="471">
                        <c:v>0</c:v>
                      </c:pt>
                      <c:pt idx="472">
                        <c:v>0</c:v>
                      </c:pt>
                      <c:pt idx="473">
                        <c:v>0</c:v>
                      </c:pt>
                      <c:pt idx="474">
                        <c:v>0</c:v>
                      </c:pt>
                      <c:pt idx="475">
                        <c:v>0</c:v>
                      </c:pt>
                      <c:pt idx="476">
                        <c:v>0</c:v>
                      </c:pt>
                      <c:pt idx="477">
                        <c:v>0</c:v>
                      </c:pt>
                      <c:pt idx="478">
                        <c:v>0</c:v>
                      </c:pt>
                      <c:pt idx="479">
                        <c:v>0</c:v>
                      </c:pt>
                      <c:pt idx="480">
                        <c:v>0</c:v>
                      </c:pt>
                      <c:pt idx="481">
                        <c:v>0</c:v>
                      </c:pt>
                      <c:pt idx="482">
                        <c:v>0</c:v>
                      </c:pt>
                      <c:pt idx="483">
                        <c:v>0</c:v>
                      </c:pt>
                      <c:pt idx="484">
                        <c:v>0</c:v>
                      </c:pt>
                      <c:pt idx="485">
                        <c:v>0</c:v>
                      </c:pt>
                      <c:pt idx="486">
                        <c:v>0</c:v>
                      </c:pt>
                      <c:pt idx="487">
                        <c:v>0</c:v>
                      </c:pt>
                      <c:pt idx="488">
                        <c:v>0</c:v>
                      </c:pt>
                      <c:pt idx="489">
                        <c:v>0</c:v>
                      </c:pt>
                      <c:pt idx="490">
                        <c:v>0</c:v>
                      </c:pt>
                      <c:pt idx="491">
                        <c:v>0</c:v>
                      </c:pt>
                      <c:pt idx="492">
                        <c:v>0</c:v>
                      </c:pt>
                      <c:pt idx="493">
                        <c:v>0</c:v>
                      </c:pt>
                      <c:pt idx="494">
                        <c:v>0</c:v>
                      </c:pt>
                      <c:pt idx="495">
                        <c:v>0</c:v>
                      </c:pt>
                      <c:pt idx="496">
                        <c:v>0</c:v>
                      </c:pt>
                      <c:pt idx="497">
                        <c:v>0</c:v>
                      </c:pt>
                      <c:pt idx="498">
                        <c:v>0</c:v>
                      </c:pt>
                      <c:pt idx="499">
                        <c:v>0</c:v>
                      </c:pt>
                      <c:pt idx="500">
                        <c:v>0</c:v>
                      </c:pt>
                      <c:pt idx="501">
                        <c:v>0</c:v>
                      </c:pt>
                      <c:pt idx="502">
                        <c:v>0</c:v>
                      </c:pt>
                      <c:pt idx="503">
                        <c:v>0</c:v>
                      </c:pt>
                      <c:pt idx="504">
                        <c:v>0</c:v>
                      </c:pt>
                      <c:pt idx="505">
                        <c:v>0</c:v>
                      </c:pt>
                      <c:pt idx="506">
                        <c:v>0</c:v>
                      </c:pt>
                      <c:pt idx="507">
                        <c:v>0</c:v>
                      </c:pt>
                      <c:pt idx="508">
                        <c:v>0</c:v>
                      </c:pt>
                      <c:pt idx="509">
                        <c:v>0</c:v>
                      </c:pt>
                      <c:pt idx="510">
                        <c:v>0</c:v>
                      </c:pt>
                      <c:pt idx="511">
                        <c:v>0</c:v>
                      </c:pt>
                      <c:pt idx="512">
                        <c:v>0</c:v>
                      </c:pt>
                      <c:pt idx="513">
                        <c:v>0</c:v>
                      </c:pt>
                      <c:pt idx="514">
                        <c:v>0</c:v>
                      </c:pt>
                      <c:pt idx="515">
                        <c:v>0</c:v>
                      </c:pt>
                      <c:pt idx="516">
                        <c:v>0</c:v>
                      </c:pt>
                      <c:pt idx="517">
                        <c:v>0</c:v>
                      </c:pt>
                      <c:pt idx="518">
                        <c:v>0</c:v>
                      </c:pt>
                      <c:pt idx="519">
                        <c:v>0</c:v>
                      </c:pt>
                      <c:pt idx="520">
                        <c:v>0</c:v>
                      </c:pt>
                      <c:pt idx="521">
                        <c:v>0</c:v>
                      </c:pt>
                      <c:pt idx="522">
                        <c:v>0</c:v>
                      </c:pt>
                      <c:pt idx="523">
                        <c:v>0</c:v>
                      </c:pt>
                      <c:pt idx="524">
                        <c:v>0</c:v>
                      </c:pt>
                      <c:pt idx="525">
                        <c:v>0</c:v>
                      </c:pt>
                      <c:pt idx="526">
                        <c:v>0</c:v>
                      </c:pt>
                      <c:pt idx="527">
                        <c:v>0</c:v>
                      </c:pt>
                      <c:pt idx="528">
                        <c:v>0</c:v>
                      </c:pt>
                      <c:pt idx="529">
                        <c:v>0</c:v>
                      </c:pt>
                      <c:pt idx="530">
                        <c:v>0</c:v>
                      </c:pt>
                      <c:pt idx="531">
                        <c:v>0</c:v>
                      </c:pt>
                      <c:pt idx="532">
                        <c:v>0</c:v>
                      </c:pt>
                      <c:pt idx="533">
                        <c:v>0</c:v>
                      </c:pt>
                      <c:pt idx="534">
                        <c:v>0</c:v>
                      </c:pt>
                      <c:pt idx="535">
                        <c:v>0</c:v>
                      </c:pt>
                      <c:pt idx="536">
                        <c:v>0</c:v>
                      </c:pt>
                      <c:pt idx="537">
                        <c:v>0</c:v>
                      </c:pt>
                      <c:pt idx="538">
                        <c:v>0</c:v>
                      </c:pt>
                      <c:pt idx="539">
                        <c:v>0</c:v>
                      </c:pt>
                      <c:pt idx="540">
                        <c:v>0</c:v>
                      </c:pt>
                      <c:pt idx="541">
                        <c:v>0</c:v>
                      </c:pt>
                      <c:pt idx="542">
                        <c:v>0</c:v>
                      </c:pt>
                      <c:pt idx="543">
                        <c:v>0</c:v>
                      </c:pt>
                      <c:pt idx="544">
                        <c:v>0</c:v>
                      </c:pt>
                      <c:pt idx="545">
                        <c:v>0</c:v>
                      </c:pt>
                      <c:pt idx="546">
                        <c:v>0</c:v>
                      </c:pt>
                      <c:pt idx="547">
                        <c:v>0</c:v>
                      </c:pt>
                      <c:pt idx="548">
                        <c:v>0</c:v>
                      </c:pt>
                      <c:pt idx="549">
                        <c:v>0</c:v>
                      </c:pt>
                      <c:pt idx="550">
                        <c:v>0</c:v>
                      </c:pt>
                      <c:pt idx="551">
                        <c:v>0</c:v>
                      </c:pt>
                      <c:pt idx="552">
                        <c:v>0</c:v>
                      </c:pt>
                      <c:pt idx="553">
                        <c:v>0</c:v>
                      </c:pt>
                      <c:pt idx="554">
                        <c:v>0</c:v>
                      </c:pt>
                      <c:pt idx="555">
                        <c:v>0</c:v>
                      </c:pt>
                      <c:pt idx="556">
                        <c:v>0</c:v>
                      </c:pt>
                      <c:pt idx="557">
                        <c:v>0</c:v>
                      </c:pt>
                      <c:pt idx="558">
                        <c:v>0</c:v>
                      </c:pt>
                      <c:pt idx="559">
                        <c:v>0</c:v>
                      </c:pt>
                      <c:pt idx="560">
                        <c:v>0</c:v>
                      </c:pt>
                      <c:pt idx="561">
                        <c:v>0</c:v>
                      </c:pt>
                      <c:pt idx="562">
                        <c:v>0</c:v>
                      </c:pt>
                      <c:pt idx="563">
                        <c:v>0</c:v>
                      </c:pt>
                      <c:pt idx="564">
                        <c:v>0</c:v>
                      </c:pt>
                      <c:pt idx="565">
                        <c:v>0</c:v>
                      </c:pt>
                      <c:pt idx="566">
                        <c:v>0</c:v>
                      </c:pt>
                      <c:pt idx="567">
                        <c:v>0</c:v>
                      </c:pt>
                      <c:pt idx="568">
                        <c:v>0</c:v>
                      </c:pt>
                      <c:pt idx="569">
                        <c:v>0</c:v>
                      </c:pt>
                      <c:pt idx="570">
                        <c:v>0</c:v>
                      </c:pt>
                      <c:pt idx="571">
                        <c:v>0</c:v>
                      </c:pt>
                      <c:pt idx="572">
                        <c:v>0</c:v>
                      </c:pt>
                      <c:pt idx="573">
                        <c:v>0</c:v>
                      </c:pt>
                      <c:pt idx="574">
                        <c:v>0</c:v>
                      </c:pt>
                      <c:pt idx="575">
                        <c:v>0</c:v>
                      </c:pt>
                      <c:pt idx="576">
                        <c:v>0</c:v>
                      </c:pt>
                      <c:pt idx="577">
                        <c:v>0</c:v>
                      </c:pt>
                      <c:pt idx="578">
                        <c:v>0</c:v>
                      </c:pt>
                      <c:pt idx="579">
                        <c:v>0</c:v>
                      </c:pt>
                      <c:pt idx="580">
                        <c:v>0</c:v>
                      </c:pt>
                      <c:pt idx="581">
                        <c:v>0</c:v>
                      </c:pt>
                      <c:pt idx="582">
                        <c:v>0</c:v>
                      </c:pt>
                      <c:pt idx="583">
                        <c:v>0</c:v>
                      </c:pt>
                      <c:pt idx="584">
                        <c:v>0</c:v>
                      </c:pt>
                      <c:pt idx="585">
                        <c:v>0</c:v>
                      </c:pt>
                      <c:pt idx="586">
                        <c:v>0</c:v>
                      </c:pt>
                      <c:pt idx="587">
                        <c:v>0</c:v>
                      </c:pt>
                      <c:pt idx="588">
                        <c:v>0</c:v>
                      </c:pt>
                      <c:pt idx="589">
                        <c:v>0</c:v>
                      </c:pt>
                      <c:pt idx="590">
                        <c:v>0</c:v>
                      </c:pt>
                      <c:pt idx="591">
                        <c:v>0</c:v>
                      </c:pt>
                      <c:pt idx="592">
                        <c:v>0</c:v>
                      </c:pt>
                      <c:pt idx="593">
                        <c:v>0</c:v>
                      </c:pt>
                      <c:pt idx="594">
                        <c:v>0</c:v>
                      </c:pt>
                      <c:pt idx="595">
                        <c:v>0</c:v>
                      </c:pt>
                      <c:pt idx="596">
                        <c:v>0</c:v>
                      </c:pt>
                      <c:pt idx="597">
                        <c:v>0</c:v>
                      </c:pt>
                      <c:pt idx="598">
                        <c:v>0</c:v>
                      </c:pt>
                      <c:pt idx="599">
                        <c:v>0</c:v>
                      </c:pt>
                    </c:numCache>
                  </c:numRef>
                </c:val>
                <c:smooth val="0"/>
                <c:extLst xmlns:c15="http://schemas.microsoft.com/office/drawing/2012/chart">
                  <c:ext xmlns:c16="http://schemas.microsoft.com/office/drawing/2014/chart" uri="{C3380CC4-5D6E-409C-BE32-E72D297353CC}">
                    <c16:uniqueId val="{00000005-7031-4F1E-9873-B6C4185DABC4}"/>
                  </c:ext>
                </c:extLst>
              </c15:ser>
            </c15:filteredLineSeries>
          </c:ext>
        </c:extLst>
      </c:lineChart>
      <c:catAx>
        <c:axId val="1340210671"/>
        <c:scaling>
          <c:orientation val="minMax"/>
        </c:scaling>
        <c:delete val="1"/>
        <c:axPos val="b"/>
        <c:majorGridlines>
          <c:spPr>
            <a:ln w="9525" cap="flat" cmpd="sng" algn="ctr">
              <a:noFill/>
              <a:round/>
            </a:ln>
            <a:effectLst/>
          </c:spPr>
        </c:majorGridlines>
        <c:majorTickMark val="none"/>
        <c:minorTickMark val="none"/>
        <c:tickLblPos val="nextTo"/>
        <c:crossAx val="1340207311"/>
        <c:crosses val="autoZero"/>
        <c:auto val="1"/>
        <c:lblAlgn val="ctr"/>
        <c:lblOffset val="100"/>
        <c:noMultiLvlLbl val="0"/>
      </c:catAx>
      <c:valAx>
        <c:axId val="1340207311"/>
        <c:scaling>
          <c:orientation val="minMax"/>
          <c:min val="59.70000000000001"/>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40210671"/>
        <c:crosses val="autoZero"/>
        <c:crossBetween val="between"/>
        <c:majorUnit val="2.0000000000000004E-2"/>
      </c:valAx>
      <c:valAx>
        <c:axId val="1345555151"/>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54355071"/>
        <c:crosses val="max"/>
        <c:crossBetween val="between"/>
      </c:valAx>
      <c:catAx>
        <c:axId val="1254355071"/>
        <c:scaling>
          <c:orientation val="minMax"/>
        </c:scaling>
        <c:delete val="1"/>
        <c:axPos val="b"/>
        <c:majorTickMark val="out"/>
        <c:minorTickMark val="none"/>
        <c:tickLblPos val="nextTo"/>
        <c:crossAx val="1345555151"/>
        <c:crosses val="autoZero"/>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0.22321</cdr:x>
      <cdr:y>0.10221</cdr:y>
    </cdr:from>
    <cdr:to>
      <cdr:x>0.96429</cdr:x>
      <cdr:y>0.99811</cdr:y>
    </cdr:to>
    <cdr:sp macro="" textlink="">
      <cdr:nvSpPr>
        <cdr:cNvPr id="2" name="Rectangle 1">
          <a:extLst xmlns:a="http://schemas.openxmlformats.org/drawingml/2006/main">
            <a:ext uri="{FF2B5EF4-FFF2-40B4-BE49-F238E27FC236}">
              <a16:creationId xmlns:a16="http://schemas.microsoft.com/office/drawing/2014/main" id="{A3D1C1D3-D2BC-C0E2-F89E-498DAEBB6ADF}"/>
            </a:ext>
          </a:extLst>
        </cdr:cNvPr>
        <cdr:cNvSpPr/>
      </cdr:nvSpPr>
      <cdr:spPr>
        <a:xfrm xmlns:a="http://schemas.openxmlformats.org/drawingml/2006/main">
          <a:off x="1905000" y="516458"/>
          <a:ext cx="6324600" cy="4527030"/>
        </a:xfrm>
        <a:prstGeom xmlns:a="http://schemas.openxmlformats.org/drawingml/2006/main" prst="rect">
          <a:avLst/>
        </a:prstGeom>
        <a:solidFill xmlns:a="http://schemas.openxmlformats.org/drawingml/2006/main">
          <a:schemeClr val="bg1">
            <a:alpha val="98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xmlns:a="http://schemas.openxmlformats.org/drawingml/2006/main">
          <a:pPr algn="ctr"/>
          <a:endParaRPr lang="en-US" dirty="0"/>
        </a:p>
      </cdr:txBody>
    </cdr:sp>
  </cdr:relSizeAnchor>
  <cdr:relSizeAnchor xmlns:cdr="http://schemas.openxmlformats.org/drawingml/2006/chartDrawing">
    <cdr:from>
      <cdr:x>0.20759</cdr:x>
      <cdr:y>0.55796</cdr:y>
    </cdr:from>
    <cdr:to>
      <cdr:x>0.27902</cdr:x>
      <cdr:y>0.58812</cdr:y>
    </cdr:to>
    <cdr:cxnSp macro="">
      <cdr:nvCxnSpPr>
        <cdr:cNvPr id="4" name="Straight Arrow Connector 3">
          <a:extLst xmlns:a="http://schemas.openxmlformats.org/drawingml/2006/main">
            <a:ext uri="{FF2B5EF4-FFF2-40B4-BE49-F238E27FC236}">
              <a16:creationId xmlns:a16="http://schemas.microsoft.com/office/drawing/2014/main" id="{C09611C1-6058-2457-E563-D05927068F29}"/>
            </a:ext>
          </a:extLst>
        </cdr:cNvPr>
        <cdr:cNvCxnSpPr/>
      </cdr:nvCxnSpPr>
      <cdr:spPr>
        <a:xfrm xmlns:a="http://schemas.openxmlformats.org/drawingml/2006/main" flipV="1">
          <a:off x="1771650" y="2819400"/>
          <a:ext cx="609600" cy="152400"/>
        </a:xfrm>
        <a:prstGeom xmlns:a="http://schemas.openxmlformats.org/drawingml/2006/main" prst="straightConnector1">
          <a:avLst/>
        </a:prstGeom>
        <a:ln xmlns:a="http://schemas.openxmlformats.org/drawingml/2006/main">
          <a:tailEnd type="triangle"/>
        </a:ln>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userShapes>
</file>

<file path=ppt/drawings/drawing10.xml><?xml version="1.0" encoding="utf-8"?>
<c:userShapes xmlns:c="http://schemas.openxmlformats.org/drawingml/2006/chart">
  <cdr:relSizeAnchor xmlns:cdr="http://schemas.openxmlformats.org/drawingml/2006/chartDrawing">
    <cdr:from>
      <cdr:x>0.54464</cdr:x>
      <cdr:y>0.20721</cdr:y>
    </cdr:from>
    <cdr:to>
      <cdr:x>0.5625</cdr:x>
      <cdr:y>0.97461</cdr:y>
    </cdr:to>
    <cdr:cxnSp macro="">
      <cdr:nvCxnSpPr>
        <cdr:cNvPr id="6" name="Straight Connector 5">
          <a:extLst xmlns:a="http://schemas.openxmlformats.org/drawingml/2006/main">
            <a:ext uri="{FF2B5EF4-FFF2-40B4-BE49-F238E27FC236}">
              <a16:creationId xmlns:a16="http://schemas.microsoft.com/office/drawing/2014/main" id="{49367417-6C4C-E556-758A-2B262E81B982}"/>
            </a:ext>
          </a:extLst>
        </cdr:cNvPr>
        <cdr:cNvCxnSpPr/>
      </cdr:nvCxnSpPr>
      <cdr:spPr>
        <a:xfrm xmlns:a="http://schemas.openxmlformats.org/drawingml/2006/main" flipH="1" flipV="1">
          <a:off x="4648200" y="1049337"/>
          <a:ext cx="152400" cy="3886200"/>
        </a:xfrm>
        <a:prstGeom xmlns:a="http://schemas.openxmlformats.org/drawingml/2006/main" prst="line">
          <a:avLst/>
        </a:prstGeom>
        <a:ln xmlns:a="http://schemas.openxmlformats.org/drawingml/2006/main" w="19050" cap="flat" cmpd="sng" algn="ctr">
          <a:solidFill>
            <a:schemeClr val="dk1"/>
          </a:solidFill>
          <a:prstDash val="dash"/>
          <a:round/>
          <a:headEnd type="none" w="med" len="med"/>
          <a:tailEnd type="none" w="med" len="med"/>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0.24885</cdr:x>
      <cdr:y>0.13938</cdr:y>
    </cdr:from>
    <cdr:to>
      <cdr:x>0.95421</cdr:x>
      <cdr:y>0.98021</cdr:y>
    </cdr:to>
    <cdr:sp macro="" textlink="">
      <cdr:nvSpPr>
        <cdr:cNvPr id="2" name="Rectangle 1">
          <a:extLst xmlns:a="http://schemas.openxmlformats.org/drawingml/2006/main">
            <a:ext uri="{FF2B5EF4-FFF2-40B4-BE49-F238E27FC236}">
              <a16:creationId xmlns:a16="http://schemas.microsoft.com/office/drawing/2014/main" id="{5C9A3F1D-F28A-B8D9-B207-39CA07CDD631}"/>
            </a:ext>
          </a:extLst>
        </cdr:cNvPr>
        <cdr:cNvSpPr/>
      </cdr:nvSpPr>
      <cdr:spPr>
        <a:xfrm xmlns:a="http://schemas.openxmlformats.org/drawingml/2006/main">
          <a:off x="2123768" y="704312"/>
          <a:ext cx="6019800" cy="4248684"/>
        </a:xfrm>
        <a:prstGeom xmlns:a="http://schemas.openxmlformats.org/drawingml/2006/main" prst="rect">
          <a:avLst/>
        </a:prstGeom>
        <a:solidFill xmlns:a="http://schemas.openxmlformats.org/drawingml/2006/main">
          <a:schemeClr val="bg1">
            <a:alpha val="98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en-US"/>
          </a:defPPr>
          <a:lvl1pPr marL="0" indent="0" algn="l" defTabSz="914400" rtl="0" eaLnBrk="1" latinLnBrk="0" hangingPunct="1">
            <a:defRPr sz="1800" kern="1200">
              <a:solidFill>
                <a:schemeClr val="lt1"/>
              </a:solidFill>
              <a:latin typeface="+mn-lt"/>
              <a:ea typeface="+mn-ea"/>
              <a:cs typeface="+mn-cs"/>
            </a:defRPr>
          </a:lvl1pPr>
          <a:lvl2pPr marL="457200" indent="0" algn="l" defTabSz="914400" rtl="0" eaLnBrk="1" latinLnBrk="0" hangingPunct="1">
            <a:defRPr sz="1800" kern="1200">
              <a:solidFill>
                <a:schemeClr val="lt1"/>
              </a:solidFill>
              <a:latin typeface="+mn-lt"/>
              <a:ea typeface="+mn-ea"/>
              <a:cs typeface="+mn-cs"/>
            </a:defRPr>
          </a:lvl2pPr>
          <a:lvl3pPr marL="914400" indent="0" algn="l" defTabSz="914400" rtl="0" eaLnBrk="1" latinLnBrk="0" hangingPunct="1">
            <a:defRPr sz="1800" kern="1200">
              <a:solidFill>
                <a:schemeClr val="lt1"/>
              </a:solidFill>
              <a:latin typeface="+mn-lt"/>
              <a:ea typeface="+mn-ea"/>
              <a:cs typeface="+mn-cs"/>
            </a:defRPr>
          </a:lvl3pPr>
          <a:lvl4pPr marL="1371600" indent="0" algn="l" defTabSz="914400" rtl="0" eaLnBrk="1" latinLnBrk="0" hangingPunct="1">
            <a:defRPr sz="1800" kern="1200">
              <a:solidFill>
                <a:schemeClr val="lt1"/>
              </a:solidFill>
              <a:latin typeface="+mn-lt"/>
              <a:ea typeface="+mn-ea"/>
              <a:cs typeface="+mn-cs"/>
            </a:defRPr>
          </a:lvl4pPr>
          <a:lvl5pPr marL="1828800" indent="0" algn="l" defTabSz="914400" rtl="0" eaLnBrk="1" latinLnBrk="0" hangingPunct="1">
            <a:defRPr sz="1800" kern="1200">
              <a:solidFill>
                <a:schemeClr val="lt1"/>
              </a:solidFill>
              <a:latin typeface="+mn-lt"/>
              <a:ea typeface="+mn-ea"/>
              <a:cs typeface="+mn-cs"/>
            </a:defRPr>
          </a:lvl5pPr>
          <a:lvl6pPr marL="2286000" indent="0" algn="l" defTabSz="914400" rtl="0" eaLnBrk="1" latinLnBrk="0" hangingPunct="1">
            <a:defRPr sz="1800" kern="1200">
              <a:solidFill>
                <a:schemeClr val="lt1"/>
              </a:solidFill>
              <a:latin typeface="+mn-lt"/>
              <a:ea typeface="+mn-ea"/>
              <a:cs typeface="+mn-cs"/>
            </a:defRPr>
          </a:lvl6pPr>
          <a:lvl7pPr marL="2743200" indent="0" algn="l" defTabSz="914400" rtl="0" eaLnBrk="1" latinLnBrk="0" hangingPunct="1">
            <a:defRPr sz="1800" kern="1200">
              <a:solidFill>
                <a:schemeClr val="lt1"/>
              </a:solidFill>
              <a:latin typeface="+mn-lt"/>
              <a:ea typeface="+mn-ea"/>
              <a:cs typeface="+mn-cs"/>
            </a:defRPr>
          </a:lvl7pPr>
          <a:lvl8pPr marL="3200400" indent="0" algn="l" defTabSz="914400" rtl="0" eaLnBrk="1" latinLnBrk="0" hangingPunct="1">
            <a:defRPr sz="1800" kern="1200">
              <a:solidFill>
                <a:schemeClr val="lt1"/>
              </a:solidFill>
              <a:latin typeface="+mn-lt"/>
              <a:ea typeface="+mn-ea"/>
              <a:cs typeface="+mn-cs"/>
            </a:defRPr>
          </a:lvl8pPr>
          <a:lvl9pPr marL="3657600" indent="0" algn="l" defTabSz="914400" rtl="0" eaLnBrk="1" latinLnBrk="0" hangingPunct="1">
            <a:defRPr sz="1800" kern="1200">
              <a:solidFill>
                <a:schemeClr val="lt1"/>
              </a:solidFill>
              <a:latin typeface="+mn-lt"/>
              <a:ea typeface="+mn-ea"/>
              <a:cs typeface="+mn-cs"/>
            </a:defRPr>
          </a:lvl9pPr>
        </a:lstStyle>
        <a:p xmlns:a="http://schemas.openxmlformats.org/drawingml/2006/main">
          <a:pPr algn="ctr"/>
          <a:endParaRPr lang="en-US" dirty="0"/>
        </a:p>
      </cdr:txBody>
    </cdr:sp>
  </cdr:relSizeAnchor>
  <cdr:relSizeAnchor xmlns:cdr="http://schemas.openxmlformats.org/drawingml/2006/chartDrawing">
    <cdr:from>
      <cdr:x>0.25</cdr:x>
      <cdr:y>0.25636</cdr:y>
    </cdr:from>
    <cdr:to>
      <cdr:x>0.25</cdr:x>
      <cdr:y>0.98021</cdr:y>
    </cdr:to>
    <cdr:cxnSp macro="">
      <cdr:nvCxnSpPr>
        <cdr:cNvPr id="3" name="Straight Connector 2">
          <a:extLst xmlns:a="http://schemas.openxmlformats.org/drawingml/2006/main">
            <a:ext uri="{FF2B5EF4-FFF2-40B4-BE49-F238E27FC236}">
              <a16:creationId xmlns:a16="http://schemas.microsoft.com/office/drawing/2014/main" id="{5A8BF1F9-6128-6418-EE88-C8D16331E0FE}"/>
            </a:ext>
          </a:extLst>
        </cdr:cNvPr>
        <cdr:cNvCxnSpPr/>
      </cdr:nvCxnSpPr>
      <cdr:spPr>
        <a:xfrm xmlns:a="http://schemas.openxmlformats.org/drawingml/2006/main">
          <a:off x="2133600" y="1295396"/>
          <a:ext cx="0" cy="3657600"/>
        </a:xfrm>
        <a:prstGeom xmlns:a="http://schemas.openxmlformats.org/drawingml/2006/main" prst="line">
          <a:avLst/>
        </a:prstGeom>
        <a:ln xmlns:a="http://schemas.openxmlformats.org/drawingml/2006/main" w="19050" cap="flat" cmpd="sng" algn="ctr">
          <a:solidFill>
            <a:schemeClr val="dk1"/>
          </a:solidFill>
          <a:prstDash val="dash"/>
          <a:round/>
          <a:headEnd type="none" w="med" len="med"/>
          <a:tailEnd type="none" w="med" len="med"/>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cxnSp>
  </cdr:relSizeAnchor>
  <cdr:relSizeAnchor xmlns:cdr="http://schemas.openxmlformats.org/drawingml/2006/chartDrawing">
    <cdr:from>
      <cdr:x>0.37277</cdr:x>
      <cdr:y>0.51844</cdr:y>
    </cdr:from>
    <cdr:to>
      <cdr:x>0.64955</cdr:x>
      <cdr:y>0.66924</cdr:y>
    </cdr:to>
    <cdr:sp macro="" textlink="">
      <cdr:nvSpPr>
        <cdr:cNvPr id="4" name="Rectangle 3">
          <a:extLst xmlns:a="http://schemas.openxmlformats.org/drawingml/2006/main">
            <a:ext uri="{FF2B5EF4-FFF2-40B4-BE49-F238E27FC236}">
              <a16:creationId xmlns:a16="http://schemas.microsoft.com/office/drawing/2014/main" id="{6491522A-A177-4EB5-4D63-9ABF95A75570}"/>
            </a:ext>
          </a:extLst>
        </cdr:cNvPr>
        <cdr:cNvSpPr/>
      </cdr:nvSpPr>
      <cdr:spPr>
        <a:xfrm xmlns:a="http://schemas.openxmlformats.org/drawingml/2006/main">
          <a:off x="3181350" y="2619689"/>
          <a:ext cx="2362200" cy="761966"/>
        </a:xfrm>
        <a:prstGeom xmlns:a="http://schemas.openxmlformats.org/drawingml/2006/main" prst="rect">
          <a:avLst/>
        </a:prstGeom>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en-US" sz="1600" kern="1200" dirty="0"/>
            <a:t>4. SCED runs 1-min after FFR deployment</a:t>
          </a:r>
        </a:p>
      </cdr:txBody>
    </cdr:sp>
  </cdr:relSizeAnchor>
</c:userShapes>
</file>

<file path=ppt/drawings/drawing3.xml><?xml version="1.0" encoding="utf-8"?>
<c:userShapes xmlns:c="http://schemas.openxmlformats.org/drawingml/2006/chart">
  <cdr:relSizeAnchor xmlns:cdr="http://schemas.openxmlformats.org/drawingml/2006/chartDrawing">
    <cdr:from>
      <cdr:x>0.47176</cdr:x>
      <cdr:y>0.09231</cdr:y>
    </cdr:from>
    <cdr:to>
      <cdr:x>0.96284</cdr:x>
      <cdr:y>0.93313</cdr:y>
    </cdr:to>
    <cdr:sp macro="" textlink="">
      <cdr:nvSpPr>
        <cdr:cNvPr id="2" name="Rectangle 1">
          <a:extLst xmlns:a="http://schemas.openxmlformats.org/drawingml/2006/main">
            <a:ext uri="{FF2B5EF4-FFF2-40B4-BE49-F238E27FC236}">
              <a16:creationId xmlns:a16="http://schemas.microsoft.com/office/drawing/2014/main" id="{5C9A3F1D-F28A-B8D9-B207-39CA07CDD631}"/>
            </a:ext>
          </a:extLst>
        </cdr:cNvPr>
        <cdr:cNvSpPr/>
      </cdr:nvSpPr>
      <cdr:spPr>
        <a:xfrm xmlns:a="http://schemas.openxmlformats.org/drawingml/2006/main">
          <a:off x="4026195" y="466462"/>
          <a:ext cx="4191037" cy="4248674"/>
        </a:xfrm>
        <a:prstGeom xmlns:a="http://schemas.openxmlformats.org/drawingml/2006/main" prst="rect">
          <a:avLst/>
        </a:prstGeom>
        <a:solidFill xmlns:a="http://schemas.openxmlformats.org/drawingml/2006/main">
          <a:schemeClr val="bg1">
            <a:alpha val="98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en-US"/>
          </a:defPPr>
          <a:lvl1pPr marL="0" indent="0" algn="l" defTabSz="914400" rtl="0" eaLnBrk="1" latinLnBrk="0" hangingPunct="1">
            <a:defRPr sz="1800" kern="1200">
              <a:solidFill>
                <a:schemeClr val="lt1"/>
              </a:solidFill>
              <a:latin typeface="+mn-lt"/>
              <a:ea typeface="+mn-ea"/>
              <a:cs typeface="+mn-cs"/>
            </a:defRPr>
          </a:lvl1pPr>
          <a:lvl2pPr marL="457200" indent="0" algn="l" defTabSz="914400" rtl="0" eaLnBrk="1" latinLnBrk="0" hangingPunct="1">
            <a:defRPr sz="1800" kern="1200">
              <a:solidFill>
                <a:schemeClr val="lt1"/>
              </a:solidFill>
              <a:latin typeface="+mn-lt"/>
              <a:ea typeface="+mn-ea"/>
              <a:cs typeface="+mn-cs"/>
            </a:defRPr>
          </a:lvl2pPr>
          <a:lvl3pPr marL="914400" indent="0" algn="l" defTabSz="914400" rtl="0" eaLnBrk="1" latinLnBrk="0" hangingPunct="1">
            <a:defRPr sz="1800" kern="1200">
              <a:solidFill>
                <a:schemeClr val="lt1"/>
              </a:solidFill>
              <a:latin typeface="+mn-lt"/>
              <a:ea typeface="+mn-ea"/>
              <a:cs typeface="+mn-cs"/>
            </a:defRPr>
          </a:lvl3pPr>
          <a:lvl4pPr marL="1371600" indent="0" algn="l" defTabSz="914400" rtl="0" eaLnBrk="1" latinLnBrk="0" hangingPunct="1">
            <a:defRPr sz="1800" kern="1200">
              <a:solidFill>
                <a:schemeClr val="lt1"/>
              </a:solidFill>
              <a:latin typeface="+mn-lt"/>
              <a:ea typeface="+mn-ea"/>
              <a:cs typeface="+mn-cs"/>
            </a:defRPr>
          </a:lvl4pPr>
          <a:lvl5pPr marL="1828800" indent="0" algn="l" defTabSz="914400" rtl="0" eaLnBrk="1" latinLnBrk="0" hangingPunct="1">
            <a:defRPr sz="1800" kern="1200">
              <a:solidFill>
                <a:schemeClr val="lt1"/>
              </a:solidFill>
              <a:latin typeface="+mn-lt"/>
              <a:ea typeface="+mn-ea"/>
              <a:cs typeface="+mn-cs"/>
            </a:defRPr>
          </a:lvl5pPr>
          <a:lvl6pPr marL="2286000" indent="0" algn="l" defTabSz="914400" rtl="0" eaLnBrk="1" latinLnBrk="0" hangingPunct="1">
            <a:defRPr sz="1800" kern="1200">
              <a:solidFill>
                <a:schemeClr val="lt1"/>
              </a:solidFill>
              <a:latin typeface="+mn-lt"/>
              <a:ea typeface="+mn-ea"/>
              <a:cs typeface="+mn-cs"/>
            </a:defRPr>
          </a:lvl6pPr>
          <a:lvl7pPr marL="2743200" indent="0" algn="l" defTabSz="914400" rtl="0" eaLnBrk="1" latinLnBrk="0" hangingPunct="1">
            <a:defRPr sz="1800" kern="1200">
              <a:solidFill>
                <a:schemeClr val="lt1"/>
              </a:solidFill>
              <a:latin typeface="+mn-lt"/>
              <a:ea typeface="+mn-ea"/>
              <a:cs typeface="+mn-cs"/>
            </a:defRPr>
          </a:lvl7pPr>
          <a:lvl8pPr marL="3200400" indent="0" algn="l" defTabSz="914400" rtl="0" eaLnBrk="1" latinLnBrk="0" hangingPunct="1">
            <a:defRPr sz="1800" kern="1200">
              <a:solidFill>
                <a:schemeClr val="lt1"/>
              </a:solidFill>
              <a:latin typeface="+mn-lt"/>
              <a:ea typeface="+mn-ea"/>
              <a:cs typeface="+mn-cs"/>
            </a:defRPr>
          </a:lvl8pPr>
          <a:lvl9pPr marL="3657600" indent="0" algn="l" defTabSz="914400" rtl="0" eaLnBrk="1" latinLnBrk="0" hangingPunct="1">
            <a:defRPr sz="1800" kern="1200">
              <a:solidFill>
                <a:schemeClr val="lt1"/>
              </a:solidFill>
              <a:latin typeface="+mn-lt"/>
              <a:ea typeface="+mn-ea"/>
              <a:cs typeface="+mn-cs"/>
            </a:defRPr>
          </a:lvl9pPr>
        </a:lstStyle>
        <a:p xmlns:a="http://schemas.openxmlformats.org/drawingml/2006/main">
          <a:pPr algn="ctr"/>
          <a:endParaRPr lang="en-US" dirty="0"/>
        </a:p>
      </cdr:txBody>
    </cdr:sp>
  </cdr:relSizeAnchor>
  <cdr:relSizeAnchor xmlns:cdr="http://schemas.openxmlformats.org/drawingml/2006/chartDrawing">
    <cdr:from>
      <cdr:x>0.57143</cdr:x>
      <cdr:y>0.17026</cdr:y>
    </cdr:from>
    <cdr:to>
      <cdr:x>0.8125</cdr:x>
      <cdr:y>0.33615</cdr:y>
    </cdr:to>
    <cdr:sp macro="" textlink="">
      <cdr:nvSpPr>
        <cdr:cNvPr id="5" name="Rectangle 4">
          <a:extLst xmlns:a="http://schemas.openxmlformats.org/drawingml/2006/main">
            <a:ext uri="{FF2B5EF4-FFF2-40B4-BE49-F238E27FC236}">
              <a16:creationId xmlns:a16="http://schemas.microsoft.com/office/drawing/2014/main" id="{6C3D62D0-5861-00DB-3D28-7A6D91C7F07B}"/>
            </a:ext>
          </a:extLst>
        </cdr:cNvPr>
        <cdr:cNvSpPr/>
      </cdr:nvSpPr>
      <cdr:spPr>
        <a:xfrm xmlns:a="http://schemas.openxmlformats.org/drawingml/2006/main">
          <a:off x="4876800" y="860347"/>
          <a:ext cx="2057400" cy="838199"/>
        </a:xfrm>
        <a:prstGeom xmlns:a="http://schemas.openxmlformats.org/drawingml/2006/main" prst="rect">
          <a:avLst/>
        </a:prstGeom>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en-US" sz="1200" kern="1200" dirty="0"/>
            <a:t>7. UDSP Ramps to (BP=0) following Recall and Resource is expected to follow UDSP</a:t>
          </a:r>
        </a:p>
      </cdr:txBody>
    </cdr:sp>
  </cdr:relSizeAnchor>
  <cdr:relSizeAnchor xmlns:cdr="http://schemas.openxmlformats.org/drawingml/2006/chartDrawing">
    <cdr:from>
      <cdr:x>0.57143</cdr:x>
      <cdr:y>0.80396</cdr:y>
    </cdr:from>
    <cdr:to>
      <cdr:x>0.83036</cdr:x>
      <cdr:y>0.96513</cdr:y>
    </cdr:to>
    <cdr:sp macro="" textlink="">
      <cdr:nvSpPr>
        <cdr:cNvPr id="6" name="Rectangle 5">
          <a:extLst xmlns:a="http://schemas.openxmlformats.org/drawingml/2006/main">
            <a:ext uri="{FF2B5EF4-FFF2-40B4-BE49-F238E27FC236}">
              <a16:creationId xmlns:a16="http://schemas.microsoft.com/office/drawing/2014/main" id="{588EAACE-6094-42E8-BBAE-34FFA3DBB312}"/>
            </a:ext>
          </a:extLst>
        </cdr:cNvPr>
        <cdr:cNvSpPr/>
      </cdr:nvSpPr>
      <cdr:spPr>
        <a:xfrm xmlns:a="http://schemas.openxmlformats.org/drawingml/2006/main">
          <a:off x="4876800" y="4062414"/>
          <a:ext cx="2209800" cy="814385"/>
        </a:xfrm>
        <a:prstGeom xmlns:a="http://schemas.openxmlformats.org/drawingml/2006/main" prst="rect">
          <a:avLst/>
        </a:prstGeom>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en-US" sz="1200" kern="1200" dirty="0"/>
            <a:t>6.FFAC is Recalled by setting FFAC = False when frequency has recovered above 59.95 Hz</a:t>
          </a:r>
        </a:p>
      </cdr:txBody>
    </cdr:sp>
  </cdr:relSizeAnchor>
</c:userShapes>
</file>

<file path=ppt/drawings/drawing4.xml><?xml version="1.0" encoding="utf-8"?>
<c:userShapes xmlns:c="http://schemas.openxmlformats.org/drawingml/2006/chart">
  <cdr:relSizeAnchor xmlns:cdr="http://schemas.openxmlformats.org/drawingml/2006/chartDrawing">
    <cdr:from>
      <cdr:x>0.23214</cdr:x>
      <cdr:y>0.12</cdr:y>
    </cdr:from>
    <cdr:to>
      <cdr:x>0.97321</cdr:x>
      <cdr:y>0.9821</cdr:y>
    </cdr:to>
    <cdr:sp macro="" textlink="">
      <cdr:nvSpPr>
        <cdr:cNvPr id="2" name="Rectangle 1">
          <a:extLst xmlns:a="http://schemas.openxmlformats.org/drawingml/2006/main">
            <a:ext uri="{FF2B5EF4-FFF2-40B4-BE49-F238E27FC236}">
              <a16:creationId xmlns:a16="http://schemas.microsoft.com/office/drawing/2014/main" id="{D455C7CC-937F-12C6-4438-4DD9DBD33284}"/>
            </a:ext>
          </a:extLst>
        </cdr:cNvPr>
        <cdr:cNvSpPr/>
      </cdr:nvSpPr>
      <cdr:spPr>
        <a:xfrm xmlns:a="http://schemas.openxmlformats.org/drawingml/2006/main">
          <a:off x="1981200" y="606377"/>
          <a:ext cx="6324600" cy="4356198"/>
        </a:xfrm>
        <a:prstGeom xmlns:a="http://schemas.openxmlformats.org/drawingml/2006/main" prst="rect">
          <a:avLst/>
        </a:prstGeom>
        <a:solidFill xmlns:a="http://schemas.openxmlformats.org/drawingml/2006/main">
          <a:schemeClr val="bg2">
            <a:alpha val="98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xmlns:a="http://schemas.openxmlformats.org/drawingml/2006/main">
          <a:pPr algn="ctr"/>
          <a:endParaRPr lang="en-US" dirty="0"/>
        </a:p>
      </cdr:txBody>
    </cdr:sp>
  </cdr:relSizeAnchor>
  <cdr:relSizeAnchor xmlns:cdr="http://schemas.openxmlformats.org/drawingml/2006/chartDrawing">
    <cdr:from>
      <cdr:x>0.32143</cdr:x>
      <cdr:y>0.25872</cdr:y>
    </cdr:from>
    <cdr:to>
      <cdr:x>0.60714</cdr:x>
      <cdr:y>0.36428</cdr:y>
    </cdr:to>
    <cdr:sp macro="" textlink="">
      <cdr:nvSpPr>
        <cdr:cNvPr id="3" name="Rectangle 2">
          <a:extLst xmlns:a="http://schemas.openxmlformats.org/drawingml/2006/main">
            <a:ext uri="{FF2B5EF4-FFF2-40B4-BE49-F238E27FC236}">
              <a16:creationId xmlns:a16="http://schemas.microsoft.com/office/drawing/2014/main" id="{137A50B3-7052-2181-9A94-45964E1250B2}"/>
            </a:ext>
          </a:extLst>
        </cdr:cNvPr>
        <cdr:cNvSpPr/>
      </cdr:nvSpPr>
      <cdr:spPr>
        <a:xfrm xmlns:a="http://schemas.openxmlformats.org/drawingml/2006/main">
          <a:off x="2743200" y="1307307"/>
          <a:ext cx="2438400" cy="533400"/>
        </a:xfrm>
        <a:prstGeom xmlns:a="http://schemas.openxmlformats.org/drawingml/2006/main" prst="rect">
          <a:avLst/>
        </a:prstGeom>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en-US" sz="1200" kern="1200" dirty="0"/>
            <a:t>2. FFR Response within 15 cycles of FFR deployment</a:t>
          </a:r>
        </a:p>
      </cdr:txBody>
    </cdr:sp>
  </cdr:relSizeAnchor>
  <cdr:relSizeAnchor xmlns:cdr="http://schemas.openxmlformats.org/drawingml/2006/chartDrawing">
    <cdr:from>
      <cdr:x>0.20536</cdr:x>
      <cdr:y>0.28888</cdr:y>
    </cdr:from>
    <cdr:to>
      <cdr:x>0.32143</cdr:x>
      <cdr:y>0.28888</cdr:y>
    </cdr:to>
    <cdr:cxnSp macro="">
      <cdr:nvCxnSpPr>
        <cdr:cNvPr id="5" name="Straight Arrow Connector 4">
          <a:extLst xmlns:a="http://schemas.openxmlformats.org/drawingml/2006/main">
            <a:ext uri="{FF2B5EF4-FFF2-40B4-BE49-F238E27FC236}">
              <a16:creationId xmlns:a16="http://schemas.microsoft.com/office/drawing/2014/main" id="{E6FCD89B-6371-51C7-5134-D8A29D3E65E1}"/>
            </a:ext>
          </a:extLst>
        </cdr:cNvPr>
        <cdr:cNvCxnSpPr>
          <a:endCxn xmlns:a="http://schemas.openxmlformats.org/drawingml/2006/main" id="3" idx="1"/>
        </cdr:cNvCxnSpPr>
      </cdr:nvCxnSpPr>
      <cdr:spPr>
        <a:xfrm xmlns:a="http://schemas.openxmlformats.org/drawingml/2006/main">
          <a:off x="1752600" y="1459707"/>
          <a:ext cx="990600" cy="0"/>
        </a:xfrm>
        <a:prstGeom xmlns:a="http://schemas.openxmlformats.org/drawingml/2006/main" prst="straightConnector1">
          <a:avLst/>
        </a:prstGeom>
        <a:ln xmlns:a="http://schemas.openxmlformats.org/drawingml/2006/main">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5.xml><?xml version="1.0" encoding="utf-8"?>
<c:userShapes xmlns:c="http://schemas.openxmlformats.org/drawingml/2006/chart">
  <cdr:relSizeAnchor xmlns:cdr="http://schemas.openxmlformats.org/drawingml/2006/chartDrawing">
    <cdr:from>
      <cdr:x>0.47321</cdr:x>
      <cdr:y>0.25636</cdr:y>
    </cdr:from>
    <cdr:to>
      <cdr:x>0.5625</cdr:x>
      <cdr:y>0.27144</cdr:y>
    </cdr:to>
    <cdr:cxnSp macro="">
      <cdr:nvCxnSpPr>
        <cdr:cNvPr id="3" name="Straight Arrow Connector 2">
          <a:extLst xmlns:a="http://schemas.openxmlformats.org/drawingml/2006/main">
            <a:ext uri="{FF2B5EF4-FFF2-40B4-BE49-F238E27FC236}">
              <a16:creationId xmlns:a16="http://schemas.microsoft.com/office/drawing/2014/main" id="{45F9A58F-945D-B29E-4159-40A43E2C427F}"/>
            </a:ext>
          </a:extLst>
        </cdr:cNvPr>
        <cdr:cNvCxnSpPr/>
      </cdr:nvCxnSpPr>
      <cdr:spPr>
        <a:xfrm xmlns:a="http://schemas.openxmlformats.org/drawingml/2006/main">
          <a:off x="4038600" y="1295400"/>
          <a:ext cx="762000" cy="76200"/>
        </a:xfrm>
        <a:prstGeom xmlns:a="http://schemas.openxmlformats.org/drawingml/2006/main" prst="straightConnector1">
          <a:avLst/>
        </a:prstGeom>
        <a:ln xmlns:a="http://schemas.openxmlformats.org/drawingml/2006/main">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6.xml><?xml version="1.0" encoding="utf-8"?>
<c:userShapes xmlns:c="http://schemas.openxmlformats.org/drawingml/2006/chart">
  <cdr:relSizeAnchor xmlns:cdr="http://schemas.openxmlformats.org/drawingml/2006/chartDrawing">
    <cdr:from>
      <cdr:x>0.27679</cdr:x>
      <cdr:y>0.24128</cdr:y>
    </cdr:from>
    <cdr:to>
      <cdr:x>0.27679</cdr:x>
      <cdr:y>0.96513</cdr:y>
    </cdr:to>
    <cdr:cxnSp macro="">
      <cdr:nvCxnSpPr>
        <cdr:cNvPr id="4" name="Straight Connector 3">
          <a:extLst xmlns:a="http://schemas.openxmlformats.org/drawingml/2006/main">
            <a:ext uri="{FF2B5EF4-FFF2-40B4-BE49-F238E27FC236}">
              <a16:creationId xmlns:a16="http://schemas.microsoft.com/office/drawing/2014/main" id="{9F0E764D-E942-0762-482E-8F250CC59A27}"/>
            </a:ext>
          </a:extLst>
        </cdr:cNvPr>
        <cdr:cNvCxnSpPr/>
      </cdr:nvCxnSpPr>
      <cdr:spPr>
        <a:xfrm xmlns:a="http://schemas.openxmlformats.org/drawingml/2006/main" flipV="1">
          <a:off x="2362200" y="1219200"/>
          <a:ext cx="0" cy="3657600"/>
        </a:xfrm>
        <a:prstGeom xmlns:a="http://schemas.openxmlformats.org/drawingml/2006/main" prst="line">
          <a:avLst/>
        </a:prstGeom>
        <a:ln xmlns:a="http://schemas.openxmlformats.org/drawingml/2006/main" w="19050" cap="flat" cmpd="sng" algn="ctr">
          <a:solidFill>
            <a:schemeClr val="dk1"/>
          </a:solidFill>
          <a:prstDash val="dash"/>
          <a:round/>
          <a:headEnd type="none" w="med" len="med"/>
          <a:tailEnd type="none" w="med" len="med"/>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cxnSp>
  </cdr:relSizeAnchor>
  <cdr:relSizeAnchor xmlns:cdr="http://schemas.openxmlformats.org/drawingml/2006/chartDrawing">
    <cdr:from>
      <cdr:x>0.50893</cdr:x>
      <cdr:y>0.24128</cdr:y>
    </cdr:from>
    <cdr:to>
      <cdr:x>0.50893</cdr:x>
      <cdr:y>0.96513</cdr:y>
    </cdr:to>
    <cdr:cxnSp macro="">
      <cdr:nvCxnSpPr>
        <cdr:cNvPr id="5" name="Straight Connector 4">
          <a:extLst xmlns:a="http://schemas.openxmlformats.org/drawingml/2006/main">
            <a:ext uri="{FF2B5EF4-FFF2-40B4-BE49-F238E27FC236}">
              <a16:creationId xmlns:a16="http://schemas.microsoft.com/office/drawing/2014/main" id="{D74EDA56-E629-C604-7A73-3E620C0410C1}"/>
            </a:ext>
          </a:extLst>
        </cdr:cNvPr>
        <cdr:cNvCxnSpPr/>
      </cdr:nvCxnSpPr>
      <cdr:spPr>
        <a:xfrm xmlns:a="http://schemas.openxmlformats.org/drawingml/2006/main" flipV="1">
          <a:off x="4343400" y="1219200"/>
          <a:ext cx="0" cy="3657600"/>
        </a:xfrm>
        <a:prstGeom xmlns:a="http://schemas.openxmlformats.org/drawingml/2006/main" prst="line">
          <a:avLst/>
        </a:prstGeom>
        <a:ln xmlns:a="http://schemas.openxmlformats.org/drawingml/2006/main" w="19050" cap="flat" cmpd="sng" algn="ctr">
          <a:solidFill>
            <a:schemeClr val="dk1"/>
          </a:solidFill>
          <a:prstDash val="dash"/>
          <a:round/>
          <a:headEnd type="none" w="med" len="med"/>
          <a:tailEnd type="none" w="med" len="med"/>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cxnSp>
  </cdr:relSizeAnchor>
  <cdr:relSizeAnchor xmlns:cdr="http://schemas.openxmlformats.org/drawingml/2006/chartDrawing">
    <cdr:from>
      <cdr:x>0.32143</cdr:x>
      <cdr:y>0.33176</cdr:y>
    </cdr:from>
    <cdr:to>
      <cdr:x>0.48214</cdr:x>
      <cdr:y>0.48256</cdr:y>
    </cdr:to>
    <cdr:sp macro="" textlink="">
      <cdr:nvSpPr>
        <cdr:cNvPr id="6" name="Rectangle 5">
          <a:extLst xmlns:a="http://schemas.openxmlformats.org/drawingml/2006/main">
            <a:ext uri="{FF2B5EF4-FFF2-40B4-BE49-F238E27FC236}">
              <a16:creationId xmlns:a16="http://schemas.microsoft.com/office/drawing/2014/main" id="{47847E00-5EA1-8A91-DF89-BA33DD82AE5D}"/>
            </a:ext>
          </a:extLst>
        </cdr:cNvPr>
        <cdr:cNvSpPr/>
      </cdr:nvSpPr>
      <cdr:spPr>
        <a:xfrm xmlns:a="http://schemas.openxmlformats.org/drawingml/2006/main">
          <a:off x="2743200" y="1676400"/>
          <a:ext cx="1371600" cy="762000"/>
        </a:xfrm>
        <a:prstGeom xmlns:a="http://schemas.openxmlformats.org/drawingml/2006/main" prst="rect">
          <a:avLst/>
        </a:prstGeom>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en-US" kern="1200" dirty="0"/>
            <a:t>6.SCED runs 1-min after FFR recall</a:t>
          </a:r>
        </a:p>
      </cdr:txBody>
    </cdr:sp>
  </cdr:relSizeAnchor>
</c:userShapes>
</file>

<file path=ppt/drawings/drawing7.xml><?xml version="1.0" encoding="utf-8"?>
<c:userShapes xmlns:c="http://schemas.openxmlformats.org/drawingml/2006/chart">
  <cdr:relSizeAnchor xmlns:cdr="http://schemas.openxmlformats.org/drawingml/2006/chartDrawing">
    <cdr:from>
      <cdr:x>0.21313</cdr:x>
      <cdr:y>0.10658</cdr:y>
    </cdr:from>
    <cdr:to>
      <cdr:x>0.97321</cdr:x>
      <cdr:y>0.97461</cdr:y>
    </cdr:to>
    <cdr:sp macro="" textlink="">
      <cdr:nvSpPr>
        <cdr:cNvPr id="2" name="Rectangle 1">
          <a:extLst xmlns:a="http://schemas.openxmlformats.org/drawingml/2006/main">
            <a:ext uri="{FF2B5EF4-FFF2-40B4-BE49-F238E27FC236}">
              <a16:creationId xmlns:a16="http://schemas.microsoft.com/office/drawing/2014/main" id="{2BCD4D77-CFE4-8E55-8D60-D707977A5537}"/>
            </a:ext>
          </a:extLst>
        </cdr:cNvPr>
        <cdr:cNvSpPr/>
      </cdr:nvSpPr>
      <cdr:spPr>
        <a:xfrm xmlns:a="http://schemas.openxmlformats.org/drawingml/2006/main">
          <a:off x="1818968" y="539749"/>
          <a:ext cx="6486832" cy="4395788"/>
        </a:xfrm>
        <a:prstGeom xmlns:a="http://schemas.openxmlformats.org/drawingml/2006/main" prst="rect">
          <a:avLst/>
        </a:prstGeom>
        <a:solidFill xmlns:a="http://schemas.openxmlformats.org/drawingml/2006/main">
          <a:schemeClr val="bg2">
            <a:alpha val="98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en-US"/>
          </a:defPPr>
          <a:lvl1pPr marL="0" indent="0" algn="l" defTabSz="914400" rtl="0" eaLnBrk="1" latinLnBrk="0" hangingPunct="1">
            <a:defRPr sz="1800" kern="1200">
              <a:solidFill>
                <a:schemeClr val="lt1"/>
              </a:solidFill>
              <a:latin typeface="+mn-lt"/>
              <a:ea typeface="+mn-ea"/>
              <a:cs typeface="+mn-cs"/>
            </a:defRPr>
          </a:lvl1pPr>
          <a:lvl2pPr marL="457200" indent="0" algn="l" defTabSz="914400" rtl="0" eaLnBrk="1" latinLnBrk="0" hangingPunct="1">
            <a:defRPr sz="1800" kern="1200">
              <a:solidFill>
                <a:schemeClr val="lt1"/>
              </a:solidFill>
              <a:latin typeface="+mn-lt"/>
              <a:ea typeface="+mn-ea"/>
              <a:cs typeface="+mn-cs"/>
            </a:defRPr>
          </a:lvl2pPr>
          <a:lvl3pPr marL="914400" indent="0" algn="l" defTabSz="914400" rtl="0" eaLnBrk="1" latinLnBrk="0" hangingPunct="1">
            <a:defRPr sz="1800" kern="1200">
              <a:solidFill>
                <a:schemeClr val="lt1"/>
              </a:solidFill>
              <a:latin typeface="+mn-lt"/>
              <a:ea typeface="+mn-ea"/>
              <a:cs typeface="+mn-cs"/>
            </a:defRPr>
          </a:lvl3pPr>
          <a:lvl4pPr marL="1371600" indent="0" algn="l" defTabSz="914400" rtl="0" eaLnBrk="1" latinLnBrk="0" hangingPunct="1">
            <a:defRPr sz="1800" kern="1200">
              <a:solidFill>
                <a:schemeClr val="lt1"/>
              </a:solidFill>
              <a:latin typeface="+mn-lt"/>
              <a:ea typeface="+mn-ea"/>
              <a:cs typeface="+mn-cs"/>
            </a:defRPr>
          </a:lvl4pPr>
          <a:lvl5pPr marL="1828800" indent="0" algn="l" defTabSz="914400" rtl="0" eaLnBrk="1" latinLnBrk="0" hangingPunct="1">
            <a:defRPr sz="1800" kern="1200">
              <a:solidFill>
                <a:schemeClr val="lt1"/>
              </a:solidFill>
              <a:latin typeface="+mn-lt"/>
              <a:ea typeface="+mn-ea"/>
              <a:cs typeface="+mn-cs"/>
            </a:defRPr>
          </a:lvl5pPr>
          <a:lvl6pPr marL="2286000" indent="0" algn="l" defTabSz="914400" rtl="0" eaLnBrk="1" latinLnBrk="0" hangingPunct="1">
            <a:defRPr sz="1800" kern="1200">
              <a:solidFill>
                <a:schemeClr val="lt1"/>
              </a:solidFill>
              <a:latin typeface="+mn-lt"/>
              <a:ea typeface="+mn-ea"/>
              <a:cs typeface="+mn-cs"/>
            </a:defRPr>
          </a:lvl6pPr>
          <a:lvl7pPr marL="2743200" indent="0" algn="l" defTabSz="914400" rtl="0" eaLnBrk="1" latinLnBrk="0" hangingPunct="1">
            <a:defRPr sz="1800" kern="1200">
              <a:solidFill>
                <a:schemeClr val="lt1"/>
              </a:solidFill>
              <a:latin typeface="+mn-lt"/>
              <a:ea typeface="+mn-ea"/>
              <a:cs typeface="+mn-cs"/>
            </a:defRPr>
          </a:lvl7pPr>
          <a:lvl8pPr marL="3200400" indent="0" algn="l" defTabSz="914400" rtl="0" eaLnBrk="1" latinLnBrk="0" hangingPunct="1">
            <a:defRPr sz="1800" kern="1200">
              <a:solidFill>
                <a:schemeClr val="lt1"/>
              </a:solidFill>
              <a:latin typeface="+mn-lt"/>
              <a:ea typeface="+mn-ea"/>
              <a:cs typeface="+mn-cs"/>
            </a:defRPr>
          </a:lvl8pPr>
          <a:lvl9pPr marL="3657600" indent="0" algn="l" defTabSz="914400" rtl="0" eaLnBrk="1" latinLnBrk="0" hangingPunct="1">
            <a:defRPr sz="1800" kern="1200">
              <a:solidFill>
                <a:schemeClr val="lt1"/>
              </a:solidFill>
              <a:latin typeface="+mn-lt"/>
              <a:ea typeface="+mn-ea"/>
              <a:cs typeface="+mn-cs"/>
            </a:defRPr>
          </a:lvl9pPr>
        </a:lstStyle>
        <a:p xmlns:a="http://schemas.openxmlformats.org/drawingml/2006/main">
          <a:pPr algn="ctr"/>
          <a:endParaRPr lang="en-US" dirty="0"/>
        </a:p>
      </cdr:txBody>
    </cdr:sp>
  </cdr:relSizeAnchor>
  <cdr:relSizeAnchor xmlns:cdr="http://schemas.openxmlformats.org/drawingml/2006/chartDrawing">
    <cdr:from>
      <cdr:x>0.20536</cdr:x>
      <cdr:y>0.53824</cdr:y>
    </cdr:from>
    <cdr:to>
      <cdr:x>0.32143</cdr:x>
      <cdr:y>0.53824</cdr:y>
    </cdr:to>
    <cdr:cxnSp macro="">
      <cdr:nvCxnSpPr>
        <cdr:cNvPr id="4" name="Straight Arrow Connector 3">
          <a:extLst xmlns:a="http://schemas.openxmlformats.org/drawingml/2006/main">
            <a:ext uri="{FF2B5EF4-FFF2-40B4-BE49-F238E27FC236}">
              <a16:creationId xmlns:a16="http://schemas.microsoft.com/office/drawing/2014/main" id="{B6DCE368-40B8-1CDE-3470-00C5F8369D13}"/>
            </a:ext>
          </a:extLst>
        </cdr:cNvPr>
        <cdr:cNvCxnSpPr/>
      </cdr:nvCxnSpPr>
      <cdr:spPr>
        <a:xfrm xmlns:a="http://schemas.openxmlformats.org/drawingml/2006/main">
          <a:off x="1752600" y="2725737"/>
          <a:ext cx="990600" cy="0"/>
        </a:xfrm>
        <a:prstGeom xmlns:a="http://schemas.openxmlformats.org/drawingml/2006/main" prst="straightConnector1">
          <a:avLst/>
        </a:prstGeom>
        <a:ln xmlns:a="http://schemas.openxmlformats.org/drawingml/2006/main">
          <a:tailEnd type="triangle"/>
        </a:ln>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dr:relSizeAnchor xmlns:cdr="http://schemas.openxmlformats.org/drawingml/2006/chartDrawing">
    <cdr:from>
      <cdr:x>0.20536</cdr:x>
      <cdr:y>0.56834</cdr:y>
    </cdr:from>
    <cdr:to>
      <cdr:x>0.32143</cdr:x>
      <cdr:y>0.70376</cdr:y>
    </cdr:to>
    <cdr:cxnSp macro="">
      <cdr:nvCxnSpPr>
        <cdr:cNvPr id="7" name="Straight Arrow Connector 6">
          <a:extLst xmlns:a="http://schemas.openxmlformats.org/drawingml/2006/main">
            <a:ext uri="{FF2B5EF4-FFF2-40B4-BE49-F238E27FC236}">
              <a16:creationId xmlns:a16="http://schemas.microsoft.com/office/drawing/2014/main" id="{661CF8F5-4761-FCF1-D36A-AC53E48B48D3}"/>
            </a:ext>
          </a:extLst>
        </cdr:cNvPr>
        <cdr:cNvCxnSpPr/>
      </cdr:nvCxnSpPr>
      <cdr:spPr>
        <a:xfrm xmlns:a="http://schemas.openxmlformats.org/drawingml/2006/main" flipV="1">
          <a:off x="1752600" y="2878137"/>
          <a:ext cx="990600" cy="685800"/>
        </a:xfrm>
        <a:prstGeom xmlns:a="http://schemas.openxmlformats.org/drawingml/2006/main" prst="straightConnector1">
          <a:avLst/>
        </a:prstGeom>
        <a:ln xmlns:a="http://schemas.openxmlformats.org/drawingml/2006/main">
          <a:tailEnd type="triangle"/>
        </a:ln>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userShapes>
</file>

<file path=ppt/drawings/drawing8.xml><?xml version="1.0" encoding="utf-8"?>
<c:userShapes xmlns:c="http://schemas.openxmlformats.org/drawingml/2006/chart">
  <cdr:relSizeAnchor xmlns:cdr="http://schemas.openxmlformats.org/drawingml/2006/chartDrawing">
    <cdr:from>
      <cdr:x>0.23992</cdr:x>
      <cdr:y>0.10693</cdr:y>
    </cdr:from>
    <cdr:to>
      <cdr:x>1</cdr:x>
      <cdr:y>0.97496</cdr:y>
    </cdr:to>
    <cdr:sp macro="" textlink="">
      <cdr:nvSpPr>
        <cdr:cNvPr id="2" name="Rectangle 1">
          <a:extLst xmlns:a="http://schemas.openxmlformats.org/drawingml/2006/main">
            <a:ext uri="{FF2B5EF4-FFF2-40B4-BE49-F238E27FC236}">
              <a16:creationId xmlns:a16="http://schemas.microsoft.com/office/drawing/2014/main" id="{29143D0C-0C0B-E491-4000-85652B7883E3}"/>
            </a:ext>
          </a:extLst>
        </cdr:cNvPr>
        <cdr:cNvSpPr/>
      </cdr:nvSpPr>
      <cdr:spPr>
        <a:xfrm xmlns:a="http://schemas.openxmlformats.org/drawingml/2006/main">
          <a:off x="2047568" y="541521"/>
          <a:ext cx="6486832" cy="4395788"/>
        </a:xfrm>
        <a:prstGeom xmlns:a="http://schemas.openxmlformats.org/drawingml/2006/main" prst="rect">
          <a:avLst/>
        </a:prstGeom>
        <a:solidFill xmlns:a="http://schemas.openxmlformats.org/drawingml/2006/main">
          <a:schemeClr val="bg2">
            <a:alpha val="98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en-US"/>
          </a:defPPr>
          <a:lvl1pPr marL="0" indent="0" algn="l" defTabSz="914400" rtl="0" eaLnBrk="1" latinLnBrk="0" hangingPunct="1">
            <a:defRPr sz="1800" kern="1200">
              <a:solidFill>
                <a:schemeClr val="lt1"/>
              </a:solidFill>
              <a:latin typeface="+mn-lt"/>
              <a:ea typeface="+mn-ea"/>
              <a:cs typeface="+mn-cs"/>
            </a:defRPr>
          </a:lvl1pPr>
          <a:lvl2pPr marL="457200" indent="0" algn="l" defTabSz="914400" rtl="0" eaLnBrk="1" latinLnBrk="0" hangingPunct="1">
            <a:defRPr sz="1800" kern="1200">
              <a:solidFill>
                <a:schemeClr val="lt1"/>
              </a:solidFill>
              <a:latin typeface="+mn-lt"/>
              <a:ea typeface="+mn-ea"/>
              <a:cs typeface="+mn-cs"/>
            </a:defRPr>
          </a:lvl2pPr>
          <a:lvl3pPr marL="914400" indent="0" algn="l" defTabSz="914400" rtl="0" eaLnBrk="1" latinLnBrk="0" hangingPunct="1">
            <a:defRPr sz="1800" kern="1200">
              <a:solidFill>
                <a:schemeClr val="lt1"/>
              </a:solidFill>
              <a:latin typeface="+mn-lt"/>
              <a:ea typeface="+mn-ea"/>
              <a:cs typeface="+mn-cs"/>
            </a:defRPr>
          </a:lvl3pPr>
          <a:lvl4pPr marL="1371600" indent="0" algn="l" defTabSz="914400" rtl="0" eaLnBrk="1" latinLnBrk="0" hangingPunct="1">
            <a:defRPr sz="1800" kern="1200">
              <a:solidFill>
                <a:schemeClr val="lt1"/>
              </a:solidFill>
              <a:latin typeface="+mn-lt"/>
              <a:ea typeface="+mn-ea"/>
              <a:cs typeface="+mn-cs"/>
            </a:defRPr>
          </a:lvl4pPr>
          <a:lvl5pPr marL="1828800" indent="0" algn="l" defTabSz="914400" rtl="0" eaLnBrk="1" latinLnBrk="0" hangingPunct="1">
            <a:defRPr sz="1800" kern="1200">
              <a:solidFill>
                <a:schemeClr val="lt1"/>
              </a:solidFill>
              <a:latin typeface="+mn-lt"/>
              <a:ea typeface="+mn-ea"/>
              <a:cs typeface="+mn-cs"/>
            </a:defRPr>
          </a:lvl5pPr>
          <a:lvl6pPr marL="2286000" indent="0" algn="l" defTabSz="914400" rtl="0" eaLnBrk="1" latinLnBrk="0" hangingPunct="1">
            <a:defRPr sz="1800" kern="1200">
              <a:solidFill>
                <a:schemeClr val="lt1"/>
              </a:solidFill>
              <a:latin typeface="+mn-lt"/>
              <a:ea typeface="+mn-ea"/>
              <a:cs typeface="+mn-cs"/>
            </a:defRPr>
          </a:lvl6pPr>
          <a:lvl7pPr marL="2743200" indent="0" algn="l" defTabSz="914400" rtl="0" eaLnBrk="1" latinLnBrk="0" hangingPunct="1">
            <a:defRPr sz="1800" kern="1200">
              <a:solidFill>
                <a:schemeClr val="lt1"/>
              </a:solidFill>
              <a:latin typeface="+mn-lt"/>
              <a:ea typeface="+mn-ea"/>
              <a:cs typeface="+mn-cs"/>
            </a:defRPr>
          </a:lvl7pPr>
          <a:lvl8pPr marL="3200400" indent="0" algn="l" defTabSz="914400" rtl="0" eaLnBrk="1" latinLnBrk="0" hangingPunct="1">
            <a:defRPr sz="1800" kern="1200">
              <a:solidFill>
                <a:schemeClr val="lt1"/>
              </a:solidFill>
              <a:latin typeface="+mn-lt"/>
              <a:ea typeface="+mn-ea"/>
              <a:cs typeface="+mn-cs"/>
            </a:defRPr>
          </a:lvl8pPr>
          <a:lvl9pPr marL="3657600" indent="0" algn="l" defTabSz="914400" rtl="0" eaLnBrk="1" latinLnBrk="0" hangingPunct="1">
            <a:defRPr sz="1800" kern="1200">
              <a:solidFill>
                <a:schemeClr val="lt1"/>
              </a:solidFill>
              <a:latin typeface="+mn-lt"/>
              <a:ea typeface="+mn-ea"/>
              <a:cs typeface="+mn-cs"/>
            </a:defRPr>
          </a:lvl9pPr>
        </a:lstStyle>
        <a:p xmlns:a="http://schemas.openxmlformats.org/drawingml/2006/main">
          <a:pPr algn="ctr"/>
          <a:endParaRPr lang="en-US" dirty="0"/>
        </a:p>
      </cdr:txBody>
    </cdr:sp>
  </cdr:relSizeAnchor>
</c:userShapes>
</file>

<file path=ppt/drawings/drawing9.xml><?xml version="1.0" encoding="utf-8"?>
<c:userShapes xmlns:c="http://schemas.openxmlformats.org/drawingml/2006/chart">
  <cdr:relSizeAnchor xmlns:cdr="http://schemas.openxmlformats.org/drawingml/2006/chartDrawing">
    <cdr:from>
      <cdr:x>0.54464</cdr:x>
      <cdr:y>0.10693</cdr:y>
    </cdr:from>
    <cdr:to>
      <cdr:x>1</cdr:x>
      <cdr:y>0.97496</cdr:y>
    </cdr:to>
    <cdr:sp macro="" textlink="">
      <cdr:nvSpPr>
        <cdr:cNvPr id="2" name="Rectangle 1">
          <a:extLst xmlns:a="http://schemas.openxmlformats.org/drawingml/2006/main">
            <a:ext uri="{FF2B5EF4-FFF2-40B4-BE49-F238E27FC236}">
              <a16:creationId xmlns:a16="http://schemas.microsoft.com/office/drawing/2014/main" id="{29143D0C-0C0B-E491-4000-85652B7883E3}"/>
            </a:ext>
          </a:extLst>
        </cdr:cNvPr>
        <cdr:cNvSpPr/>
      </cdr:nvSpPr>
      <cdr:spPr>
        <a:xfrm xmlns:a="http://schemas.openxmlformats.org/drawingml/2006/main">
          <a:off x="4648200" y="541507"/>
          <a:ext cx="3886200" cy="4395812"/>
        </a:xfrm>
        <a:prstGeom xmlns:a="http://schemas.openxmlformats.org/drawingml/2006/main" prst="rect">
          <a:avLst/>
        </a:prstGeom>
        <a:solidFill xmlns:a="http://schemas.openxmlformats.org/drawingml/2006/main">
          <a:schemeClr val="bg2">
            <a:alpha val="98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en-US"/>
          </a:defPPr>
          <a:lvl1pPr marL="0" indent="0" algn="l" defTabSz="914400" rtl="0" eaLnBrk="1" latinLnBrk="0" hangingPunct="1">
            <a:defRPr sz="1800" kern="1200">
              <a:solidFill>
                <a:schemeClr val="lt1"/>
              </a:solidFill>
              <a:latin typeface="+mn-lt"/>
              <a:ea typeface="+mn-ea"/>
              <a:cs typeface="+mn-cs"/>
            </a:defRPr>
          </a:lvl1pPr>
          <a:lvl2pPr marL="457200" indent="0" algn="l" defTabSz="914400" rtl="0" eaLnBrk="1" latinLnBrk="0" hangingPunct="1">
            <a:defRPr sz="1800" kern="1200">
              <a:solidFill>
                <a:schemeClr val="lt1"/>
              </a:solidFill>
              <a:latin typeface="+mn-lt"/>
              <a:ea typeface="+mn-ea"/>
              <a:cs typeface="+mn-cs"/>
            </a:defRPr>
          </a:lvl2pPr>
          <a:lvl3pPr marL="914400" indent="0" algn="l" defTabSz="914400" rtl="0" eaLnBrk="1" latinLnBrk="0" hangingPunct="1">
            <a:defRPr sz="1800" kern="1200">
              <a:solidFill>
                <a:schemeClr val="lt1"/>
              </a:solidFill>
              <a:latin typeface="+mn-lt"/>
              <a:ea typeface="+mn-ea"/>
              <a:cs typeface="+mn-cs"/>
            </a:defRPr>
          </a:lvl3pPr>
          <a:lvl4pPr marL="1371600" indent="0" algn="l" defTabSz="914400" rtl="0" eaLnBrk="1" latinLnBrk="0" hangingPunct="1">
            <a:defRPr sz="1800" kern="1200">
              <a:solidFill>
                <a:schemeClr val="lt1"/>
              </a:solidFill>
              <a:latin typeface="+mn-lt"/>
              <a:ea typeface="+mn-ea"/>
              <a:cs typeface="+mn-cs"/>
            </a:defRPr>
          </a:lvl4pPr>
          <a:lvl5pPr marL="1828800" indent="0" algn="l" defTabSz="914400" rtl="0" eaLnBrk="1" latinLnBrk="0" hangingPunct="1">
            <a:defRPr sz="1800" kern="1200">
              <a:solidFill>
                <a:schemeClr val="lt1"/>
              </a:solidFill>
              <a:latin typeface="+mn-lt"/>
              <a:ea typeface="+mn-ea"/>
              <a:cs typeface="+mn-cs"/>
            </a:defRPr>
          </a:lvl5pPr>
          <a:lvl6pPr marL="2286000" indent="0" algn="l" defTabSz="914400" rtl="0" eaLnBrk="1" latinLnBrk="0" hangingPunct="1">
            <a:defRPr sz="1800" kern="1200">
              <a:solidFill>
                <a:schemeClr val="lt1"/>
              </a:solidFill>
              <a:latin typeface="+mn-lt"/>
              <a:ea typeface="+mn-ea"/>
              <a:cs typeface="+mn-cs"/>
            </a:defRPr>
          </a:lvl6pPr>
          <a:lvl7pPr marL="2743200" indent="0" algn="l" defTabSz="914400" rtl="0" eaLnBrk="1" latinLnBrk="0" hangingPunct="1">
            <a:defRPr sz="1800" kern="1200">
              <a:solidFill>
                <a:schemeClr val="lt1"/>
              </a:solidFill>
              <a:latin typeface="+mn-lt"/>
              <a:ea typeface="+mn-ea"/>
              <a:cs typeface="+mn-cs"/>
            </a:defRPr>
          </a:lvl7pPr>
          <a:lvl8pPr marL="3200400" indent="0" algn="l" defTabSz="914400" rtl="0" eaLnBrk="1" latinLnBrk="0" hangingPunct="1">
            <a:defRPr sz="1800" kern="1200">
              <a:solidFill>
                <a:schemeClr val="lt1"/>
              </a:solidFill>
              <a:latin typeface="+mn-lt"/>
              <a:ea typeface="+mn-ea"/>
              <a:cs typeface="+mn-cs"/>
            </a:defRPr>
          </a:lvl8pPr>
          <a:lvl9pPr marL="3657600" indent="0" algn="l" defTabSz="914400" rtl="0" eaLnBrk="1" latinLnBrk="0" hangingPunct="1">
            <a:defRPr sz="1800" kern="1200">
              <a:solidFill>
                <a:schemeClr val="lt1"/>
              </a:solidFill>
              <a:latin typeface="+mn-lt"/>
              <a:ea typeface="+mn-ea"/>
              <a:cs typeface="+mn-cs"/>
            </a:defRPr>
          </a:lvl9pPr>
        </a:lstStyle>
        <a:p xmlns:a="http://schemas.openxmlformats.org/drawingml/2006/main">
          <a:pPr algn="ctr"/>
          <a:endParaRPr lang="en-US" dirty="0"/>
        </a:p>
      </cdr:txBody>
    </cdr:sp>
  </cdr:relSizeAnchor>
  <cdr:relSizeAnchor xmlns:cdr="http://schemas.openxmlformats.org/drawingml/2006/chartDrawing">
    <cdr:from>
      <cdr:x>0.625</cdr:x>
      <cdr:y>0.79404</cdr:y>
    </cdr:from>
    <cdr:to>
      <cdr:x>0.92742</cdr:x>
      <cdr:y>0.95956</cdr:y>
    </cdr:to>
    <cdr:sp macro="" textlink="">
      <cdr:nvSpPr>
        <cdr:cNvPr id="3" name="Rectangle 2">
          <a:extLst xmlns:a="http://schemas.openxmlformats.org/drawingml/2006/main">
            <a:ext uri="{FF2B5EF4-FFF2-40B4-BE49-F238E27FC236}">
              <a16:creationId xmlns:a16="http://schemas.microsoft.com/office/drawing/2014/main" id="{C0A1F4B2-7A12-1BFA-CEAE-9210502DE7A9}"/>
            </a:ext>
          </a:extLst>
        </cdr:cNvPr>
        <cdr:cNvSpPr/>
      </cdr:nvSpPr>
      <cdr:spPr>
        <a:xfrm xmlns:a="http://schemas.openxmlformats.org/drawingml/2006/main">
          <a:off x="5334000" y="4021137"/>
          <a:ext cx="2580968" cy="838200"/>
        </a:xfrm>
        <a:prstGeom xmlns:a="http://schemas.openxmlformats.org/drawingml/2006/main" prst="rect">
          <a:avLst/>
        </a:prstGeom>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en-US" kern="1200" dirty="0"/>
            <a:t>4. ONSC-ECRS(OECA)/ONSC-RRS(ORRA) is recalled  when frequency has recovered above 59.98 Hz</a:t>
          </a:r>
        </a:p>
      </cdr:txBody>
    </cdr:sp>
  </cdr:relSizeAnchor>
  <cdr:relSizeAnchor xmlns:cdr="http://schemas.openxmlformats.org/drawingml/2006/chartDrawing">
    <cdr:from>
      <cdr:x>0.65179</cdr:x>
      <cdr:y>0.2373</cdr:y>
    </cdr:from>
    <cdr:to>
      <cdr:x>0.96429</cdr:x>
      <cdr:y>0.34263</cdr:y>
    </cdr:to>
    <cdr:sp macro="" textlink="">
      <cdr:nvSpPr>
        <cdr:cNvPr id="4" name="Rectangle 3">
          <a:extLst xmlns:a="http://schemas.openxmlformats.org/drawingml/2006/main">
            <a:ext uri="{FF2B5EF4-FFF2-40B4-BE49-F238E27FC236}">
              <a16:creationId xmlns:a16="http://schemas.microsoft.com/office/drawing/2014/main" id="{A7813C03-850C-4F52-BF9B-6BD2079DE2E8}"/>
            </a:ext>
          </a:extLst>
        </cdr:cNvPr>
        <cdr:cNvSpPr/>
      </cdr:nvSpPr>
      <cdr:spPr>
        <a:xfrm xmlns:a="http://schemas.openxmlformats.org/drawingml/2006/main">
          <a:off x="5562600" y="1201737"/>
          <a:ext cx="2667000" cy="533399"/>
        </a:xfrm>
        <a:prstGeom xmlns:a="http://schemas.openxmlformats.org/drawingml/2006/main" prst="rect">
          <a:avLst/>
        </a:prstGeom>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en-US" kern="1200" dirty="0"/>
            <a:t>5. The Resource stops providing ONSC response and ramps down</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10/22/2025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10/22/2025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chemeClr val="bg1"/>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dirty="0">
                <a:solidFill>
                  <a:prstClr val="black">
                    <a:tint val="75000"/>
                  </a:prstClr>
                </a:solidFill>
              </a:rPr>
              <a:t>Footer text goes here.</a:t>
            </a:r>
          </a:p>
        </p:txBody>
      </p:sp>
      <p:sp>
        <p:nvSpPr>
          <p:cNvPr id="7" name="Slide Number Placeholder 5"/>
          <p:cNvSpPr>
            <a:spLocks noGrp="1"/>
          </p:cNvSpPr>
          <p:nvPr>
            <p:ph type="sldNum" sz="quarter" idx="4"/>
          </p:nvPr>
        </p:nvSpPr>
        <p:spPr>
          <a:xfrm>
            <a:off x="8229600" y="6569075"/>
            <a:ext cx="457200" cy="212725"/>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8" name="Straight Connector 7"/>
          <p:cNvCxnSpPr/>
          <p:nvPr userDrawn="1"/>
        </p:nvCxnSpPr>
        <p:spPr>
          <a:xfrm>
            <a:off x="1428750" y="2625326"/>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1428750" y="4232673"/>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0" name="Content Placeholder 2"/>
          <p:cNvSpPr>
            <a:spLocks noGrp="1"/>
          </p:cNvSpPr>
          <p:nvPr>
            <p:ph idx="16"/>
          </p:nvPr>
        </p:nvSpPr>
        <p:spPr>
          <a:xfrm>
            <a:off x="1428750" y="2895600"/>
            <a:ext cx="6286500" cy="990600"/>
          </a:xfrm>
          <a:prstGeom prst="rect">
            <a:avLst/>
          </a:prstGeom>
        </p:spPr>
        <p:txBody>
          <a:bodyPr/>
          <a:lstStyle>
            <a:lvl1pPr marL="0" indent="0" algn="ctr">
              <a:buNone/>
              <a:defRPr sz="3200" b="1" cap="small"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p:txBody>
      </p:sp>
    </p:spTree>
    <p:extLst>
      <p:ext uri="{BB962C8B-B14F-4D97-AF65-F5344CB8AC3E}">
        <p14:creationId xmlns:p14="http://schemas.microsoft.com/office/powerpoint/2010/main" val="34898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855406"/>
            <a:ext cx="853440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lvl1pPr algn="ctr">
              <a:defRPr sz="900">
                <a:solidFill>
                  <a:schemeClr val="bg1"/>
                </a:solidFill>
              </a:defRPr>
            </a:lvl1pPr>
          </a:lstStyle>
          <a:p>
            <a:fld id="{1D93BD3E-1E9A-4970-A6F7-E7AC52762E0C}"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328340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solidFill>
                  <a:schemeClr val="bg1"/>
                </a:solidFill>
              </a:defRPr>
            </a:lvl1pPr>
          </a:lstStyle>
          <a:p>
            <a:fld id="{CDB75BAC-74D7-43DA-9DE7-3912ED22B407}" type="slidenum">
              <a:rPr lang="en-US" smtClean="0">
                <a:solidFill>
                  <a:srgbClr val="FFFFFF"/>
                </a:solidFill>
              </a:rPr>
              <a:pPr/>
              <a:t>‹#›</a:t>
            </a:fld>
            <a:endParaRPr lang="en-US" dirty="0">
              <a:solidFill>
                <a:srgbClr val="FFFFFF"/>
              </a:solidFill>
            </a:endParaRP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p:cNvSpPr>
            <a:spLocks noGrp="1"/>
          </p:cNvSpPr>
          <p:nvPr>
            <p:ph idx="13"/>
          </p:nvPr>
        </p:nvSpPr>
        <p:spPr>
          <a:xfrm>
            <a:off x="4636008" y="86334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2"/>
          <p:cNvSpPr>
            <a:spLocks noGrp="1"/>
          </p:cNvSpPr>
          <p:nvPr>
            <p:ph idx="1"/>
          </p:nvPr>
        </p:nvSpPr>
        <p:spPr>
          <a:xfrm>
            <a:off x="304800" y="85540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a:t>Click to edit Master title style</a:t>
            </a:r>
          </a:p>
        </p:txBody>
      </p:sp>
      <p:sp>
        <p:nvSpPr>
          <p:cNvPr id="13" name="Footer Placeholder 4"/>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spTree>
    <p:extLst>
      <p:ext uri="{BB962C8B-B14F-4D97-AF65-F5344CB8AC3E}">
        <p14:creationId xmlns:p14="http://schemas.microsoft.com/office/powerpoint/2010/main" val="3694504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lvl1pPr>
              <a:defRPr>
                <a:solidFill>
                  <a:schemeClr val="bg1"/>
                </a:solidFill>
              </a:defRPr>
            </a:lvl1pPr>
          </a:lstStyle>
          <a:p>
            <a:fld id="{0E7085C4-D6A8-46D9-A1BA-F87C2DEFFCDB}" type="slidenum">
              <a:rPr lang="en-US" smtClean="0">
                <a:solidFill>
                  <a:srgbClr val="FFFFFF"/>
                </a:solidFill>
              </a:rPr>
              <a:pPr/>
              <a:t>‹#›</a:t>
            </a:fld>
            <a:endParaRPr lang="en-US" dirty="0">
              <a:solidFill>
                <a:srgbClr val="FFFFFF"/>
              </a:solidFill>
            </a:endParaRPr>
          </a:p>
        </p:txBody>
      </p:sp>
      <p:sp>
        <p:nvSpPr>
          <p:cNvPr id="10" name="Rectangle 9"/>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11" name="Straight Connector 10"/>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3"/>
          </p:nvPr>
        </p:nvSpPr>
        <p:spPr>
          <a:xfrm>
            <a:off x="4636008" y="1695200"/>
            <a:ext cx="4206240" cy="423277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
          <p:cNvSpPr>
            <a:spLocks noGrp="1"/>
          </p:cNvSpPr>
          <p:nvPr>
            <p:ph idx="14"/>
          </p:nvPr>
        </p:nvSpPr>
        <p:spPr>
          <a:xfrm>
            <a:off x="304800" y="1695200"/>
            <a:ext cx="4206240" cy="422483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p:cNvSpPr>
            <a:spLocks noGrp="1"/>
          </p:cNvSpPr>
          <p:nvPr>
            <p:ph idx="15"/>
          </p:nvPr>
        </p:nvSpPr>
        <p:spPr>
          <a:xfrm>
            <a:off x="4636008" y="863347"/>
            <a:ext cx="4206240" cy="730506"/>
          </a:xfrm>
          <a:prstGeom prst="rect">
            <a:avLst/>
          </a:prstGeom>
        </p:spPr>
        <p:txBody>
          <a:bodyPr/>
          <a:lstStyle>
            <a:lvl1pPr marL="0" marR="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marL="0" marR="0" lvl="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a:t>Click to edit Master text styles</a:t>
            </a:r>
          </a:p>
        </p:txBody>
      </p:sp>
      <p:sp>
        <p:nvSpPr>
          <p:cNvPr id="16" name="Content Placeholder 2"/>
          <p:cNvSpPr>
            <a:spLocks noGrp="1"/>
          </p:cNvSpPr>
          <p:nvPr>
            <p:ph idx="16"/>
          </p:nvPr>
        </p:nvSpPr>
        <p:spPr>
          <a:xfrm>
            <a:off x="304800" y="855407"/>
            <a:ext cx="4206240" cy="730506"/>
          </a:xfrm>
          <a:prstGeom prst="rect">
            <a:avLst/>
          </a:prstGeom>
        </p:spPr>
        <p:txBody>
          <a:bodyPr/>
          <a:lstStyle>
            <a:lvl1pPr marL="0" indent="0">
              <a:buNone/>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p:txBody>
      </p:sp>
      <p:sp>
        <p:nvSpPr>
          <p:cNvPr id="17" name="Footer Placeholder 4"/>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sp>
        <p:nvSpPr>
          <p:cNvPr id="18"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a:t>Click to edit Master title style</a:t>
            </a:r>
          </a:p>
        </p:txBody>
      </p:sp>
    </p:spTree>
    <p:extLst>
      <p:ext uri="{BB962C8B-B14F-4D97-AF65-F5344CB8AC3E}">
        <p14:creationId xmlns:p14="http://schemas.microsoft.com/office/powerpoint/2010/main" val="3130288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Bullets">
    <p:spTree>
      <p:nvGrpSpPr>
        <p:cNvPr id="1" name=""/>
        <p:cNvGrpSpPr/>
        <p:nvPr/>
      </p:nvGrpSpPr>
      <p:grpSpPr>
        <a:xfrm>
          <a:off x="0" y="0"/>
          <a:ext cx="0" cy="0"/>
          <a:chOff x="0" y="0"/>
          <a:chExt cx="0" cy="0"/>
        </a:xfrm>
      </p:grpSpPr>
      <p:sp>
        <p:nvSpPr>
          <p:cNvPr id="5" name="Rectangle 4"/>
          <p:cNvSpPr/>
          <p:nvPr userDrawn="1"/>
        </p:nvSpPr>
        <p:spPr>
          <a:xfrm>
            <a:off x="2814561" y="266304"/>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6" name="Straight Connector 5"/>
          <p:cNvCxnSpPr/>
          <p:nvPr userDrawn="1"/>
        </p:nvCxnSpPr>
        <p:spPr>
          <a:xfrm>
            <a:off x="2814561" y="266304"/>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userDrawn="1"/>
        </p:nvSpPr>
        <p:spPr>
          <a:xfrm>
            <a:off x="2898648" y="243682"/>
            <a:ext cx="6016752" cy="518318"/>
          </a:xfrm>
          <a:prstGeom prst="rect">
            <a:avLst/>
          </a:prstGeom>
        </p:spPr>
        <p:txBody>
          <a:bodyPr/>
          <a:lstStyle>
            <a:lvl1pPr algn="l" defTabSz="685800" rtl="0" eaLnBrk="1" latinLnBrk="0" hangingPunct="1">
              <a:spcBef>
                <a:spcPct val="0"/>
              </a:spcBef>
              <a:buNone/>
              <a:defRPr sz="3200" b="1" kern="1200">
                <a:solidFill>
                  <a:schemeClr val="accent1"/>
                </a:solidFill>
                <a:latin typeface="+mj-lt"/>
                <a:ea typeface="+mj-ea"/>
                <a:cs typeface="+mj-cs"/>
              </a:defRPr>
            </a:lvl1pPr>
          </a:lstStyle>
          <a:p>
            <a:r>
              <a:rPr lang="en-US" dirty="0">
                <a:solidFill>
                  <a:srgbClr val="00ACC8"/>
                </a:solidFill>
              </a:rPr>
              <a:t>Click to edit Master title style</a:t>
            </a:r>
          </a:p>
        </p:txBody>
      </p:sp>
      <p:sp>
        <p:nvSpPr>
          <p:cNvPr id="8" name="Content Placeholder 2"/>
          <p:cNvSpPr>
            <a:spLocks noGrp="1"/>
          </p:cNvSpPr>
          <p:nvPr>
            <p:ph idx="13"/>
          </p:nvPr>
        </p:nvSpPr>
        <p:spPr>
          <a:xfrm>
            <a:off x="301752" y="859536"/>
            <a:ext cx="8531352" cy="5065776"/>
          </a:xfrm>
          <a:prstGeom prst="rect">
            <a:avLst/>
          </a:prstGeom>
        </p:spPr>
        <p:txBody>
          <a:bodyPr/>
          <a:lstStyle>
            <a:lvl1pPr>
              <a:defRPr sz="1800" baseline="0">
                <a:solidFill>
                  <a:schemeClr val="tx2"/>
                </a:solidFill>
              </a:defRPr>
            </a:lvl1pPr>
            <a:lvl2pPr marL="557213" indent="-214313">
              <a:buClr>
                <a:schemeClr val="accent1"/>
              </a:buClr>
              <a:buFont typeface="Wingdings" panose="05000000000000000000" pitchFamily="2" charset="2"/>
              <a:buChar char="§"/>
              <a:defRPr sz="1800" baseline="0">
                <a:solidFill>
                  <a:schemeClr val="tx2"/>
                </a:solidFill>
              </a:defRPr>
            </a:lvl2pPr>
            <a:lvl3pPr marL="857250" indent="-171450">
              <a:buClr>
                <a:schemeClr val="tx2"/>
              </a:buClr>
              <a:buFont typeface="Courier New" panose="02070309020205020404" pitchFamily="49" charset="0"/>
              <a:buChar char="o"/>
              <a:defRPr sz="1600" baseline="0">
                <a:solidFill>
                  <a:schemeClr val="tx2"/>
                </a:solidFill>
              </a:defRPr>
            </a:lvl3pPr>
            <a:lvl4pPr>
              <a:buClr>
                <a:schemeClr val="accent1"/>
              </a:buCl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070365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3.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dirty="0">
                <a:solidFill>
                  <a:prstClr val="black">
                    <a:tint val="75000"/>
                  </a:prstClr>
                </a:solidFill>
              </a:rPr>
              <a:t>Footer text goes here.</a:t>
            </a:r>
          </a:p>
        </p:txBody>
      </p:sp>
      <p:sp>
        <p:nvSpPr>
          <p:cNvPr id="6" name="Slide Number Placeholder 5"/>
          <p:cNvSpPr>
            <a:spLocks noGrp="1"/>
          </p:cNvSpPr>
          <p:nvPr>
            <p:ph type="sldNum" sz="quarter" idx="4"/>
          </p:nvPr>
        </p:nvSpPr>
        <p:spPr>
          <a:xfrm>
            <a:off x="8207477" y="6561137"/>
            <a:ext cx="457200" cy="220663"/>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2"/>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6" y="6553201"/>
            <a:ext cx="707325" cy="207749"/>
          </a:xfrm>
          <a:prstGeom prst="rect">
            <a:avLst/>
          </a:prstGeom>
          <a:noFill/>
        </p:spPr>
        <p:txBody>
          <a:bodyPr wrap="square" rtlCol="0">
            <a:spAutoFit/>
          </a:bodyPr>
          <a:lstStyle/>
          <a:p>
            <a:r>
              <a:rPr lang="en-US" sz="750" b="1" dirty="0">
                <a:solidFill>
                  <a:srgbClr val="5B6770"/>
                </a:solidFill>
              </a:rPr>
              <a:t>PUBLIC</a:t>
            </a:r>
          </a:p>
        </p:txBody>
      </p:sp>
      <p:sp>
        <p:nvSpPr>
          <p:cNvPr id="11" name="Slide Number Placeholder 8"/>
          <p:cNvSpPr txBox="1">
            <a:spLocks/>
          </p:cNvSpPr>
          <p:nvPr userDrawn="1"/>
        </p:nvSpPr>
        <p:spPr>
          <a:xfrm>
            <a:off x="8664677" y="6561137"/>
            <a:ext cx="387883" cy="2127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E7085C4-D6A8-46D9-A1BA-F87C2DEFFCDB}" type="slidenum">
              <a:rPr lang="en-US" sz="900" smtClean="0">
                <a:solidFill>
                  <a:srgbClr val="FFFFFF">
                    <a:lumMod val="75000"/>
                  </a:srgbClr>
                </a:solidFill>
              </a:rPr>
              <a:pPr/>
              <a:t>‹#›</a:t>
            </a:fld>
            <a:endParaRPr lang="en-US" sz="900" dirty="0">
              <a:solidFill>
                <a:srgbClr val="FFFFFF">
                  <a:lumMod val="75000"/>
                </a:srgbClr>
              </a:solidFill>
            </a:endParaRPr>
          </a:p>
        </p:txBody>
      </p:sp>
    </p:spTree>
    <p:extLst>
      <p:ext uri="{BB962C8B-B14F-4D97-AF65-F5344CB8AC3E}">
        <p14:creationId xmlns:p14="http://schemas.microsoft.com/office/powerpoint/2010/main" val="1533663247"/>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p:hf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05561"/>
            <a:ext cx="5257800" cy="2215991"/>
          </a:xfrm>
          <a:prstGeom prst="rect">
            <a:avLst/>
          </a:prstGeom>
          <a:noFill/>
        </p:spPr>
        <p:txBody>
          <a:bodyPr wrap="square" rtlCol="0">
            <a:spAutoFit/>
          </a:bodyPr>
          <a:lstStyle/>
          <a:p>
            <a:r>
              <a:rPr lang="en-US" sz="2400" b="1">
                <a:solidFill>
                  <a:schemeClr val="tx2"/>
                </a:solidFill>
              </a:rPr>
              <a:t>RTC+B - FFR </a:t>
            </a:r>
            <a:r>
              <a:rPr lang="en-US" sz="2400" b="1" dirty="0">
                <a:solidFill>
                  <a:schemeClr val="tx2"/>
                </a:solidFill>
              </a:rPr>
              <a:t>and ONSC Resources Deployment/Recall</a:t>
            </a:r>
            <a:endParaRPr lang="en-US" dirty="0">
              <a:solidFill>
                <a:schemeClr val="tx2"/>
              </a:solidFill>
            </a:endParaRPr>
          </a:p>
          <a:p>
            <a:endParaRPr lang="en-US" dirty="0">
              <a:solidFill>
                <a:schemeClr val="tx2"/>
              </a:solidFill>
            </a:endParaRPr>
          </a:p>
          <a:p>
            <a:r>
              <a:rPr lang="en-US" dirty="0">
                <a:solidFill>
                  <a:schemeClr val="tx2"/>
                </a:solidFill>
              </a:rPr>
              <a:t>ERCOT Staff</a:t>
            </a:r>
          </a:p>
          <a:p>
            <a:endParaRPr lang="en-US" dirty="0">
              <a:solidFill>
                <a:schemeClr val="tx2"/>
              </a:solidFill>
            </a:endParaRPr>
          </a:p>
          <a:p>
            <a:r>
              <a:rPr lang="en-US" dirty="0">
                <a:solidFill>
                  <a:schemeClr val="tx2"/>
                </a:solidFill>
              </a:rPr>
              <a:t>October 23, 2025</a:t>
            </a:r>
          </a:p>
          <a:p>
            <a:r>
              <a:rPr lang="en-US" dirty="0">
                <a:solidFill>
                  <a:schemeClr val="tx2"/>
                </a:solidFill>
              </a:rPr>
              <a:t>TWG</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4CA4B-26A9-D6A7-3032-4C8D2726E8B1}"/>
              </a:ext>
            </a:extLst>
          </p:cNvPr>
          <p:cNvSpPr>
            <a:spLocks noGrp="1"/>
          </p:cNvSpPr>
          <p:nvPr>
            <p:ph type="title"/>
          </p:nvPr>
        </p:nvSpPr>
        <p:spPr/>
        <p:txBody>
          <a:bodyPr/>
          <a:lstStyle/>
          <a:p>
            <a:r>
              <a:rPr lang="en-US" dirty="0"/>
              <a:t>FFR – Automatic Deployment </a:t>
            </a:r>
          </a:p>
        </p:txBody>
      </p:sp>
      <p:sp>
        <p:nvSpPr>
          <p:cNvPr id="4" name="Slide Number Placeholder 3">
            <a:extLst>
              <a:ext uri="{FF2B5EF4-FFF2-40B4-BE49-F238E27FC236}">
                <a16:creationId xmlns:a16="http://schemas.microsoft.com/office/drawing/2014/main" id="{249A3B14-05FD-D513-B07F-51BC4A4A7F1B}"/>
              </a:ext>
            </a:extLst>
          </p:cNvPr>
          <p:cNvSpPr>
            <a:spLocks noGrp="1"/>
          </p:cNvSpPr>
          <p:nvPr>
            <p:ph type="sldNum" sz="quarter" idx="4"/>
          </p:nvPr>
        </p:nvSpPr>
        <p:spPr/>
        <p:txBody>
          <a:bodyPr/>
          <a:lstStyle/>
          <a:p>
            <a:fld id="{1D93BD3E-1E9A-4970-A6F7-E7AC52762E0C}" type="slidenum">
              <a:rPr lang="en-US" smtClean="0"/>
              <a:pPr/>
              <a:t>10</a:t>
            </a:fld>
            <a:endParaRPr lang="en-US"/>
          </a:p>
        </p:txBody>
      </p:sp>
      <p:graphicFrame>
        <p:nvGraphicFramePr>
          <p:cNvPr id="5" name="Content Placeholder 9">
            <a:extLst>
              <a:ext uri="{FF2B5EF4-FFF2-40B4-BE49-F238E27FC236}">
                <a16:creationId xmlns:a16="http://schemas.microsoft.com/office/drawing/2014/main" id="{0D47B2BB-2CB8-6F52-8BCB-D6E7DF041AF2}"/>
              </a:ext>
            </a:extLst>
          </p:cNvPr>
          <p:cNvGraphicFramePr>
            <a:graphicFrameLocks noGrp="1"/>
          </p:cNvGraphicFramePr>
          <p:nvPr>
            <p:ph idx="1"/>
          </p:nvPr>
        </p:nvGraphicFramePr>
        <p:xfrm>
          <a:off x="304800" y="990600"/>
          <a:ext cx="8534400" cy="5053013"/>
        </p:xfrm>
        <a:graphic>
          <a:graphicData uri="http://schemas.openxmlformats.org/drawingml/2006/chart">
            <c:chart xmlns:c="http://schemas.openxmlformats.org/drawingml/2006/chart" xmlns:r="http://schemas.openxmlformats.org/officeDocument/2006/relationships" r:id="rId2"/>
          </a:graphicData>
        </a:graphic>
      </p:graphicFrame>
      <p:cxnSp>
        <p:nvCxnSpPr>
          <p:cNvPr id="8" name="Straight Connector 7">
            <a:extLst>
              <a:ext uri="{FF2B5EF4-FFF2-40B4-BE49-F238E27FC236}">
                <a16:creationId xmlns:a16="http://schemas.microsoft.com/office/drawing/2014/main" id="{D11C4ABD-2254-A624-3E8D-F808E9758103}"/>
              </a:ext>
            </a:extLst>
          </p:cNvPr>
          <p:cNvCxnSpPr/>
          <p:nvPr/>
        </p:nvCxnSpPr>
        <p:spPr>
          <a:xfrm>
            <a:off x="4876800" y="2209800"/>
            <a:ext cx="0" cy="365760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4" name="Rectangle 13">
            <a:extLst>
              <a:ext uri="{FF2B5EF4-FFF2-40B4-BE49-F238E27FC236}">
                <a16:creationId xmlns:a16="http://schemas.microsoft.com/office/drawing/2014/main" id="{36B42A9E-2725-8F3C-77C1-FAFC650D95A9}"/>
              </a:ext>
            </a:extLst>
          </p:cNvPr>
          <p:cNvSpPr/>
          <p:nvPr/>
        </p:nvSpPr>
        <p:spPr>
          <a:xfrm>
            <a:off x="3048007" y="4267200"/>
            <a:ext cx="1600192"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8. SCED runs 1-min after FFR is Recalled</a:t>
            </a:r>
          </a:p>
        </p:txBody>
      </p:sp>
      <p:cxnSp>
        <p:nvCxnSpPr>
          <p:cNvPr id="18" name="Straight Arrow Connector 17">
            <a:extLst>
              <a:ext uri="{FF2B5EF4-FFF2-40B4-BE49-F238E27FC236}">
                <a16:creationId xmlns:a16="http://schemas.microsoft.com/office/drawing/2014/main" id="{DF24C8C3-9050-6F41-2E3E-604C24397BA4}"/>
              </a:ext>
            </a:extLst>
          </p:cNvPr>
          <p:cNvCxnSpPr/>
          <p:nvPr/>
        </p:nvCxnSpPr>
        <p:spPr>
          <a:xfrm flipH="1">
            <a:off x="4648199" y="3886200"/>
            <a:ext cx="228601" cy="3810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714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0"/>
            <a:ext cx="8229600" cy="1905000"/>
          </a:xfrm>
        </p:spPr>
        <p:txBody>
          <a:bodyPr/>
          <a:lstStyle/>
          <a:p>
            <a:pPr algn="ctr"/>
            <a:r>
              <a:rPr lang="en-US" sz="3600" dirty="0"/>
              <a:t>Manual Deployment of FFR</a:t>
            </a:r>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Tree>
    <p:extLst>
      <p:ext uri="{BB962C8B-B14F-4D97-AF65-F5344CB8AC3E}">
        <p14:creationId xmlns:p14="http://schemas.microsoft.com/office/powerpoint/2010/main" val="8103684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5D541-20D8-59BA-18F2-5C1BE04B99A1}"/>
              </a:ext>
            </a:extLst>
          </p:cNvPr>
          <p:cNvSpPr>
            <a:spLocks noGrp="1"/>
          </p:cNvSpPr>
          <p:nvPr>
            <p:ph type="title"/>
          </p:nvPr>
        </p:nvSpPr>
        <p:spPr/>
        <p:txBody>
          <a:bodyPr/>
          <a:lstStyle/>
          <a:p>
            <a:r>
              <a:rPr lang="en-US" dirty="0"/>
              <a:t>FFR – Manual Deployment </a:t>
            </a:r>
          </a:p>
        </p:txBody>
      </p:sp>
      <p:sp>
        <p:nvSpPr>
          <p:cNvPr id="4" name="Slide Number Placeholder 3">
            <a:extLst>
              <a:ext uri="{FF2B5EF4-FFF2-40B4-BE49-F238E27FC236}">
                <a16:creationId xmlns:a16="http://schemas.microsoft.com/office/drawing/2014/main" id="{C6F26CB9-1D89-7109-F8A0-5D2E382D2292}"/>
              </a:ext>
            </a:extLst>
          </p:cNvPr>
          <p:cNvSpPr>
            <a:spLocks noGrp="1"/>
          </p:cNvSpPr>
          <p:nvPr>
            <p:ph type="sldNum" sz="quarter" idx="4"/>
          </p:nvPr>
        </p:nvSpPr>
        <p:spPr/>
        <p:txBody>
          <a:bodyPr/>
          <a:lstStyle/>
          <a:p>
            <a:fld id="{1D93BD3E-1E9A-4970-A6F7-E7AC52762E0C}" type="slidenum">
              <a:rPr lang="en-US" smtClean="0"/>
              <a:pPr/>
              <a:t>12</a:t>
            </a:fld>
            <a:endParaRPr lang="en-US"/>
          </a:p>
        </p:txBody>
      </p:sp>
      <p:graphicFrame>
        <p:nvGraphicFramePr>
          <p:cNvPr id="5" name="Content Placeholder 4">
            <a:extLst>
              <a:ext uri="{FF2B5EF4-FFF2-40B4-BE49-F238E27FC236}">
                <a16:creationId xmlns:a16="http://schemas.microsoft.com/office/drawing/2014/main" id="{ECD866F4-6680-4BC3-AA7A-4AB600C5BCA0}"/>
              </a:ext>
            </a:extLst>
          </p:cNvPr>
          <p:cNvGraphicFramePr>
            <a:graphicFrameLocks noGrp="1"/>
          </p:cNvGraphicFramePr>
          <p:nvPr>
            <p:ph idx="1"/>
            <p:extLst>
              <p:ext uri="{D42A27DB-BD31-4B8C-83A1-F6EECF244321}">
                <p14:modId xmlns:p14="http://schemas.microsoft.com/office/powerpoint/2010/main" val="2799897894"/>
              </p:ext>
            </p:extLst>
          </p:nvPr>
        </p:nvGraphicFramePr>
        <p:xfrm>
          <a:off x="304800" y="902493"/>
          <a:ext cx="8534400" cy="5053013"/>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a:extLst>
              <a:ext uri="{FF2B5EF4-FFF2-40B4-BE49-F238E27FC236}">
                <a16:creationId xmlns:a16="http://schemas.microsoft.com/office/drawing/2014/main" id="{6334956F-A2F6-11B5-AD95-5646B192B8A6}"/>
              </a:ext>
            </a:extLst>
          </p:cNvPr>
          <p:cNvSpPr/>
          <p:nvPr/>
        </p:nvSpPr>
        <p:spPr>
          <a:xfrm>
            <a:off x="2819400" y="5105400"/>
            <a:ext cx="2971800" cy="6858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1. FFAC is set to True when FFR is manually deployed by ERCOT</a:t>
            </a:r>
          </a:p>
        </p:txBody>
      </p:sp>
      <p:cxnSp>
        <p:nvCxnSpPr>
          <p:cNvPr id="8" name="Straight Arrow Connector 7">
            <a:extLst>
              <a:ext uri="{FF2B5EF4-FFF2-40B4-BE49-F238E27FC236}">
                <a16:creationId xmlns:a16="http://schemas.microsoft.com/office/drawing/2014/main" id="{408E726D-03E3-0ED8-7DAF-1F5D453F5409}"/>
              </a:ext>
            </a:extLst>
          </p:cNvPr>
          <p:cNvCxnSpPr/>
          <p:nvPr/>
        </p:nvCxnSpPr>
        <p:spPr>
          <a:xfrm>
            <a:off x="1981200" y="5562600"/>
            <a:ext cx="8382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6380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ECADE-4CC8-9B76-0B83-CDE2F0093934}"/>
              </a:ext>
            </a:extLst>
          </p:cNvPr>
          <p:cNvSpPr>
            <a:spLocks noGrp="1"/>
          </p:cNvSpPr>
          <p:nvPr>
            <p:ph type="title"/>
          </p:nvPr>
        </p:nvSpPr>
        <p:spPr/>
        <p:txBody>
          <a:bodyPr/>
          <a:lstStyle/>
          <a:p>
            <a:r>
              <a:rPr lang="en-US" dirty="0"/>
              <a:t>FFR – Manual Deployment</a:t>
            </a:r>
          </a:p>
        </p:txBody>
      </p:sp>
      <p:sp>
        <p:nvSpPr>
          <p:cNvPr id="4" name="Slide Number Placeholder 3">
            <a:extLst>
              <a:ext uri="{FF2B5EF4-FFF2-40B4-BE49-F238E27FC236}">
                <a16:creationId xmlns:a16="http://schemas.microsoft.com/office/drawing/2014/main" id="{1C84920E-7161-243A-A06A-AA856B08D7C9}"/>
              </a:ext>
            </a:extLst>
          </p:cNvPr>
          <p:cNvSpPr>
            <a:spLocks noGrp="1"/>
          </p:cNvSpPr>
          <p:nvPr>
            <p:ph type="sldNum" sz="quarter" idx="4"/>
          </p:nvPr>
        </p:nvSpPr>
        <p:spPr/>
        <p:txBody>
          <a:bodyPr/>
          <a:lstStyle/>
          <a:p>
            <a:fld id="{1D93BD3E-1E9A-4970-A6F7-E7AC52762E0C}" type="slidenum">
              <a:rPr lang="en-US" smtClean="0"/>
              <a:pPr/>
              <a:t>13</a:t>
            </a:fld>
            <a:endParaRPr lang="en-US"/>
          </a:p>
        </p:txBody>
      </p:sp>
      <p:graphicFrame>
        <p:nvGraphicFramePr>
          <p:cNvPr id="5" name="Content Placeholder 4">
            <a:extLst>
              <a:ext uri="{FF2B5EF4-FFF2-40B4-BE49-F238E27FC236}">
                <a16:creationId xmlns:a16="http://schemas.microsoft.com/office/drawing/2014/main" id="{ECD866F4-6680-4BC3-AA7A-4AB600C5BCA0}"/>
              </a:ext>
            </a:extLst>
          </p:cNvPr>
          <p:cNvGraphicFramePr>
            <a:graphicFrameLocks noGrp="1"/>
          </p:cNvGraphicFramePr>
          <p:nvPr>
            <p:ph idx="1"/>
          </p:nvPr>
        </p:nvGraphicFramePr>
        <p:xfrm>
          <a:off x="304800" y="990600"/>
          <a:ext cx="8534400" cy="5053013"/>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a:extLst>
              <a:ext uri="{FF2B5EF4-FFF2-40B4-BE49-F238E27FC236}">
                <a16:creationId xmlns:a16="http://schemas.microsoft.com/office/drawing/2014/main" id="{177ACAB1-90EC-4A32-56AA-8BB4D658F21C}"/>
              </a:ext>
            </a:extLst>
          </p:cNvPr>
          <p:cNvSpPr/>
          <p:nvPr/>
        </p:nvSpPr>
        <p:spPr>
          <a:xfrm>
            <a:off x="4343400" y="1828800"/>
            <a:ext cx="4191000" cy="4038600"/>
          </a:xfrm>
          <a:prstGeom prst="rect">
            <a:avLst/>
          </a:prstGeom>
          <a:solidFill>
            <a:schemeClr val="bg2">
              <a:alpha val="9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1" latinLnBrk="0" hangingPunct="1">
              <a:defRPr sz="1800" kern="1200">
                <a:solidFill>
                  <a:schemeClr val="lt1"/>
                </a:solidFill>
                <a:latin typeface="+mn-lt"/>
                <a:ea typeface="+mn-ea"/>
                <a:cs typeface="+mn-cs"/>
              </a:defRPr>
            </a:lvl1pPr>
            <a:lvl2pPr marL="457200" indent="0" algn="l" defTabSz="914400" rtl="0" eaLnBrk="1" latinLnBrk="0" hangingPunct="1">
              <a:defRPr sz="1800" kern="1200">
                <a:solidFill>
                  <a:schemeClr val="lt1"/>
                </a:solidFill>
                <a:latin typeface="+mn-lt"/>
                <a:ea typeface="+mn-ea"/>
                <a:cs typeface="+mn-cs"/>
              </a:defRPr>
            </a:lvl2pPr>
            <a:lvl3pPr marL="914400" indent="0" algn="l" defTabSz="914400" rtl="0" eaLnBrk="1" latinLnBrk="0" hangingPunct="1">
              <a:defRPr sz="1800" kern="1200">
                <a:solidFill>
                  <a:schemeClr val="lt1"/>
                </a:solidFill>
                <a:latin typeface="+mn-lt"/>
                <a:ea typeface="+mn-ea"/>
                <a:cs typeface="+mn-cs"/>
              </a:defRPr>
            </a:lvl3pPr>
            <a:lvl4pPr marL="1371600" indent="0" algn="l" defTabSz="914400" rtl="0" eaLnBrk="1" latinLnBrk="0" hangingPunct="1">
              <a:defRPr sz="1800" kern="1200">
                <a:solidFill>
                  <a:schemeClr val="lt1"/>
                </a:solidFill>
                <a:latin typeface="+mn-lt"/>
                <a:ea typeface="+mn-ea"/>
                <a:cs typeface="+mn-cs"/>
              </a:defRPr>
            </a:lvl4pPr>
            <a:lvl5pPr marL="1828800" indent="0" algn="l" defTabSz="914400" rtl="0" eaLnBrk="1" latinLnBrk="0" hangingPunct="1">
              <a:defRPr sz="1800" kern="1200">
                <a:solidFill>
                  <a:schemeClr val="lt1"/>
                </a:solidFill>
                <a:latin typeface="+mn-lt"/>
                <a:ea typeface="+mn-ea"/>
                <a:cs typeface="+mn-cs"/>
              </a:defRPr>
            </a:lvl5pPr>
            <a:lvl6pPr marL="2286000" indent="0" algn="l" defTabSz="914400" rtl="0" eaLnBrk="1" latinLnBrk="0" hangingPunct="1">
              <a:defRPr sz="1800" kern="1200">
                <a:solidFill>
                  <a:schemeClr val="lt1"/>
                </a:solidFill>
                <a:latin typeface="+mn-lt"/>
                <a:ea typeface="+mn-ea"/>
                <a:cs typeface="+mn-cs"/>
              </a:defRPr>
            </a:lvl6pPr>
            <a:lvl7pPr marL="2743200" indent="0" algn="l" defTabSz="914400" rtl="0" eaLnBrk="1" latinLnBrk="0" hangingPunct="1">
              <a:defRPr sz="1800" kern="1200">
                <a:solidFill>
                  <a:schemeClr val="lt1"/>
                </a:solidFill>
                <a:latin typeface="+mn-lt"/>
                <a:ea typeface="+mn-ea"/>
                <a:cs typeface="+mn-cs"/>
              </a:defRPr>
            </a:lvl7pPr>
            <a:lvl8pPr marL="3200400" indent="0" algn="l" defTabSz="914400" rtl="0" eaLnBrk="1" latinLnBrk="0" hangingPunct="1">
              <a:defRPr sz="1800" kern="1200">
                <a:solidFill>
                  <a:schemeClr val="lt1"/>
                </a:solidFill>
                <a:latin typeface="+mn-lt"/>
                <a:ea typeface="+mn-ea"/>
                <a:cs typeface="+mn-cs"/>
              </a:defRPr>
            </a:lvl8pPr>
            <a:lvl9pPr marL="3657600" indent="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7" name="Rectangle 6">
            <a:extLst>
              <a:ext uri="{FF2B5EF4-FFF2-40B4-BE49-F238E27FC236}">
                <a16:creationId xmlns:a16="http://schemas.microsoft.com/office/drawing/2014/main" id="{D6C8CB4A-64A6-6EED-D1AB-6F803A0A16CA}"/>
              </a:ext>
            </a:extLst>
          </p:cNvPr>
          <p:cNvSpPr/>
          <p:nvPr/>
        </p:nvSpPr>
        <p:spPr>
          <a:xfrm>
            <a:off x="5105400" y="5257800"/>
            <a:ext cx="2057400" cy="533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4.When FFR is recalled FFAC is set to False</a:t>
            </a:r>
          </a:p>
        </p:txBody>
      </p:sp>
      <p:sp>
        <p:nvSpPr>
          <p:cNvPr id="8" name="Rectangle 7">
            <a:extLst>
              <a:ext uri="{FF2B5EF4-FFF2-40B4-BE49-F238E27FC236}">
                <a16:creationId xmlns:a16="http://schemas.microsoft.com/office/drawing/2014/main" id="{454C0498-9A40-3C76-EE2D-19FF7DDB9D3B}"/>
              </a:ext>
            </a:extLst>
          </p:cNvPr>
          <p:cNvSpPr/>
          <p:nvPr/>
        </p:nvSpPr>
        <p:spPr>
          <a:xfrm>
            <a:off x="5105400" y="2133600"/>
            <a:ext cx="2209800"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5.Once FFR is recalled UDSP ramps to 0(BP=0) and Resource is expected to follow UDSP </a:t>
            </a:r>
          </a:p>
        </p:txBody>
      </p:sp>
      <p:cxnSp>
        <p:nvCxnSpPr>
          <p:cNvPr id="10" name="Straight Arrow Connector 9">
            <a:extLst>
              <a:ext uri="{FF2B5EF4-FFF2-40B4-BE49-F238E27FC236}">
                <a16:creationId xmlns:a16="http://schemas.microsoft.com/office/drawing/2014/main" id="{C1534C82-635F-AA63-D944-C20383B3E135}"/>
              </a:ext>
            </a:extLst>
          </p:cNvPr>
          <p:cNvCxnSpPr/>
          <p:nvPr/>
        </p:nvCxnSpPr>
        <p:spPr>
          <a:xfrm>
            <a:off x="4419600" y="2286000"/>
            <a:ext cx="609600" cy="7620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2" name="Straight Arrow Connector 11">
            <a:extLst>
              <a:ext uri="{FF2B5EF4-FFF2-40B4-BE49-F238E27FC236}">
                <a16:creationId xmlns:a16="http://schemas.microsoft.com/office/drawing/2014/main" id="{00665679-D49C-6789-4A44-BD9DCC9C703D}"/>
              </a:ext>
            </a:extLst>
          </p:cNvPr>
          <p:cNvCxnSpPr/>
          <p:nvPr/>
        </p:nvCxnSpPr>
        <p:spPr>
          <a:xfrm flipV="1">
            <a:off x="4191000" y="5562600"/>
            <a:ext cx="838200" cy="15240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 name="Straight Connector 2">
            <a:extLst>
              <a:ext uri="{FF2B5EF4-FFF2-40B4-BE49-F238E27FC236}">
                <a16:creationId xmlns:a16="http://schemas.microsoft.com/office/drawing/2014/main" id="{5A8BF1F9-6128-6418-EE88-C8D16331E0FE}"/>
              </a:ext>
            </a:extLst>
          </p:cNvPr>
          <p:cNvCxnSpPr/>
          <p:nvPr/>
        </p:nvCxnSpPr>
        <p:spPr>
          <a:xfrm>
            <a:off x="2514600" y="2209800"/>
            <a:ext cx="0" cy="365760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9" name="Rectangle 8">
            <a:extLst>
              <a:ext uri="{FF2B5EF4-FFF2-40B4-BE49-F238E27FC236}">
                <a16:creationId xmlns:a16="http://schemas.microsoft.com/office/drawing/2014/main" id="{22E54A5A-5BE6-F084-C75D-48975BFD0BC2}"/>
              </a:ext>
            </a:extLst>
          </p:cNvPr>
          <p:cNvSpPr/>
          <p:nvPr/>
        </p:nvSpPr>
        <p:spPr>
          <a:xfrm>
            <a:off x="5334000" y="3505200"/>
            <a:ext cx="1981200"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3.SCED runs 1-min after FFR deployment</a:t>
            </a:r>
          </a:p>
        </p:txBody>
      </p:sp>
      <p:cxnSp>
        <p:nvCxnSpPr>
          <p:cNvPr id="13" name="Straight Arrow Connector 12">
            <a:extLst>
              <a:ext uri="{FF2B5EF4-FFF2-40B4-BE49-F238E27FC236}">
                <a16:creationId xmlns:a16="http://schemas.microsoft.com/office/drawing/2014/main" id="{ADAC8AC1-3C1F-6486-9CFF-454E044E82EA}"/>
              </a:ext>
            </a:extLst>
          </p:cNvPr>
          <p:cNvCxnSpPr/>
          <p:nvPr/>
        </p:nvCxnSpPr>
        <p:spPr>
          <a:xfrm>
            <a:off x="2514600" y="3429000"/>
            <a:ext cx="2819400" cy="30480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97895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965A9-3216-663E-F76E-8B739B726EA5}"/>
              </a:ext>
            </a:extLst>
          </p:cNvPr>
          <p:cNvSpPr>
            <a:spLocks noGrp="1"/>
          </p:cNvSpPr>
          <p:nvPr>
            <p:ph type="title"/>
          </p:nvPr>
        </p:nvSpPr>
        <p:spPr/>
        <p:txBody>
          <a:bodyPr/>
          <a:lstStyle/>
          <a:p>
            <a:r>
              <a:rPr lang="en-US" dirty="0"/>
              <a:t>FFR – Manual Deployment</a:t>
            </a:r>
          </a:p>
        </p:txBody>
      </p:sp>
      <p:sp>
        <p:nvSpPr>
          <p:cNvPr id="4" name="Slide Number Placeholder 3">
            <a:extLst>
              <a:ext uri="{FF2B5EF4-FFF2-40B4-BE49-F238E27FC236}">
                <a16:creationId xmlns:a16="http://schemas.microsoft.com/office/drawing/2014/main" id="{EE164EA5-4281-1A2B-356C-B74F9041FA61}"/>
              </a:ext>
            </a:extLst>
          </p:cNvPr>
          <p:cNvSpPr>
            <a:spLocks noGrp="1"/>
          </p:cNvSpPr>
          <p:nvPr>
            <p:ph type="sldNum" sz="quarter" idx="4"/>
          </p:nvPr>
        </p:nvSpPr>
        <p:spPr/>
        <p:txBody>
          <a:bodyPr/>
          <a:lstStyle/>
          <a:p>
            <a:fld id="{1D93BD3E-1E9A-4970-A6F7-E7AC52762E0C}" type="slidenum">
              <a:rPr lang="en-US" smtClean="0"/>
              <a:pPr/>
              <a:t>14</a:t>
            </a:fld>
            <a:endParaRPr lang="en-US"/>
          </a:p>
        </p:txBody>
      </p:sp>
      <p:graphicFrame>
        <p:nvGraphicFramePr>
          <p:cNvPr id="5" name="Content Placeholder 4">
            <a:extLst>
              <a:ext uri="{FF2B5EF4-FFF2-40B4-BE49-F238E27FC236}">
                <a16:creationId xmlns:a16="http://schemas.microsoft.com/office/drawing/2014/main" id="{AFECC02E-5954-4A90-777D-7BB7F6AD017F}"/>
              </a:ext>
            </a:extLst>
          </p:cNvPr>
          <p:cNvGraphicFramePr>
            <a:graphicFrameLocks noGrp="1"/>
          </p:cNvGraphicFramePr>
          <p:nvPr>
            <p:ph idx="1"/>
            <p:extLst>
              <p:ext uri="{D42A27DB-BD31-4B8C-83A1-F6EECF244321}">
                <p14:modId xmlns:p14="http://schemas.microsoft.com/office/powerpoint/2010/main" val="3738212104"/>
              </p:ext>
            </p:extLst>
          </p:nvPr>
        </p:nvGraphicFramePr>
        <p:xfrm>
          <a:off x="304800" y="990600"/>
          <a:ext cx="8534400" cy="5053013"/>
        </p:xfrm>
        <a:graphic>
          <a:graphicData uri="http://schemas.openxmlformats.org/drawingml/2006/chart">
            <c:chart xmlns:c="http://schemas.openxmlformats.org/drawingml/2006/chart" xmlns:r="http://schemas.openxmlformats.org/officeDocument/2006/relationships" r:id="rId2"/>
          </a:graphicData>
        </a:graphic>
      </p:graphicFrame>
      <p:cxnSp>
        <p:nvCxnSpPr>
          <p:cNvPr id="9" name="Straight Arrow Connector 8">
            <a:extLst>
              <a:ext uri="{FF2B5EF4-FFF2-40B4-BE49-F238E27FC236}">
                <a16:creationId xmlns:a16="http://schemas.microsoft.com/office/drawing/2014/main" id="{AD8ABE0B-624C-F859-E098-B36C73C68111}"/>
              </a:ext>
            </a:extLst>
          </p:cNvPr>
          <p:cNvCxnSpPr/>
          <p:nvPr/>
        </p:nvCxnSpPr>
        <p:spPr>
          <a:xfrm flipH="1" flipV="1">
            <a:off x="4191000" y="3429000"/>
            <a:ext cx="457200" cy="1524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2706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6"/>
          </p:nvPr>
        </p:nvSpPr>
        <p:spPr/>
        <p:txBody>
          <a:bodyPr/>
          <a:lstStyle/>
          <a:p>
            <a:r>
              <a:rPr lang="en-US" dirty="0"/>
              <a:t>Resources with a Resource Status of “ONSC” </a:t>
            </a:r>
          </a:p>
        </p:txBody>
      </p:sp>
    </p:spTree>
    <p:extLst>
      <p:ext uri="{BB962C8B-B14F-4D97-AF65-F5344CB8AC3E}">
        <p14:creationId xmlns:p14="http://schemas.microsoft.com/office/powerpoint/2010/main" val="18986826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ONSC Resources</a:t>
            </a:r>
          </a:p>
        </p:txBody>
      </p:sp>
      <p:sp>
        <p:nvSpPr>
          <p:cNvPr id="4" name="Content Placeholder 3"/>
          <p:cNvSpPr>
            <a:spLocks noGrp="1"/>
          </p:cNvSpPr>
          <p:nvPr>
            <p:ph idx="1"/>
          </p:nvPr>
        </p:nvSpPr>
        <p:spPr>
          <a:xfrm>
            <a:off x="304800" y="762000"/>
            <a:ext cx="8534400" cy="5064627"/>
          </a:xfrm>
        </p:spPr>
        <p:txBody>
          <a:bodyPr/>
          <a:lstStyle/>
          <a:p>
            <a:endParaRPr lang="en-US" dirty="0"/>
          </a:p>
          <a:p>
            <a:r>
              <a:rPr lang="en-US" dirty="0"/>
              <a:t>ONSC Resources may be deployed for Ancillary Services by one of the following methods</a:t>
            </a:r>
          </a:p>
          <a:p>
            <a:pPr lvl="1"/>
            <a:r>
              <a:rPr lang="en-US" dirty="0"/>
              <a:t>Automatic Deployment triggered when frequency drops to 59.8 Hz</a:t>
            </a:r>
          </a:p>
          <a:p>
            <a:pPr lvl="1"/>
            <a:r>
              <a:rPr lang="en-US" dirty="0"/>
              <a:t>Manual Deployment</a:t>
            </a:r>
          </a:p>
          <a:p>
            <a:pPr lvl="2"/>
            <a:r>
              <a:rPr lang="en-US" dirty="0"/>
              <a:t>To meet NERC Standard defined in Nodal Protocol Section 6.5.7.6.2.2 (2)(d)</a:t>
            </a:r>
          </a:p>
          <a:p>
            <a:pPr lvl="2"/>
            <a:r>
              <a:rPr lang="en-US" dirty="0"/>
              <a:t>During scarcity conditions following declaration of an EEA. Nodal Protocol Section 6.5.7.6.2.2 (5) &amp; 6.5.9.4.2 (1)(a)(v). </a:t>
            </a:r>
          </a:p>
          <a:p>
            <a:r>
              <a:rPr lang="en-US" sz="1600" dirty="0"/>
              <a:t>ERCOT will send ICCP based deployment instructions to ONSC Resources providing RRS and ECRS (one per service). The ICCP instruction is a flag that is set to True when deployed.</a:t>
            </a:r>
          </a:p>
          <a:p>
            <a:r>
              <a:rPr lang="en-US" sz="1600" dirty="0"/>
              <a:t>ICCP deployment signals will remain True until frequency has recovered above 59.98 Hz.</a:t>
            </a:r>
          </a:p>
          <a:p>
            <a:pPr lvl="1"/>
            <a:r>
              <a:rPr lang="en-US" sz="1600" dirty="0"/>
              <a:t>Once the ICCP Deployment signal reflects False, QSEs can stop generating MW from ONSC Resources and restore ONSC capability.</a:t>
            </a:r>
            <a:endParaRPr lang="en-US" dirty="0"/>
          </a:p>
          <a:p>
            <a:r>
              <a:rPr lang="en-US" dirty="0"/>
              <a:t>MW qualified to provide ONSC is set equal to the Resource’s proven 20s response capability</a:t>
            </a:r>
          </a:p>
          <a:p>
            <a:r>
              <a:rPr lang="en-US" dirty="0"/>
              <a:t>ONSC Resource is expected to provide full response when deployed</a:t>
            </a:r>
          </a:p>
          <a:p>
            <a:r>
              <a:rPr lang="en-US" dirty="0"/>
              <a:t>RTC-SCED will set the BP for ONSC Resources to be equal to their MW output.</a:t>
            </a:r>
          </a:p>
          <a:p>
            <a:endParaRPr lang="en-US" dirty="0"/>
          </a:p>
          <a:p>
            <a:endParaRPr lang="en-US" dirty="0"/>
          </a:p>
        </p:txBody>
      </p:sp>
      <p:sp>
        <p:nvSpPr>
          <p:cNvPr id="2" name="Slide Number Placeholder 1"/>
          <p:cNvSpPr>
            <a:spLocks noGrp="1"/>
          </p:cNvSpPr>
          <p:nvPr>
            <p:ph type="sldNum" sz="quarter" idx="4"/>
          </p:nvPr>
        </p:nvSpPr>
        <p:spPr/>
        <p:txBody>
          <a:bodyPr/>
          <a:lstStyle/>
          <a:p>
            <a:fld id="{2066355A-084C-D24E-9AD2-7E4FC41EA627}" type="slidenum">
              <a:rPr lang="en-US" smtClean="0">
                <a:solidFill>
                  <a:srgbClr val="FFFFFF"/>
                </a:solidFill>
              </a:rPr>
              <a:pPr/>
              <a:t>16</a:t>
            </a:fld>
            <a:endParaRPr lang="en-US" dirty="0">
              <a:solidFill>
                <a:srgbClr val="FFFFFF"/>
              </a:solidFill>
            </a:endParaRPr>
          </a:p>
        </p:txBody>
      </p:sp>
    </p:spTree>
    <p:extLst>
      <p:ext uri="{BB962C8B-B14F-4D97-AF65-F5344CB8AC3E}">
        <p14:creationId xmlns:p14="http://schemas.microsoft.com/office/powerpoint/2010/main" val="29614981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FB7ADD-E6DA-AF20-F153-4998653E1B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E7B098-A414-C63B-71B9-54D42D47F7B6}"/>
              </a:ext>
            </a:extLst>
          </p:cNvPr>
          <p:cNvSpPr>
            <a:spLocks noGrp="1"/>
          </p:cNvSpPr>
          <p:nvPr>
            <p:ph type="title"/>
          </p:nvPr>
        </p:nvSpPr>
        <p:spPr>
          <a:xfrm>
            <a:off x="457200" y="2286000"/>
            <a:ext cx="8153400" cy="1905000"/>
          </a:xfrm>
        </p:spPr>
        <p:txBody>
          <a:bodyPr/>
          <a:lstStyle/>
          <a:p>
            <a:pPr algn="ctr"/>
            <a:r>
              <a:rPr lang="en-US" sz="3600" dirty="0"/>
              <a:t>Automatic Deployment of ONSC-ECRS/ONSC-RRS</a:t>
            </a:r>
          </a:p>
        </p:txBody>
      </p:sp>
      <p:sp>
        <p:nvSpPr>
          <p:cNvPr id="4" name="Slide Number Placeholder 3">
            <a:extLst>
              <a:ext uri="{FF2B5EF4-FFF2-40B4-BE49-F238E27FC236}">
                <a16:creationId xmlns:a16="http://schemas.microsoft.com/office/drawing/2014/main" id="{4CB7D3B6-1116-1486-2653-5391834A8BA5}"/>
              </a:ext>
            </a:extLst>
          </p:cNvPr>
          <p:cNvSpPr>
            <a:spLocks noGrp="1"/>
          </p:cNvSpPr>
          <p:nvPr>
            <p:ph type="sldNum" sz="quarter" idx="4"/>
          </p:nvPr>
        </p:nvSpPr>
        <p:spPr/>
        <p:txBody>
          <a:bodyPr/>
          <a:lstStyle/>
          <a:p>
            <a:fld id="{1D93BD3E-1E9A-4970-A6F7-E7AC52762E0C}" type="slidenum">
              <a:rPr lang="en-US" smtClean="0"/>
              <a:pPr/>
              <a:t>17</a:t>
            </a:fld>
            <a:endParaRPr lang="en-US" dirty="0"/>
          </a:p>
        </p:txBody>
      </p:sp>
    </p:spTree>
    <p:extLst>
      <p:ext uri="{BB962C8B-B14F-4D97-AF65-F5344CB8AC3E}">
        <p14:creationId xmlns:p14="http://schemas.microsoft.com/office/powerpoint/2010/main" val="22069685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5F1C5-3197-9BE8-9651-B52409789018}"/>
              </a:ext>
            </a:extLst>
          </p:cNvPr>
          <p:cNvSpPr>
            <a:spLocks noGrp="1"/>
          </p:cNvSpPr>
          <p:nvPr>
            <p:ph type="title"/>
          </p:nvPr>
        </p:nvSpPr>
        <p:spPr/>
        <p:txBody>
          <a:bodyPr/>
          <a:lstStyle/>
          <a:p>
            <a:r>
              <a:rPr lang="en-US" dirty="0"/>
              <a:t>ONSC- Automatic Deployment</a:t>
            </a:r>
          </a:p>
        </p:txBody>
      </p:sp>
      <p:sp>
        <p:nvSpPr>
          <p:cNvPr id="4" name="Slide Number Placeholder 3">
            <a:extLst>
              <a:ext uri="{FF2B5EF4-FFF2-40B4-BE49-F238E27FC236}">
                <a16:creationId xmlns:a16="http://schemas.microsoft.com/office/drawing/2014/main" id="{A375F22B-016D-7C42-8C52-DF165098E901}"/>
              </a:ext>
            </a:extLst>
          </p:cNvPr>
          <p:cNvSpPr>
            <a:spLocks noGrp="1"/>
          </p:cNvSpPr>
          <p:nvPr>
            <p:ph type="sldNum" sz="quarter" idx="4"/>
          </p:nvPr>
        </p:nvSpPr>
        <p:spPr/>
        <p:txBody>
          <a:bodyPr/>
          <a:lstStyle/>
          <a:p>
            <a:fld id="{1D93BD3E-1E9A-4970-A6F7-E7AC52762E0C}" type="slidenum">
              <a:rPr lang="en-US" smtClean="0">
                <a:solidFill>
                  <a:srgbClr val="FFFFFF"/>
                </a:solidFill>
              </a:rPr>
              <a:pPr/>
              <a:t>18</a:t>
            </a:fld>
            <a:endParaRPr lang="en-US" dirty="0">
              <a:solidFill>
                <a:srgbClr val="FFFFFF"/>
              </a:solidFill>
            </a:endParaRPr>
          </a:p>
        </p:txBody>
      </p:sp>
      <p:graphicFrame>
        <p:nvGraphicFramePr>
          <p:cNvPr id="5" name="Content Placeholder 4">
            <a:extLst>
              <a:ext uri="{FF2B5EF4-FFF2-40B4-BE49-F238E27FC236}">
                <a16:creationId xmlns:a16="http://schemas.microsoft.com/office/drawing/2014/main" id="{5AAD908D-E3E0-4A62-AAB6-9CA7FD0BFFD4}"/>
              </a:ext>
            </a:extLst>
          </p:cNvPr>
          <p:cNvGraphicFramePr>
            <a:graphicFrameLocks noGrp="1"/>
          </p:cNvGraphicFramePr>
          <p:nvPr>
            <p:ph idx="1"/>
            <p:extLst>
              <p:ext uri="{D42A27DB-BD31-4B8C-83A1-F6EECF244321}">
                <p14:modId xmlns:p14="http://schemas.microsoft.com/office/powerpoint/2010/main" val="68048564"/>
              </p:ext>
            </p:extLst>
          </p:nvPr>
        </p:nvGraphicFramePr>
        <p:xfrm>
          <a:off x="304800" y="855663"/>
          <a:ext cx="8534400" cy="5064125"/>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a:extLst>
              <a:ext uri="{FF2B5EF4-FFF2-40B4-BE49-F238E27FC236}">
                <a16:creationId xmlns:a16="http://schemas.microsoft.com/office/drawing/2014/main" id="{5799C690-710D-DD49-7DAF-F5C63DC0D9F7}"/>
              </a:ext>
            </a:extLst>
          </p:cNvPr>
          <p:cNvSpPr/>
          <p:nvPr/>
        </p:nvSpPr>
        <p:spPr>
          <a:xfrm>
            <a:off x="3048000" y="2895600"/>
            <a:ext cx="2667000" cy="13716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t>1. Frequency dropped below 59.8 Hz, ONSC-RRS/ONSC-ECRS Response within 20s</a:t>
            </a:r>
          </a:p>
        </p:txBody>
      </p:sp>
    </p:spTree>
    <p:extLst>
      <p:ext uri="{BB962C8B-B14F-4D97-AF65-F5344CB8AC3E}">
        <p14:creationId xmlns:p14="http://schemas.microsoft.com/office/powerpoint/2010/main" val="25947881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B0FBB-68CD-9CDD-B689-49FE8F6F8920}"/>
              </a:ext>
            </a:extLst>
          </p:cNvPr>
          <p:cNvSpPr>
            <a:spLocks noGrp="1"/>
          </p:cNvSpPr>
          <p:nvPr>
            <p:ph type="title"/>
          </p:nvPr>
        </p:nvSpPr>
        <p:spPr/>
        <p:txBody>
          <a:bodyPr/>
          <a:lstStyle/>
          <a:p>
            <a:r>
              <a:rPr lang="en-US" dirty="0"/>
              <a:t>ONSC- Automatic Deployment</a:t>
            </a:r>
          </a:p>
        </p:txBody>
      </p:sp>
      <p:sp>
        <p:nvSpPr>
          <p:cNvPr id="4" name="Slide Number Placeholder 3">
            <a:extLst>
              <a:ext uri="{FF2B5EF4-FFF2-40B4-BE49-F238E27FC236}">
                <a16:creationId xmlns:a16="http://schemas.microsoft.com/office/drawing/2014/main" id="{B7D89385-B31C-FBD8-1AC6-557D9AE9AC05}"/>
              </a:ext>
            </a:extLst>
          </p:cNvPr>
          <p:cNvSpPr>
            <a:spLocks noGrp="1"/>
          </p:cNvSpPr>
          <p:nvPr>
            <p:ph type="sldNum" sz="quarter" idx="4"/>
          </p:nvPr>
        </p:nvSpPr>
        <p:spPr/>
        <p:txBody>
          <a:bodyPr/>
          <a:lstStyle/>
          <a:p>
            <a:fld id="{1D93BD3E-1E9A-4970-A6F7-E7AC52762E0C}" type="slidenum">
              <a:rPr lang="en-US" smtClean="0">
                <a:solidFill>
                  <a:srgbClr val="FFFFFF"/>
                </a:solidFill>
              </a:rPr>
              <a:pPr/>
              <a:t>19</a:t>
            </a:fld>
            <a:endParaRPr lang="en-US" dirty="0">
              <a:solidFill>
                <a:srgbClr val="FFFFFF"/>
              </a:solidFill>
            </a:endParaRPr>
          </a:p>
        </p:txBody>
      </p:sp>
      <p:graphicFrame>
        <p:nvGraphicFramePr>
          <p:cNvPr id="5" name="Content Placeholder 4">
            <a:extLst>
              <a:ext uri="{FF2B5EF4-FFF2-40B4-BE49-F238E27FC236}">
                <a16:creationId xmlns:a16="http://schemas.microsoft.com/office/drawing/2014/main" id="{5AAD908D-E3E0-4A62-AAB6-9CA7FD0BFFD4}"/>
              </a:ext>
            </a:extLst>
          </p:cNvPr>
          <p:cNvGraphicFramePr>
            <a:graphicFrameLocks noGrp="1"/>
          </p:cNvGraphicFramePr>
          <p:nvPr>
            <p:ph idx="1"/>
            <p:extLst>
              <p:ext uri="{D42A27DB-BD31-4B8C-83A1-F6EECF244321}">
                <p14:modId xmlns:p14="http://schemas.microsoft.com/office/powerpoint/2010/main" val="283490679"/>
              </p:ext>
            </p:extLst>
          </p:nvPr>
        </p:nvGraphicFramePr>
        <p:xfrm>
          <a:off x="304800" y="855663"/>
          <a:ext cx="8534400" cy="5064125"/>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a:extLst>
              <a:ext uri="{FF2B5EF4-FFF2-40B4-BE49-F238E27FC236}">
                <a16:creationId xmlns:a16="http://schemas.microsoft.com/office/drawing/2014/main" id="{F0ED725B-2CB8-0041-5E74-7D9520AF2AE5}"/>
              </a:ext>
            </a:extLst>
          </p:cNvPr>
          <p:cNvSpPr/>
          <p:nvPr/>
        </p:nvSpPr>
        <p:spPr>
          <a:xfrm>
            <a:off x="3303181" y="4906168"/>
            <a:ext cx="3048000" cy="85566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2. ONSC-ECRS(OECA)/ONSC-RRS(ORRA) deployment instruction will be set to True when frequency drops below 59.8 Hz  </a:t>
            </a:r>
          </a:p>
        </p:txBody>
      </p:sp>
      <p:cxnSp>
        <p:nvCxnSpPr>
          <p:cNvPr id="8" name="Straight Arrow Connector 7">
            <a:extLst>
              <a:ext uri="{FF2B5EF4-FFF2-40B4-BE49-F238E27FC236}">
                <a16:creationId xmlns:a16="http://schemas.microsoft.com/office/drawing/2014/main" id="{C80CCE78-D603-F1CD-C0DA-557440FDFB63}"/>
              </a:ext>
            </a:extLst>
          </p:cNvPr>
          <p:cNvCxnSpPr/>
          <p:nvPr/>
        </p:nvCxnSpPr>
        <p:spPr>
          <a:xfrm flipV="1">
            <a:off x="2362200" y="5334000"/>
            <a:ext cx="914400" cy="7620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5431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6"/>
          </p:nvPr>
        </p:nvSpPr>
        <p:spPr/>
        <p:txBody>
          <a:bodyPr/>
          <a:lstStyle/>
          <a:p>
            <a:r>
              <a:rPr lang="en-US" dirty="0"/>
              <a:t>Resources providing FFR</a:t>
            </a:r>
          </a:p>
        </p:txBody>
      </p:sp>
    </p:spTree>
    <p:extLst>
      <p:ext uri="{BB962C8B-B14F-4D97-AF65-F5344CB8AC3E}">
        <p14:creationId xmlns:p14="http://schemas.microsoft.com/office/powerpoint/2010/main" val="17746116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0E169-452B-B465-BA99-8AFD3B43F00B}"/>
              </a:ext>
            </a:extLst>
          </p:cNvPr>
          <p:cNvSpPr>
            <a:spLocks noGrp="1"/>
          </p:cNvSpPr>
          <p:nvPr>
            <p:ph type="title"/>
          </p:nvPr>
        </p:nvSpPr>
        <p:spPr/>
        <p:txBody>
          <a:bodyPr/>
          <a:lstStyle/>
          <a:p>
            <a:r>
              <a:rPr lang="en-US" dirty="0"/>
              <a:t>ONSC- Automatic Deployment</a:t>
            </a:r>
          </a:p>
        </p:txBody>
      </p:sp>
      <p:sp>
        <p:nvSpPr>
          <p:cNvPr id="4" name="Slide Number Placeholder 3">
            <a:extLst>
              <a:ext uri="{FF2B5EF4-FFF2-40B4-BE49-F238E27FC236}">
                <a16:creationId xmlns:a16="http://schemas.microsoft.com/office/drawing/2014/main" id="{9C0745D5-BD2E-9384-61AA-2D4A5E67B7CC}"/>
              </a:ext>
            </a:extLst>
          </p:cNvPr>
          <p:cNvSpPr>
            <a:spLocks noGrp="1"/>
          </p:cNvSpPr>
          <p:nvPr>
            <p:ph type="sldNum" sz="quarter" idx="4"/>
          </p:nvPr>
        </p:nvSpPr>
        <p:spPr/>
        <p:txBody>
          <a:bodyPr/>
          <a:lstStyle/>
          <a:p>
            <a:fld id="{1D93BD3E-1E9A-4970-A6F7-E7AC52762E0C}" type="slidenum">
              <a:rPr lang="en-US" smtClean="0">
                <a:solidFill>
                  <a:srgbClr val="FFFFFF"/>
                </a:solidFill>
              </a:rPr>
              <a:pPr/>
              <a:t>20</a:t>
            </a:fld>
            <a:endParaRPr lang="en-US" dirty="0">
              <a:solidFill>
                <a:srgbClr val="FFFFFF"/>
              </a:solidFill>
            </a:endParaRPr>
          </a:p>
        </p:txBody>
      </p:sp>
      <p:graphicFrame>
        <p:nvGraphicFramePr>
          <p:cNvPr id="5" name="Content Placeholder 4">
            <a:extLst>
              <a:ext uri="{FF2B5EF4-FFF2-40B4-BE49-F238E27FC236}">
                <a16:creationId xmlns:a16="http://schemas.microsoft.com/office/drawing/2014/main" id="{903C587D-34FE-573F-36DF-F116AD14C46D}"/>
              </a:ext>
            </a:extLst>
          </p:cNvPr>
          <p:cNvGraphicFramePr>
            <a:graphicFrameLocks noGrp="1"/>
          </p:cNvGraphicFramePr>
          <p:nvPr>
            <p:ph idx="1"/>
            <p:extLst>
              <p:ext uri="{D42A27DB-BD31-4B8C-83A1-F6EECF244321}">
                <p14:modId xmlns:p14="http://schemas.microsoft.com/office/powerpoint/2010/main" val="4042414763"/>
              </p:ext>
            </p:extLst>
          </p:nvPr>
        </p:nvGraphicFramePr>
        <p:xfrm>
          <a:off x="304800" y="855663"/>
          <a:ext cx="8534400" cy="5064125"/>
        </p:xfrm>
        <a:graphic>
          <a:graphicData uri="http://schemas.openxmlformats.org/drawingml/2006/chart">
            <c:chart xmlns:c="http://schemas.openxmlformats.org/drawingml/2006/chart" xmlns:r="http://schemas.openxmlformats.org/officeDocument/2006/relationships" r:id="rId2"/>
          </a:graphicData>
        </a:graphic>
      </p:graphicFrame>
      <p:cxnSp>
        <p:nvCxnSpPr>
          <p:cNvPr id="7" name="Straight Connector 6">
            <a:extLst>
              <a:ext uri="{FF2B5EF4-FFF2-40B4-BE49-F238E27FC236}">
                <a16:creationId xmlns:a16="http://schemas.microsoft.com/office/drawing/2014/main" id="{50D27286-911E-8F82-04B2-8577016C7F61}"/>
              </a:ext>
            </a:extLst>
          </p:cNvPr>
          <p:cNvCxnSpPr/>
          <p:nvPr/>
        </p:nvCxnSpPr>
        <p:spPr>
          <a:xfrm flipV="1">
            <a:off x="2590800" y="2057400"/>
            <a:ext cx="0" cy="3733800"/>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8" name="Rectangle 7">
            <a:extLst>
              <a:ext uri="{FF2B5EF4-FFF2-40B4-BE49-F238E27FC236}">
                <a16:creationId xmlns:a16="http://schemas.microsoft.com/office/drawing/2014/main" id="{46F75E42-CD65-3B8C-2A2B-9E651CFF9594}"/>
              </a:ext>
            </a:extLst>
          </p:cNvPr>
          <p:cNvSpPr/>
          <p:nvPr/>
        </p:nvSpPr>
        <p:spPr>
          <a:xfrm>
            <a:off x="5994990" y="3429000"/>
            <a:ext cx="2133599" cy="6858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3</a:t>
            </a:r>
            <a:r>
              <a:rPr lang="en-US" sz="1100" dirty="0"/>
              <a:t>.SCED runs 1-min after ONSC deployment</a:t>
            </a:r>
          </a:p>
        </p:txBody>
      </p:sp>
      <p:cxnSp>
        <p:nvCxnSpPr>
          <p:cNvPr id="10" name="Straight Arrow Connector 9">
            <a:extLst>
              <a:ext uri="{FF2B5EF4-FFF2-40B4-BE49-F238E27FC236}">
                <a16:creationId xmlns:a16="http://schemas.microsoft.com/office/drawing/2014/main" id="{753201BC-1BCA-FA87-A9A0-16F7BA25980B}"/>
              </a:ext>
            </a:extLst>
          </p:cNvPr>
          <p:cNvCxnSpPr/>
          <p:nvPr/>
        </p:nvCxnSpPr>
        <p:spPr>
          <a:xfrm>
            <a:off x="2590800" y="3657600"/>
            <a:ext cx="340419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2" name="Straight Arrow Connector 11">
            <a:extLst>
              <a:ext uri="{FF2B5EF4-FFF2-40B4-BE49-F238E27FC236}">
                <a16:creationId xmlns:a16="http://schemas.microsoft.com/office/drawing/2014/main" id="{C874BB20-AE1F-50C9-4352-EECC76FDDDE9}"/>
              </a:ext>
            </a:extLst>
          </p:cNvPr>
          <p:cNvCxnSpPr/>
          <p:nvPr/>
        </p:nvCxnSpPr>
        <p:spPr>
          <a:xfrm flipV="1">
            <a:off x="4800600" y="5334000"/>
            <a:ext cx="838200" cy="15240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4" name="Straight Arrow Connector 13">
            <a:extLst>
              <a:ext uri="{FF2B5EF4-FFF2-40B4-BE49-F238E27FC236}">
                <a16:creationId xmlns:a16="http://schemas.microsoft.com/office/drawing/2014/main" id="{32CAD3BB-67E4-C384-6DF4-EF35D15F3AB7}"/>
              </a:ext>
            </a:extLst>
          </p:cNvPr>
          <p:cNvCxnSpPr/>
          <p:nvPr/>
        </p:nvCxnSpPr>
        <p:spPr>
          <a:xfrm>
            <a:off x="4953000" y="2286000"/>
            <a:ext cx="83820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292657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A59F2-60EA-2F6E-40D8-EF3D7D224598}"/>
              </a:ext>
            </a:extLst>
          </p:cNvPr>
          <p:cNvSpPr>
            <a:spLocks noGrp="1"/>
          </p:cNvSpPr>
          <p:nvPr>
            <p:ph type="title"/>
          </p:nvPr>
        </p:nvSpPr>
        <p:spPr/>
        <p:txBody>
          <a:bodyPr/>
          <a:lstStyle/>
          <a:p>
            <a:r>
              <a:rPr lang="en-US" dirty="0"/>
              <a:t>ONSC- Automatic Deployment</a:t>
            </a:r>
          </a:p>
        </p:txBody>
      </p:sp>
      <p:sp>
        <p:nvSpPr>
          <p:cNvPr id="4" name="Slide Number Placeholder 3">
            <a:extLst>
              <a:ext uri="{FF2B5EF4-FFF2-40B4-BE49-F238E27FC236}">
                <a16:creationId xmlns:a16="http://schemas.microsoft.com/office/drawing/2014/main" id="{8830ED97-CF10-25BC-4679-3F4FAE3ED492}"/>
              </a:ext>
            </a:extLst>
          </p:cNvPr>
          <p:cNvSpPr>
            <a:spLocks noGrp="1"/>
          </p:cNvSpPr>
          <p:nvPr>
            <p:ph type="sldNum" sz="quarter" idx="4"/>
          </p:nvPr>
        </p:nvSpPr>
        <p:spPr/>
        <p:txBody>
          <a:bodyPr/>
          <a:lstStyle/>
          <a:p>
            <a:fld id="{1D93BD3E-1E9A-4970-A6F7-E7AC52762E0C}" type="slidenum">
              <a:rPr lang="en-US" smtClean="0">
                <a:solidFill>
                  <a:srgbClr val="FFFFFF"/>
                </a:solidFill>
              </a:rPr>
              <a:pPr/>
              <a:t>21</a:t>
            </a:fld>
            <a:endParaRPr lang="en-US" dirty="0">
              <a:solidFill>
                <a:srgbClr val="FFFFFF"/>
              </a:solidFill>
            </a:endParaRPr>
          </a:p>
        </p:txBody>
      </p:sp>
      <p:graphicFrame>
        <p:nvGraphicFramePr>
          <p:cNvPr id="5" name="Content Placeholder 4">
            <a:extLst>
              <a:ext uri="{FF2B5EF4-FFF2-40B4-BE49-F238E27FC236}">
                <a16:creationId xmlns:a16="http://schemas.microsoft.com/office/drawing/2014/main" id="{05D2867E-77FA-D244-2EC7-4FA43734A673}"/>
              </a:ext>
            </a:extLst>
          </p:cNvPr>
          <p:cNvGraphicFramePr>
            <a:graphicFrameLocks noGrp="1"/>
          </p:cNvGraphicFramePr>
          <p:nvPr>
            <p:ph idx="1"/>
            <p:extLst>
              <p:ext uri="{D42A27DB-BD31-4B8C-83A1-F6EECF244321}">
                <p14:modId xmlns:p14="http://schemas.microsoft.com/office/powerpoint/2010/main" val="2134276270"/>
              </p:ext>
            </p:extLst>
          </p:nvPr>
        </p:nvGraphicFramePr>
        <p:xfrm>
          <a:off x="304800" y="855663"/>
          <a:ext cx="8534400" cy="5064125"/>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a:extLst>
              <a:ext uri="{FF2B5EF4-FFF2-40B4-BE49-F238E27FC236}">
                <a16:creationId xmlns:a16="http://schemas.microsoft.com/office/drawing/2014/main" id="{8F899B89-C667-B960-9497-EB2942990545}"/>
              </a:ext>
            </a:extLst>
          </p:cNvPr>
          <p:cNvSpPr/>
          <p:nvPr/>
        </p:nvSpPr>
        <p:spPr>
          <a:xfrm>
            <a:off x="5791200" y="3505200"/>
            <a:ext cx="2133600" cy="6096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6. SCED runs 1-minute after ONSC recall</a:t>
            </a:r>
          </a:p>
        </p:txBody>
      </p:sp>
      <p:cxnSp>
        <p:nvCxnSpPr>
          <p:cNvPr id="8" name="Straight Arrow Connector 7">
            <a:extLst>
              <a:ext uri="{FF2B5EF4-FFF2-40B4-BE49-F238E27FC236}">
                <a16:creationId xmlns:a16="http://schemas.microsoft.com/office/drawing/2014/main" id="{22B9D2FC-AA10-98B6-76B0-36EBD203EBFD}"/>
              </a:ext>
            </a:extLst>
          </p:cNvPr>
          <p:cNvCxnSpPr/>
          <p:nvPr/>
        </p:nvCxnSpPr>
        <p:spPr>
          <a:xfrm>
            <a:off x="5029200" y="3886200"/>
            <a:ext cx="76200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684354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Manual Deployment During EEA</a:t>
            </a:r>
          </a:p>
        </p:txBody>
      </p:sp>
      <p:sp>
        <p:nvSpPr>
          <p:cNvPr id="3" name="Content Placeholder 2"/>
          <p:cNvSpPr>
            <a:spLocks noGrp="1"/>
          </p:cNvSpPr>
          <p:nvPr>
            <p:ph idx="1"/>
          </p:nvPr>
        </p:nvSpPr>
        <p:spPr/>
        <p:txBody>
          <a:bodyPr/>
          <a:lstStyle/>
          <a:p>
            <a:pPr lvl="0"/>
            <a:r>
              <a:rPr lang="en-US" dirty="0"/>
              <a:t>Generally, manual deployment of ONSC Resources will be initiated following declaration of an EEA-1 but before ERCOT enters into EEA-2. </a:t>
            </a:r>
          </a:p>
          <a:p>
            <a:pPr lvl="1"/>
            <a:r>
              <a:rPr lang="en-US" dirty="0"/>
              <a:t>When ERCOT declares EEA-2 or EEA-3 without declaring EEA-1, ERCOT may immediately deploy ONSC Resources.  </a:t>
            </a:r>
          </a:p>
          <a:p>
            <a:pPr marL="0" indent="0">
              <a:buNone/>
            </a:pPr>
            <a:r>
              <a:rPr lang="en-US" dirty="0"/>
              <a:t> </a:t>
            </a:r>
          </a:p>
          <a:p>
            <a:r>
              <a:rPr lang="en-US" dirty="0"/>
              <a:t>Manual deployment instructions will be sent via ICCP (same ICCP as automatic deployment) to deploy all awarded ONSC RRS and/or ECRS MW capacity. </a:t>
            </a:r>
          </a:p>
          <a:p>
            <a:pPr lvl="1"/>
            <a:r>
              <a:rPr lang="en-US" dirty="0"/>
              <a:t> QSEs will have 10 minutes following the receipt of ERCOT deployment instruction to provide energy from the ONSC Resources providing RRS and/or ECRS.</a:t>
            </a:r>
          </a:p>
          <a:p>
            <a:pPr marL="0" indent="0">
              <a:buNone/>
            </a:pPr>
            <a:r>
              <a:rPr lang="en-US" dirty="0"/>
              <a:t> </a:t>
            </a:r>
          </a:p>
          <a:p>
            <a:r>
              <a:rPr lang="en-US" dirty="0"/>
              <a:t>Following the recovery of PRC above 2500 MW and stable system frequency, ERCOT will reset the ONSC RRS and/or ECRS ICCP Deployment signals to reflect zero MW deployment. </a:t>
            </a:r>
          </a:p>
          <a:p>
            <a:pPr lvl="1"/>
            <a:r>
              <a:rPr lang="en-US" dirty="0"/>
              <a:t>QSEs can then stop generating MW from ONSC Resources and restore ONSC capability.  </a:t>
            </a: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srgbClr val="FFFFFF"/>
                </a:solidFill>
              </a:rPr>
              <a:pPr/>
              <a:t>22</a:t>
            </a:fld>
            <a:endParaRPr lang="en-US" dirty="0">
              <a:solidFill>
                <a:srgbClr val="FFFFFF"/>
              </a:solidFill>
            </a:endParaRPr>
          </a:p>
        </p:txBody>
      </p:sp>
    </p:spTree>
    <p:extLst>
      <p:ext uri="{BB962C8B-B14F-4D97-AF65-F5344CB8AC3E}">
        <p14:creationId xmlns:p14="http://schemas.microsoft.com/office/powerpoint/2010/main" val="29231790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Manual Deployment Non-EEA Conditions</a:t>
            </a:r>
          </a:p>
        </p:txBody>
      </p:sp>
      <p:sp>
        <p:nvSpPr>
          <p:cNvPr id="3" name="Content Placeholder 2"/>
          <p:cNvSpPr>
            <a:spLocks noGrp="1"/>
          </p:cNvSpPr>
          <p:nvPr>
            <p:ph idx="1"/>
          </p:nvPr>
        </p:nvSpPr>
        <p:spPr/>
        <p:txBody>
          <a:bodyPr/>
          <a:lstStyle/>
          <a:p>
            <a:r>
              <a:rPr lang="en-US" dirty="0"/>
              <a:t>Manual deployment instructions will be sent via ICCP (same ICCP as automatic deployment) to deploy all awarded ONSC RRS and/or ECRS MW capacity. </a:t>
            </a:r>
          </a:p>
          <a:p>
            <a:pPr lvl="1"/>
            <a:r>
              <a:rPr lang="en-US" dirty="0"/>
              <a:t>QSEs will have 10 minutes following the receipt of ERCOT deployment instruction to provide energy from the ONSC Resources providing RRS and/or ECRS.</a:t>
            </a:r>
          </a:p>
          <a:p>
            <a:pPr marL="0" indent="0">
              <a:buNone/>
            </a:pPr>
            <a:r>
              <a:rPr lang="en-US" dirty="0"/>
              <a:t> </a:t>
            </a:r>
          </a:p>
          <a:p>
            <a:pPr lvl="0"/>
            <a:r>
              <a:rPr lang="en-US" dirty="0"/>
              <a:t>Following the recovery of system frequency (currently 59.98 Hz), and if ERCOT is not under an EEA condition, ERCOT will reset the ONSC RRS and/or ECRS ICCP Deployment signals to reflect zero MW deployment.  </a:t>
            </a:r>
          </a:p>
          <a:p>
            <a:pPr lvl="1"/>
            <a:r>
              <a:rPr lang="en-US" dirty="0"/>
              <a:t>QSEs can then stop generating MW from ONSC Resources and restore ONSC capability.</a:t>
            </a: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srgbClr val="FFFFFF"/>
                </a:solidFill>
              </a:rPr>
              <a:pPr/>
              <a:t>23</a:t>
            </a:fld>
            <a:endParaRPr lang="en-US" dirty="0">
              <a:solidFill>
                <a:srgbClr val="FFFFFF"/>
              </a:solidFill>
            </a:endParaRPr>
          </a:p>
        </p:txBody>
      </p:sp>
    </p:spTree>
    <p:extLst>
      <p:ext uri="{BB962C8B-B14F-4D97-AF65-F5344CB8AC3E}">
        <p14:creationId xmlns:p14="http://schemas.microsoft.com/office/powerpoint/2010/main" val="17008816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 Deployment Coordination</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srgbClr val="FFFFFF"/>
                </a:solidFill>
              </a:rPr>
              <a:pPr/>
              <a:t>24</a:t>
            </a:fld>
            <a:endParaRPr lang="en-US" dirty="0">
              <a:solidFill>
                <a:srgbClr val="FFFFFF"/>
              </a:solidFill>
            </a:endParaRPr>
          </a:p>
        </p:txBody>
      </p:sp>
      <p:sp>
        <p:nvSpPr>
          <p:cNvPr id="6" name="Content Placeholder 5"/>
          <p:cNvSpPr>
            <a:spLocks noGrp="1"/>
          </p:cNvSpPr>
          <p:nvPr>
            <p:ph idx="1"/>
          </p:nvPr>
        </p:nvSpPr>
        <p:spPr/>
        <p:txBody>
          <a:bodyPr/>
          <a:lstStyle/>
          <a:p>
            <a:endParaRPr lang="en-US" dirty="0"/>
          </a:p>
        </p:txBody>
      </p:sp>
      <p:pic>
        <p:nvPicPr>
          <p:cNvPr id="8" name="Picture 7"/>
          <p:cNvPicPr>
            <a:picLocks noChangeAspect="1"/>
          </p:cNvPicPr>
          <p:nvPr/>
        </p:nvPicPr>
        <p:blipFill>
          <a:blip r:embed="rId2"/>
          <a:stretch>
            <a:fillRect/>
          </a:stretch>
        </p:blipFill>
        <p:spPr>
          <a:xfrm>
            <a:off x="280044" y="795299"/>
            <a:ext cx="8583912" cy="5267401"/>
          </a:xfrm>
          <a:prstGeom prst="rect">
            <a:avLst/>
          </a:prstGeom>
        </p:spPr>
      </p:pic>
    </p:spTree>
    <p:extLst>
      <p:ext uri="{BB962C8B-B14F-4D97-AF65-F5344CB8AC3E}">
        <p14:creationId xmlns:p14="http://schemas.microsoft.com/office/powerpoint/2010/main" val="35423790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a:t>
            </a:r>
          </a:p>
        </p:txBody>
      </p:sp>
      <p:sp>
        <p:nvSpPr>
          <p:cNvPr id="3" name="Content Placeholder 2"/>
          <p:cNvSpPr>
            <a:spLocks noGrp="1"/>
          </p:cNvSpPr>
          <p:nvPr>
            <p:ph idx="1"/>
          </p:nvPr>
        </p:nvSpPr>
        <p:spPr>
          <a:xfrm>
            <a:off x="342900" y="990600"/>
            <a:ext cx="8458200" cy="4952999"/>
          </a:xfrm>
        </p:spPr>
        <p:txBody>
          <a:bodyPr/>
          <a:lstStyle/>
          <a:p>
            <a:pPr>
              <a:spcBef>
                <a:spcPts val="0"/>
              </a:spcBef>
              <a:spcAft>
                <a:spcPts val="600"/>
              </a:spcAft>
            </a:pPr>
            <a:r>
              <a:rPr lang="en-US" sz="1800" dirty="0"/>
              <a:t>ERCOT will send ICCP deployment instructions to SCED dispatchable Resources providing FFR for both automatic and manual deployments</a:t>
            </a:r>
          </a:p>
          <a:p>
            <a:pPr>
              <a:spcBef>
                <a:spcPts val="0"/>
              </a:spcBef>
              <a:spcAft>
                <a:spcPts val="600"/>
              </a:spcAft>
            </a:pPr>
            <a:r>
              <a:rPr lang="en-US" sz="1800" dirty="0"/>
              <a:t>ERCOT will send ICCP deployment instructions to ONSC Resources(ECRS and RRS separately) for both automatic and manual deployments.</a:t>
            </a:r>
          </a:p>
          <a:p>
            <a:pPr>
              <a:spcBef>
                <a:spcPts val="0"/>
              </a:spcBef>
              <a:spcAft>
                <a:spcPts val="600"/>
              </a:spcAft>
            </a:pPr>
            <a:r>
              <a:rPr lang="en-US" sz="1800" dirty="0"/>
              <a:t>Awards from previous RTC-SCED run are effective until QSEs receive new RTC-SCED FFR award and implement new awards in their control systems</a:t>
            </a:r>
          </a:p>
          <a:p>
            <a:pPr marL="342900" lvl="1" indent="0">
              <a:buNone/>
            </a:pPr>
            <a:endParaRPr lang="en-US" sz="2000" dirty="0"/>
          </a:p>
          <a:p>
            <a:pPr marL="342900" lvl="1" indent="0">
              <a:buNone/>
            </a:pPr>
            <a:endParaRPr lang="en-US" sz="1100" dirty="0"/>
          </a:p>
          <a:p>
            <a:pPr lvl="1"/>
            <a:endParaRPr lang="en-US" sz="1100" dirty="0"/>
          </a:p>
          <a:p>
            <a:pPr lvl="1"/>
            <a:endParaRPr lang="en-US" sz="11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25</a:t>
            </a:fld>
            <a:endParaRPr lang="en-US" dirty="0"/>
          </a:p>
        </p:txBody>
      </p:sp>
    </p:spTree>
    <p:extLst>
      <p:ext uri="{BB962C8B-B14F-4D97-AF65-F5344CB8AC3E}">
        <p14:creationId xmlns:p14="http://schemas.microsoft.com/office/powerpoint/2010/main" val="2244460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823118"/>
          </a:xfrm>
        </p:spPr>
        <p:txBody>
          <a:bodyPr/>
          <a:lstStyle/>
          <a:p>
            <a:r>
              <a:rPr lang="en-US" dirty="0"/>
              <a:t>Fast Frequency Response   </a:t>
            </a:r>
          </a:p>
        </p:txBody>
      </p:sp>
      <p:sp>
        <p:nvSpPr>
          <p:cNvPr id="3" name="Content Placeholder 2"/>
          <p:cNvSpPr>
            <a:spLocks noGrp="1"/>
          </p:cNvSpPr>
          <p:nvPr>
            <p:ph idx="1"/>
          </p:nvPr>
        </p:nvSpPr>
        <p:spPr>
          <a:xfrm>
            <a:off x="348131" y="651263"/>
            <a:ext cx="8305800" cy="5410200"/>
          </a:xfrm>
        </p:spPr>
        <p:txBody>
          <a:bodyPr/>
          <a:lstStyle/>
          <a:p>
            <a:pPr marL="0" indent="0" algn="just">
              <a:buNone/>
            </a:pPr>
            <a:endParaRPr lang="en-US" sz="800" b="1" dirty="0">
              <a:solidFill>
                <a:srgbClr val="00B0F0"/>
              </a:solidFill>
            </a:endParaRPr>
          </a:p>
          <a:p>
            <a:pPr algn="just">
              <a:spcBef>
                <a:spcPts val="0"/>
              </a:spcBef>
              <a:spcAft>
                <a:spcPts val="1200"/>
              </a:spcAft>
            </a:pPr>
            <a:r>
              <a:rPr lang="en-US" sz="1600" dirty="0"/>
              <a:t>FFR is automatically triggered when system frequency falls below 59.85 Hz </a:t>
            </a:r>
          </a:p>
          <a:p>
            <a:pPr algn="just">
              <a:spcBef>
                <a:spcPts val="0"/>
              </a:spcBef>
              <a:spcAft>
                <a:spcPts val="1200"/>
              </a:spcAft>
            </a:pPr>
            <a:r>
              <a:rPr lang="en-US" sz="1600" dirty="0"/>
              <a:t>For Resources providing RRS with FFR, ERCOT may manually deploy the FFR RRS in an attempt to recover frequency to meet NERC Performance Control Standards after utilizing Reg-Up and the SCED process which includes an off-cycle SCED run.” Per RTC NPRR-1010, Section 6.5.7.6.2.2 </a:t>
            </a:r>
            <a:r>
              <a:rPr lang="en-US" sz="2000" dirty="0"/>
              <a:t>(</a:t>
            </a:r>
            <a:r>
              <a:rPr lang="en-US" sz="1400" dirty="0"/>
              <a:t>6</a:t>
            </a:r>
            <a:r>
              <a:rPr lang="en-US" sz="2000" dirty="0"/>
              <a:t>)</a:t>
            </a:r>
            <a:endParaRPr lang="en-US" sz="1600" dirty="0"/>
          </a:p>
          <a:p>
            <a:pPr algn="just">
              <a:spcBef>
                <a:spcPts val="0"/>
              </a:spcBef>
              <a:spcAft>
                <a:spcPts val="1200"/>
              </a:spcAft>
            </a:pPr>
            <a:r>
              <a:rPr lang="en-US" sz="1600" dirty="0"/>
              <a:t>Full response within 15 cycles </a:t>
            </a:r>
          </a:p>
          <a:p>
            <a:pPr algn="just">
              <a:spcBef>
                <a:spcPts val="0"/>
              </a:spcBef>
              <a:spcAft>
                <a:spcPts val="1200"/>
              </a:spcAft>
            </a:pPr>
            <a:r>
              <a:rPr lang="en-US" sz="1600" dirty="0"/>
              <a:t>MW qualified to provide FFR must be able to sustain its output for full 15 minutes</a:t>
            </a:r>
          </a:p>
          <a:p>
            <a:pPr algn="just">
              <a:spcBef>
                <a:spcPts val="0"/>
              </a:spcBef>
              <a:spcAft>
                <a:spcPts val="1200"/>
              </a:spcAft>
            </a:pPr>
            <a:r>
              <a:rPr lang="en-US" sz="1600" dirty="0"/>
              <a:t>FFR capacity provides blocky response in the beginning but dispatchable by SCED after initial 15 cycles full-response is delivered. The Resources are expected to follow UDSP after the initial blocky response.</a:t>
            </a:r>
          </a:p>
          <a:p>
            <a:pPr algn="just">
              <a:spcBef>
                <a:spcPts val="0"/>
              </a:spcBef>
              <a:spcAft>
                <a:spcPts val="1200"/>
              </a:spcAft>
            </a:pPr>
            <a:r>
              <a:rPr lang="en-US" sz="1600" dirty="0"/>
              <a:t>ERCOT to send ICCP-based FFR deployment instructions to SCED dispatchable Resources providing FFR:</a:t>
            </a:r>
          </a:p>
          <a:p>
            <a:pPr lvl="1" algn="just">
              <a:spcBef>
                <a:spcPts val="0"/>
              </a:spcBef>
              <a:spcAft>
                <a:spcPts val="1200"/>
              </a:spcAft>
            </a:pPr>
            <a:r>
              <a:rPr lang="en-US" sz="1200" dirty="0"/>
              <a:t>For automatic deployment ICCP deployment signal remain active until Frequency recovers above 59.95 Hz and helps guide recall</a:t>
            </a:r>
          </a:p>
          <a:p>
            <a:pPr lvl="1" algn="just">
              <a:spcBef>
                <a:spcPts val="0"/>
              </a:spcBef>
              <a:spcAft>
                <a:spcPts val="1200"/>
              </a:spcAft>
            </a:pPr>
            <a:r>
              <a:rPr lang="en-US" sz="1200" dirty="0"/>
              <a:t>Following the receipt of manual deployment instruction, provide full response immediately, and Manual ICCP deployment signal will remain active until recalled</a:t>
            </a:r>
          </a:p>
          <a:p>
            <a:pPr lvl="1" algn="just">
              <a:spcBef>
                <a:spcPts val="0"/>
              </a:spcBef>
              <a:spcAft>
                <a:spcPts val="1200"/>
              </a:spcAft>
            </a:pPr>
            <a:r>
              <a:rPr lang="en-US" sz="1200" dirty="0"/>
              <a:t>For Resources providing FFR, once deployed, the Resource must stay deployed for the duration of the sustained response period, defined as 15 minutes or until time of recall instruction from ERCOT.</a:t>
            </a:r>
          </a:p>
          <a:p>
            <a:pPr lvl="1" algn="just">
              <a:spcBef>
                <a:spcPts val="0"/>
              </a:spcBef>
              <a:spcAft>
                <a:spcPts val="1200"/>
              </a:spcAft>
            </a:pPr>
            <a:endParaRPr lang="en-US" sz="1600" dirty="0"/>
          </a:p>
          <a:p>
            <a:pPr algn="just">
              <a:spcBef>
                <a:spcPts val="0"/>
              </a:spcBef>
              <a:spcAft>
                <a:spcPts val="1200"/>
              </a:spcAft>
            </a:pPr>
            <a:endParaRPr lang="en-US" sz="1800" dirty="0"/>
          </a:p>
          <a:p>
            <a:pPr marL="0" indent="0" algn="just">
              <a:spcBef>
                <a:spcPts val="0"/>
              </a:spcBef>
              <a:spcAft>
                <a:spcPts val="1200"/>
              </a:spcAft>
              <a:buNone/>
            </a:pPr>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1384055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F7EB7-1A7F-CABD-505F-DC46F57648C6}"/>
              </a:ext>
            </a:extLst>
          </p:cNvPr>
          <p:cNvSpPr>
            <a:spLocks noGrp="1"/>
          </p:cNvSpPr>
          <p:nvPr>
            <p:ph type="title"/>
          </p:nvPr>
        </p:nvSpPr>
        <p:spPr/>
        <p:txBody>
          <a:bodyPr/>
          <a:lstStyle/>
          <a:p>
            <a:r>
              <a:rPr lang="en-US" dirty="0"/>
              <a:t>Fast Frequency Response </a:t>
            </a:r>
          </a:p>
        </p:txBody>
      </p:sp>
      <p:sp>
        <p:nvSpPr>
          <p:cNvPr id="3" name="Content Placeholder 2">
            <a:extLst>
              <a:ext uri="{FF2B5EF4-FFF2-40B4-BE49-F238E27FC236}">
                <a16:creationId xmlns:a16="http://schemas.microsoft.com/office/drawing/2014/main" id="{72E4676F-458C-C95F-FAEC-891A73884DA3}"/>
              </a:ext>
            </a:extLst>
          </p:cNvPr>
          <p:cNvSpPr>
            <a:spLocks noGrp="1"/>
          </p:cNvSpPr>
          <p:nvPr>
            <p:ph idx="1"/>
          </p:nvPr>
        </p:nvSpPr>
        <p:spPr/>
        <p:txBody>
          <a:bodyPr/>
          <a:lstStyle/>
          <a:p>
            <a:r>
              <a:rPr lang="en-US" dirty="0"/>
              <a:t>A Resource that has offered FFR capacity and transitioning from not having an FFR Award to having an FFR Award is expected to activate FFR controls upon receiving the FFR Award. The Resources should minimize the delay in activating the FFR controls. </a:t>
            </a:r>
          </a:p>
          <a:p>
            <a:r>
              <a:rPr lang="en-US" dirty="0"/>
              <a:t>The Resource should honor the existing FFR Award until the Resource receives and implements the latest FFR Award from the next RTCB SCED execution. The Resources should minimize the delay in adjusting the FFR Award.   </a:t>
            </a:r>
          </a:p>
          <a:p>
            <a:endParaRPr lang="en-US" dirty="0"/>
          </a:p>
          <a:p>
            <a:endParaRPr lang="en-US" dirty="0"/>
          </a:p>
        </p:txBody>
      </p:sp>
      <p:sp>
        <p:nvSpPr>
          <p:cNvPr id="4" name="Slide Number Placeholder 3">
            <a:extLst>
              <a:ext uri="{FF2B5EF4-FFF2-40B4-BE49-F238E27FC236}">
                <a16:creationId xmlns:a16="http://schemas.microsoft.com/office/drawing/2014/main" id="{2AC76C4C-5B40-D5D4-4F46-AAC698F09CD2}"/>
              </a:ext>
            </a:extLst>
          </p:cNvPr>
          <p:cNvSpPr>
            <a:spLocks noGrp="1"/>
          </p:cNvSpPr>
          <p:nvPr>
            <p:ph type="sldNum" sz="quarter" idx="4"/>
          </p:nvPr>
        </p:nvSpPr>
        <p:spPr/>
        <p:txBody>
          <a:bodyPr/>
          <a:lstStyle/>
          <a:p>
            <a:fld id="{1D93BD3E-1E9A-4970-A6F7-E7AC52762E0C}" type="slidenum">
              <a:rPr lang="en-US" smtClean="0">
                <a:solidFill>
                  <a:srgbClr val="FFFFFF"/>
                </a:solidFill>
              </a:rPr>
              <a:pPr/>
              <a:t>4</a:t>
            </a:fld>
            <a:endParaRPr lang="en-US" dirty="0">
              <a:solidFill>
                <a:srgbClr val="FFFFFF"/>
              </a:solidFill>
            </a:endParaRPr>
          </a:p>
        </p:txBody>
      </p:sp>
    </p:spTree>
    <p:extLst>
      <p:ext uri="{BB962C8B-B14F-4D97-AF65-F5344CB8AC3E}">
        <p14:creationId xmlns:p14="http://schemas.microsoft.com/office/powerpoint/2010/main" val="353448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0"/>
            <a:ext cx="8153400" cy="1905000"/>
          </a:xfrm>
        </p:spPr>
        <p:txBody>
          <a:bodyPr/>
          <a:lstStyle/>
          <a:p>
            <a:pPr algn="ctr"/>
            <a:r>
              <a:rPr lang="en-US" sz="3600" dirty="0"/>
              <a:t>Automatic Deployment of FFR</a:t>
            </a:r>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spTree>
    <p:extLst>
      <p:ext uri="{BB962C8B-B14F-4D97-AF65-F5344CB8AC3E}">
        <p14:creationId xmlns:p14="http://schemas.microsoft.com/office/powerpoint/2010/main" val="2978219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CA810-5B4F-F09C-5A9C-8F086A63637F}"/>
              </a:ext>
            </a:extLst>
          </p:cNvPr>
          <p:cNvSpPr>
            <a:spLocks noGrp="1"/>
          </p:cNvSpPr>
          <p:nvPr>
            <p:ph type="title"/>
          </p:nvPr>
        </p:nvSpPr>
        <p:spPr/>
        <p:txBody>
          <a:bodyPr/>
          <a:lstStyle/>
          <a:p>
            <a:r>
              <a:rPr lang="en-US" dirty="0"/>
              <a:t>FFR – Automatic Deployment</a:t>
            </a:r>
          </a:p>
        </p:txBody>
      </p:sp>
      <p:sp>
        <p:nvSpPr>
          <p:cNvPr id="4" name="Slide Number Placeholder 3">
            <a:extLst>
              <a:ext uri="{FF2B5EF4-FFF2-40B4-BE49-F238E27FC236}">
                <a16:creationId xmlns:a16="http://schemas.microsoft.com/office/drawing/2014/main" id="{215C3A72-723F-D2A3-FB9B-6453052C6B2F}"/>
              </a:ext>
            </a:extLst>
          </p:cNvPr>
          <p:cNvSpPr>
            <a:spLocks noGrp="1"/>
          </p:cNvSpPr>
          <p:nvPr>
            <p:ph type="sldNum" sz="quarter" idx="4"/>
          </p:nvPr>
        </p:nvSpPr>
        <p:spPr/>
        <p:txBody>
          <a:bodyPr/>
          <a:lstStyle/>
          <a:p>
            <a:fld id="{1D93BD3E-1E9A-4970-A6F7-E7AC52762E0C}" type="slidenum">
              <a:rPr lang="en-US" smtClean="0"/>
              <a:pPr/>
              <a:t>6</a:t>
            </a:fld>
            <a:endParaRPr lang="en-US"/>
          </a:p>
        </p:txBody>
      </p:sp>
      <p:graphicFrame>
        <p:nvGraphicFramePr>
          <p:cNvPr id="5" name="Content Placeholder 4">
            <a:extLst>
              <a:ext uri="{FF2B5EF4-FFF2-40B4-BE49-F238E27FC236}">
                <a16:creationId xmlns:a16="http://schemas.microsoft.com/office/drawing/2014/main" id="{56DACC93-E8D3-7486-0F1A-1B3F1D5EB6F9}"/>
              </a:ext>
            </a:extLst>
          </p:cNvPr>
          <p:cNvGraphicFramePr>
            <a:graphicFrameLocks noGrp="1"/>
          </p:cNvGraphicFramePr>
          <p:nvPr>
            <p:ph idx="1"/>
          </p:nvPr>
        </p:nvGraphicFramePr>
        <p:xfrm>
          <a:off x="304800" y="1371600"/>
          <a:ext cx="8458200" cy="46720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54954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A2930-4F97-2334-35A3-EE4A43B5FB85}"/>
              </a:ext>
            </a:extLst>
          </p:cNvPr>
          <p:cNvSpPr>
            <a:spLocks noGrp="1"/>
          </p:cNvSpPr>
          <p:nvPr>
            <p:ph type="title"/>
          </p:nvPr>
        </p:nvSpPr>
        <p:spPr/>
        <p:txBody>
          <a:bodyPr/>
          <a:lstStyle/>
          <a:p>
            <a:r>
              <a:rPr lang="en-US" dirty="0"/>
              <a:t>FFR – Automatic Deployment </a:t>
            </a:r>
          </a:p>
        </p:txBody>
      </p:sp>
      <p:sp>
        <p:nvSpPr>
          <p:cNvPr id="4" name="Slide Number Placeholder 3">
            <a:extLst>
              <a:ext uri="{FF2B5EF4-FFF2-40B4-BE49-F238E27FC236}">
                <a16:creationId xmlns:a16="http://schemas.microsoft.com/office/drawing/2014/main" id="{95F8F59D-779D-DF46-489A-16E3D2C8A675}"/>
              </a:ext>
            </a:extLst>
          </p:cNvPr>
          <p:cNvSpPr>
            <a:spLocks noGrp="1"/>
          </p:cNvSpPr>
          <p:nvPr>
            <p:ph type="sldNum" sz="quarter" idx="4"/>
          </p:nvPr>
        </p:nvSpPr>
        <p:spPr/>
        <p:txBody>
          <a:bodyPr/>
          <a:lstStyle/>
          <a:p>
            <a:fld id="{1D93BD3E-1E9A-4970-A6F7-E7AC52762E0C}" type="slidenum">
              <a:rPr lang="en-US" smtClean="0"/>
              <a:pPr/>
              <a:t>7</a:t>
            </a:fld>
            <a:endParaRPr lang="en-US"/>
          </a:p>
        </p:txBody>
      </p:sp>
      <p:graphicFrame>
        <p:nvGraphicFramePr>
          <p:cNvPr id="5" name="Content Placeholder 4">
            <a:extLst>
              <a:ext uri="{FF2B5EF4-FFF2-40B4-BE49-F238E27FC236}">
                <a16:creationId xmlns:a16="http://schemas.microsoft.com/office/drawing/2014/main" id="{56DACC93-E8D3-7486-0F1A-1B3F1D5EB6F9}"/>
              </a:ext>
            </a:extLst>
          </p:cNvPr>
          <p:cNvGraphicFramePr>
            <a:graphicFrameLocks noGrp="1"/>
          </p:cNvGraphicFramePr>
          <p:nvPr>
            <p:ph idx="1"/>
            <p:extLst>
              <p:ext uri="{D42A27DB-BD31-4B8C-83A1-F6EECF244321}">
                <p14:modId xmlns:p14="http://schemas.microsoft.com/office/powerpoint/2010/main" val="2549777607"/>
              </p:ext>
            </p:extLst>
          </p:nvPr>
        </p:nvGraphicFramePr>
        <p:xfrm>
          <a:off x="304800" y="990600"/>
          <a:ext cx="8534400" cy="5053013"/>
        </p:xfrm>
        <a:graphic>
          <a:graphicData uri="http://schemas.openxmlformats.org/drawingml/2006/chart">
            <c:chart xmlns:c="http://schemas.openxmlformats.org/drawingml/2006/chart" xmlns:r="http://schemas.openxmlformats.org/officeDocument/2006/relationships" r:id="rId2"/>
          </a:graphicData>
        </a:graphic>
      </p:graphicFrame>
      <p:cxnSp>
        <p:nvCxnSpPr>
          <p:cNvPr id="9" name="Straight Arrow Connector 8">
            <a:extLst>
              <a:ext uri="{FF2B5EF4-FFF2-40B4-BE49-F238E27FC236}">
                <a16:creationId xmlns:a16="http://schemas.microsoft.com/office/drawing/2014/main" id="{F934CC10-F51C-4EFF-335C-612CED6CA704}"/>
              </a:ext>
            </a:extLst>
          </p:cNvPr>
          <p:cNvCxnSpPr/>
          <p:nvPr/>
        </p:nvCxnSpPr>
        <p:spPr>
          <a:xfrm>
            <a:off x="2076450" y="2246531"/>
            <a:ext cx="609600" cy="38100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B1C2E924-F1C7-0E36-A08E-3BDBE07DD9C7}"/>
              </a:ext>
            </a:extLst>
          </p:cNvPr>
          <p:cNvSpPr/>
          <p:nvPr/>
        </p:nvSpPr>
        <p:spPr>
          <a:xfrm>
            <a:off x="2686050" y="2743200"/>
            <a:ext cx="2724150" cy="148727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1. FFR Response within 15 cycles of frequency dropping to 59.85 Hz</a:t>
            </a:r>
          </a:p>
        </p:txBody>
      </p:sp>
    </p:spTree>
    <p:extLst>
      <p:ext uri="{BB962C8B-B14F-4D97-AF65-F5344CB8AC3E}">
        <p14:creationId xmlns:p14="http://schemas.microsoft.com/office/powerpoint/2010/main" val="3071647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C665C7-C484-6864-8407-0769F848A1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3FC518-7427-B6DA-9A93-A3055E1C07F4}"/>
              </a:ext>
            </a:extLst>
          </p:cNvPr>
          <p:cNvSpPr>
            <a:spLocks noGrp="1"/>
          </p:cNvSpPr>
          <p:nvPr>
            <p:ph type="title"/>
          </p:nvPr>
        </p:nvSpPr>
        <p:spPr/>
        <p:txBody>
          <a:bodyPr/>
          <a:lstStyle/>
          <a:p>
            <a:r>
              <a:rPr lang="en-US" dirty="0"/>
              <a:t>FFR – Automatic Deployment </a:t>
            </a:r>
          </a:p>
        </p:txBody>
      </p:sp>
      <p:sp>
        <p:nvSpPr>
          <p:cNvPr id="4" name="Slide Number Placeholder 3">
            <a:extLst>
              <a:ext uri="{FF2B5EF4-FFF2-40B4-BE49-F238E27FC236}">
                <a16:creationId xmlns:a16="http://schemas.microsoft.com/office/drawing/2014/main" id="{39896140-4A1C-19B5-CC30-09957F83EFEA}"/>
              </a:ext>
            </a:extLst>
          </p:cNvPr>
          <p:cNvSpPr>
            <a:spLocks noGrp="1"/>
          </p:cNvSpPr>
          <p:nvPr>
            <p:ph type="sldNum" sz="quarter" idx="4"/>
          </p:nvPr>
        </p:nvSpPr>
        <p:spPr/>
        <p:txBody>
          <a:bodyPr/>
          <a:lstStyle/>
          <a:p>
            <a:fld id="{1D93BD3E-1E9A-4970-A6F7-E7AC52762E0C}" type="slidenum">
              <a:rPr lang="en-US" smtClean="0"/>
              <a:pPr/>
              <a:t>8</a:t>
            </a:fld>
            <a:endParaRPr lang="en-US"/>
          </a:p>
        </p:txBody>
      </p:sp>
      <p:graphicFrame>
        <p:nvGraphicFramePr>
          <p:cNvPr id="10" name="Content Placeholder 9">
            <a:extLst>
              <a:ext uri="{FF2B5EF4-FFF2-40B4-BE49-F238E27FC236}">
                <a16:creationId xmlns:a16="http://schemas.microsoft.com/office/drawing/2014/main" id="{56DACC93-E8D3-7486-0F1A-1B3F1D5EB6F9}"/>
              </a:ext>
            </a:extLst>
          </p:cNvPr>
          <p:cNvGraphicFramePr>
            <a:graphicFrameLocks noGrp="1"/>
          </p:cNvGraphicFramePr>
          <p:nvPr>
            <p:ph idx="1"/>
            <p:extLst>
              <p:ext uri="{D42A27DB-BD31-4B8C-83A1-F6EECF244321}">
                <p14:modId xmlns:p14="http://schemas.microsoft.com/office/powerpoint/2010/main" val="4194311537"/>
              </p:ext>
            </p:extLst>
          </p:nvPr>
        </p:nvGraphicFramePr>
        <p:xfrm>
          <a:off x="304800" y="990600"/>
          <a:ext cx="8534400" cy="5053013"/>
        </p:xfrm>
        <a:graphic>
          <a:graphicData uri="http://schemas.openxmlformats.org/drawingml/2006/chart">
            <c:chart xmlns:c="http://schemas.openxmlformats.org/drawingml/2006/chart" xmlns:r="http://schemas.openxmlformats.org/officeDocument/2006/relationships" r:id="rId2"/>
          </a:graphicData>
        </a:graphic>
      </p:graphicFrame>
      <p:cxnSp>
        <p:nvCxnSpPr>
          <p:cNvPr id="13" name="Straight Arrow Connector 12">
            <a:extLst>
              <a:ext uri="{FF2B5EF4-FFF2-40B4-BE49-F238E27FC236}">
                <a16:creationId xmlns:a16="http://schemas.microsoft.com/office/drawing/2014/main" id="{6D3CA4C4-A6D5-1FEB-7BDD-D839EA2A6C9F}"/>
              </a:ext>
            </a:extLst>
          </p:cNvPr>
          <p:cNvCxnSpPr/>
          <p:nvPr/>
        </p:nvCxnSpPr>
        <p:spPr>
          <a:xfrm>
            <a:off x="2133600" y="2514600"/>
            <a:ext cx="106680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7" name="Rectangle 16">
            <a:extLst>
              <a:ext uri="{FF2B5EF4-FFF2-40B4-BE49-F238E27FC236}">
                <a16:creationId xmlns:a16="http://schemas.microsoft.com/office/drawing/2014/main" id="{AD0CAAB9-6788-2B7C-EDE1-813E1E983C80}"/>
              </a:ext>
            </a:extLst>
          </p:cNvPr>
          <p:cNvSpPr/>
          <p:nvPr/>
        </p:nvSpPr>
        <p:spPr>
          <a:xfrm>
            <a:off x="3048000" y="4981668"/>
            <a:ext cx="3200400" cy="96192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t>2. FFR ICCP Instruction will be set to True when ERCOT Frequency is 59.85 Hz</a:t>
            </a:r>
          </a:p>
        </p:txBody>
      </p:sp>
      <p:sp>
        <p:nvSpPr>
          <p:cNvPr id="21" name="Rectangle 20">
            <a:extLst>
              <a:ext uri="{FF2B5EF4-FFF2-40B4-BE49-F238E27FC236}">
                <a16:creationId xmlns:a16="http://schemas.microsoft.com/office/drawing/2014/main" id="{4E0E97ED-CB4F-6BFE-E5BA-DDD509CAE031}"/>
              </a:ext>
            </a:extLst>
          </p:cNvPr>
          <p:cNvSpPr/>
          <p:nvPr/>
        </p:nvSpPr>
        <p:spPr>
          <a:xfrm>
            <a:off x="3390900" y="2133616"/>
            <a:ext cx="2362200" cy="76196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t>3. UDSP = Previous UDSP + FFR Award</a:t>
            </a:r>
          </a:p>
        </p:txBody>
      </p:sp>
      <p:cxnSp>
        <p:nvCxnSpPr>
          <p:cNvPr id="7" name="Straight Arrow Connector 6">
            <a:extLst>
              <a:ext uri="{FF2B5EF4-FFF2-40B4-BE49-F238E27FC236}">
                <a16:creationId xmlns:a16="http://schemas.microsoft.com/office/drawing/2014/main" id="{2DC93CE0-0A21-C8C3-1586-9123F4562A92}"/>
              </a:ext>
            </a:extLst>
          </p:cNvPr>
          <p:cNvCxnSpPr/>
          <p:nvPr/>
        </p:nvCxnSpPr>
        <p:spPr>
          <a:xfrm flipV="1">
            <a:off x="2286000" y="5334000"/>
            <a:ext cx="762000" cy="22860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9" name="Straight Arrow Connector 8">
            <a:extLst>
              <a:ext uri="{FF2B5EF4-FFF2-40B4-BE49-F238E27FC236}">
                <a16:creationId xmlns:a16="http://schemas.microsoft.com/office/drawing/2014/main" id="{A00A9874-97F8-3D03-97F9-C944E1FBA9CC}"/>
              </a:ext>
            </a:extLst>
          </p:cNvPr>
          <p:cNvCxnSpPr/>
          <p:nvPr/>
        </p:nvCxnSpPr>
        <p:spPr>
          <a:xfrm flipV="1">
            <a:off x="2438400" y="4038600"/>
            <a:ext cx="1066800" cy="30480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01774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34F77-C345-6121-B821-C2F4731D7633}"/>
              </a:ext>
            </a:extLst>
          </p:cNvPr>
          <p:cNvSpPr>
            <a:spLocks noGrp="1"/>
          </p:cNvSpPr>
          <p:nvPr>
            <p:ph type="title"/>
          </p:nvPr>
        </p:nvSpPr>
        <p:spPr/>
        <p:txBody>
          <a:bodyPr/>
          <a:lstStyle/>
          <a:p>
            <a:r>
              <a:rPr lang="en-US" dirty="0"/>
              <a:t>FFR – Automatic Deployment </a:t>
            </a:r>
          </a:p>
        </p:txBody>
      </p:sp>
      <p:sp>
        <p:nvSpPr>
          <p:cNvPr id="4" name="Slide Number Placeholder 3">
            <a:extLst>
              <a:ext uri="{FF2B5EF4-FFF2-40B4-BE49-F238E27FC236}">
                <a16:creationId xmlns:a16="http://schemas.microsoft.com/office/drawing/2014/main" id="{EF9ABB50-3907-9DCB-E558-9ADDB62A7F1E}"/>
              </a:ext>
            </a:extLst>
          </p:cNvPr>
          <p:cNvSpPr>
            <a:spLocks noGrp="1"/>
          </p:cNvSpPr>
          <p:nvPr>
            <p:ph type="sldNum" sz="quarter" idx="4"/>
          </p:nvPr>
        </p:nvSpPr>
        <p:spPr/>
        <p:txBody>
          <a:bodyPr/>
          <a:lstStyle/>
          <a:p>
            <a:fld id="{1D93BD3E-1E9A-4970-A6F7-E7AC52762E0C}" type="slidenum">
              <a:rPr lang="en-US" smtClean="0"/>
              <a:pPr/>
              <a:t>9</a:t>
            </a:fld>
            <a:endParaRPr lang="en-US"/>
          </a:p>
        </p:txBody>
      </p:sp>
      <p:graphicFrame>
        <p:nvGraphicFramePr>
          <p:cNvPr id="5" name="Content Placeholder 9">
            <a:extLst>
              <a:ext uri="{FF2B5EF4-FFF2-40B4-BE49-F238E27FC236}">
                <a16:creationId xmlns:a16="http://schemas.microsoft.com/office/drawing/2014/main" id="{AF75051F-F9CF-67D7-A852-D04FB176EC39}"/>
              </a:ext>
            </a:extLst>
          </p:cNvPr>
          <p:cNvGraphicFramePr>
            <a:graphicFrameLocks noGrp="1"/>
          </p:cNvGraphicFramePr>
          <p:nvPr>
            <p:ph idx="1"/>
            <p:extLst>
              <p:ext uri="{D42A27DB-BD31-4B8C-83A1-F6EECF244321}">
                <p14:modId xmlns:p14="http://schemas.microsoft.com/office/powerpoint/2010/main" val="2403978348"/>
              </p:ext>
            </p:extLst>
          </p:nvPr>
        </p:nvGraphicFramePr>
        <p:xfrm>
          <a:off x="304800" y="990600"/>
          <a:ext cx="8534400" cy="5053013"/>
        </p:xfrm>
        <a:graphic>
          <a:graphicData uri="http://schemas.openxmlformats.org/drawingml/2006/chart">
            <c:chart xmlns:c="http://schemas.openxmlformats.org/drawingml/2006/chart" xmlns:r="http://schemas.openxmlformats.org/officeDocument/2006/relationships" r:id="rId2"/>
          </a:graphicData>
        </a:graphic>
      </p:graphicFrame>
      <p:cxnSp>
        <p:nvCxnSpPr>
          <p:cNvPr id="11" name="Straight Arrow Connector 10">
            <a:extLst>
              <a:ext uri="{FF2B5EF4-FFF2-40B4-BE49-F238E27FC236}">
                <a16:creationId xmlns:a16="http://schemas.microsoft.com/office/drawing/2014/main" id="{359584F9-AE89-CCBE-1327-2EE7A3DC8B90}"/>
              </a:ext>
            </a:extLst>
          </p:cNvPr>
          <p:cNvCxnSpPr/>
          <p:nvPr/>
        </p:nvCxnSpPr>
        <p:spPr>
          <a:xfrm>
            <a:off x="4191000" y="5638800"/>
            <a:ext cx="8763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0077E232-A820-CC5E-CBD7-B737AE366ADC}"/>
              </a:ext>
            </a:extLst>
          </p:cNvPr>
          <p:cNvSpPr/>
          <p:nvPr/>
        </p:nvSpPr>
        <p:spPr>
          <a:xfrm>
            <a:off x="5181600" y="3009901"/>
            <a:ext cx="1943100" cy="83819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5. Frequency recovered above 59.95 Hz</a:t>
            </a:r>
          </a:p>
        </p:txBody>
      </p:sp>
    </p:spTree>
    <p:extLst>
      <p:ext uri="{BB962C8B-B14F-4D97-AF65-F5344CB8AC3E}">
        <p14:creationId xmlns:p14="http://schemas.microsoft.com/office/powerpoint/2010/main" val="1796274702"/>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63A2377AB110F42B7B372FB8EF4570B" ma:contentTypeVersion="0" ma:contentTypeDescription="Create a new document." ma:contentTypeScope="" ma:versionID="673c3b80bdd78f53d029ffa560b18dd8">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E9AA12-8AF9-4AA6-90FE-24669859CDF3}">
  <ds:schemaRefs>
    <ds:schemaRef ds:uri="http://schemas.microsoft.com/office/2006/metadata/properties"/>
    <ds:schemaRef ds:uri="http://purl.org/dc/elements/1.1/"/>
    <ds:schemaRef ds:uri="http://schemas.openxmlformats.org/package/2006/metadata/core-properties"/>
    <ds:schemaRef ds:uri="http://purl.org/dc/terms/"/>
    <ds:schemaRef ds:uri="c34af464-7aa1-4edd-9be4-83dffc1cb926"/>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85AA4E5E-DB2E-492C-B7A4-7EF6AFCA48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17928</TotalTime>
  <Words>1158</Words>
  <Application>Microsoft Office PowerPoint</Application>
  <PresentationFormat>On-screen Show (4:3)</PresentationFormat>
  <Paragraphs>115</Paragraphs>
  <Slides>25</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25</vt:i4>
      </vt:variant>
    </vt:vector>
  </HeadingPairs>
  <TitlesOfParts>
    <vt:vector size="32" baseType="lpstr">
      <vt:lpstr>Arial</vt:lpstr>
      <vt:lpstr>Calibri</vt:lpstr>
      <vt:lpstr>Courier New</vt:lpstr>
      <vt:lpstr>Wingdings</vt:lpstr>
      <vt:lpstr>1_Custom Design</vt:lpstr>
      <vt:lpstr>Office Theme</vt:lpstr>
      <vt:lpstr>1_Office Theme</vt:lpstr>
      <vt:lpstr>PowerPoint Presentation</vt:lpstr>
      <vt:lpstr>PowerPoint Presentation</vt:lpstr>
      <vt:lpstr>Fast Frequency Response   </vt:lpstr>
      <vt:lpstr>Fast Frequency Response </vt:lpstr>
      <vt:lpstr>Automatic Deployment of FFR</vt:lpstr>
      <vt:lpstr>FFR – Automatic Deployment</vt:lpstr>
      <vt:lpstr>FFR – Automatic Deployment </vt:lpstr>
      <vt:lpstr>FFR – Automatic Deployment </vt:lpstr>
      <vt:lpstr>FFR – Automatic Deployment </vt:lpstr>
      <vt:lpstr>FFR – Automatic Deployment </vt:lpstr>
      <vt:lpstr>Manual Deployment of FFR</vt:lpstr>
      <vt:lpstr>FFR – Manual Deployment </vt:lpstr>
      <vt:lpstr>FFR – Manual Deployment</vt:lpstr>
      <vt:lpstr>FFR – Manual Deployment</vt:lpstr>
      <vt:lpstr>PowerPoint Presentation</vt:lpstr>
      <vt:lpstr>ONSC Resources</vt:lpstr>
      <vt:lpstr>Automatic Deployment of ONSC-ECRS/ONSC-RRS</vt:lpstr>
      <vt:lpstr>ONSC- Automatic Deployment</vt:lpstr>
      <vt:lpstr>ONSC- Automatic Deployment</vt:lpstr>
      <vt:lpstr>ONSC- Automatic Deployment</vt:lpstr>
      <vt:lpstr>ONSC- Automatic Deployment</vt:lpstr>
      <vt:lpstr>Manual Deployment During EEA</vt:lpstr>
      <vt:lpstr>Manual Deployment Non-EEA Conditions</vt:lpstr>
      <vt:lpstr>A/S Deployment Coordination</vt:lpstr>
      <vt:lpstr>Summary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Badri, Sreenivas</cp:lastModifiedBy>
  <cp:revision>251</cp:revision>
  <cp:lastPrinted>2016-01-21T20:53:15Z</cp:lastPrinted>
  <dcterms:created xsi:type="dcterms:W3CDTF">2016-01-21T15:20:31Z</dcterms:created>
  <dcterms:modified xsi:type="dcterms:W3CDTF">2025-10-22T21:46:44Z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0x010100E63A2377AB110F42B7B372FB8EF4570B</vt:lpwstr>
  </property>
  <property fmtid="{D5CDD505-2E9C-101B-9397-08002B2CF9AE}" pid="3" name="MSIP_Label_7084cbda-52b8-46fb-a7b7-cb5bd465ed85_Enabled">
    <vt:lpwstr>true</vt:lpwstr>
  </property>
  <property fmtid="{D5CDD505-2E9C-101B-9397-08002B2CF9AE}" pid="4" name="MSIP_Label_7084cbda-52b8-46fb-a7b7-cb5bd465ed85_SetDate">
    <vt:lpwstr>2025-07-13T19:45:07Z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1cb64d13-4832-4ba4-bd7c-d64304d714f6</vt:lpwstr>
  </property>
  <property fmtid="{D5CDD505-2E9C-101B-9397-08002B2CF9AE}" pid="9" name="MSIP_Label_7084cbda-52b8-46fb-a7b7-cb5bd465ed85_ContentBits">
    <vt:lpwstr>0</vt:lpwstr>
  </property>
  <property fmtid="{D5CDD505-2E9C-101B-9397-08002B2CF9AE}" pid="10" name="MSIP_Label_7084cbda-52b8-46fb-a7b7-cb5bd465ed85_Tag">
    <vt:lpwstr>10, 3, 0, 1</vt:lpwstr>
  </property>
</Properties>
</file>